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/>
            </a:pPr>
            <a:r>
              <a:t>ID Card Management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2000" b="0"/>
            </a:pPr>
            <a:r>
              <a:t>A Comprehensive Solution for Employees and Students</a:t>
            </a:r>
            <a:br/>
            <a:br/>
            <a:r>
              <a:t>By: Your Name</a:t>
            </a:r>
            <a:br/>
            <a:r>
              <a:t>Your College Name</a:t>
            </a:r>
            <a:br/>
            <a:r>
              <a:t>Presentation 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/>
            </a:pPr>
            <a: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2000" b="0"/>
            </a:pPr>
            <a:r>
              <a:t>Questions?</a:t>
            </a:r>
            <a:br/>
            <a:br/>
            <a:r>
              <a:t>Contact Information:</a:t>
            </a:r>
            <a:br/>
            <a:r>
              <a:t>Email: your.email@example.com</a:t>
            </a:r>
            <a:br/>
            <a:r>
              <a:t>Phone: +1234567890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/>
            </a:pPr>
            <a:r>
              <a:t>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2000" b="0"/>
            </a:pPr>
            <a:r>
              <a:t>- Built using Django.</a:t>
            </a:r>
            <a:br/>
            <a:r>
              <a:t>- Aimed at creating, managing, and printing ID cards.</a:t>
            </a:r>
            <a:br/>
            <a:r>
              <a:t>- Features QR code scanning, PDF generation, and user management.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/>
            </a:pPr>
            <a:r>
              <a:t>User Registration &amp; Profile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2000" b="0"/>
            </a:pPr>
            <a:r>
              <a:t>- Create and update user profiles.</a:t>
            </a:r>
            <a:br/>
            <a:r>
              <a:t>- Assign unique organization-specific codes.</a:t>
            </a:r>
            <a:br/>
            <a:r>
              <a:t>- ID card templates available for organizations.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/>
            </a:pPr>
            <a:r>
              <a:t>Employee/Student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2000" b="0"/>
            </a:pPr>
            <a:r>
              <a:t>- Add, view, edit, or delete employee/student details.</a:t>
            </a:r>
            <a:br/>
            <a:r>
              <a:t>- Track personal details and departments.</a:t>
            </a:r>
            <a:br/>
            <a:r>
              <a:t>- Ensure employee_code uniqueness within the organization.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/>
            </a:pPr>
            <a:r>
              <a:t>ID Card Generation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2000" b="0"/>
            </a:pPr>
            <a:r>
              <a:t>- Generate ID cards with unique QR codes.</a:t>
            </a:r>
            <a:br/>
            <a:r>
              <a:t>- Multiple ID card templates for organizations.</a:t>
            </a:r>
            <a:br/>
            <a:r>
              <a:t>- Preview ID card before download or print.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/>
            </a:pPr>
            <a:r>
              <a:t>Search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2000" b="0"/>
            </a:pPr>
            <a:r>
              <a:t>- Scan QR codes to fetch employee/student details.</a:t>
            </a:r>
            <a:br/>
            <a:r>
              <a:t>- Quick navigation and efficient search.</a:t>
            </a:r>
            <a:br/>
            <a:r>
              <a:t>- Seamless integration with mobile and web applications.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/>
            </a:pPr>
            <a:r>
              <a:t>PDF Generation &amp; Printing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2000" b="0"/>
            </a:pPr>
            <a:r>
              <a:t>- Download ID cards as PDFs.</a:t>
            </a:r>
            <a:br/>
            <a:r>
              <a:t>- Print high-quality ID cards directly.</a:t>
            </a:r>
            <a:br/>
            <a:r>
              <a:t>- Ensures proper formatting and readability.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/>
            </a:pPr>
            <a:r>
              <a:t>Technical Implementation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2000" b="0"/>
            </a:pPr>
            <a:r>
              <a:t>- Backend: Django 4.0.</a:t>
            </a:r>
            <a:br/>
            <a:r>
              <a:t>- Libraries: Pillow, django-qr-code, python-pptx.</a:t>
            </a:r>
            <a:br/>
            <a:r>
              <a:t>- Database: SQLite/PostgreSQL.</a:t>
            </a:r>
            <a:br/>
            <a:r>
              <a:t>- Frontend: HTML, CSS, Bootstrap.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Screenshots of the Project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828800"/>
            <a:ext cx="7315200" cy="3200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/>
            </a:pPr>
            <a:r>
              <a:t>Screenshot Placeholder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