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sldIdLst>
    <p:sldId id="284" r:id="rId2"/>
    <p:sldId id="286" r:id="rId3"/>
    <p:sldId id="304" r:id="rId4"/>
    <p:sldId id="305" r:id="rId5"/>
    <p:sldId id="306" r:id="rId6"/>
    <p:sldId id="30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9"/>
    <p:restoredTop sz="94706"/>
  </p:normalViewPr>
  <p:slideViewPr>
    <p:cSldViewPr snapToGrid="0" snapToObjects="1">
      <p:cViewPr varScale="1">
        <p:scale>
          <a:sx n="108" d="100"/>
          <a:sy n="10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vaux-muybridge-sos-photos-traitement-image-retouche-editing-prise-de-v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2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41661" y="2650852"/>
            <a:ext cx="5936824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2A00D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553899" y="2563094"/>
            <a:ext cx="175523" cy="175516"/>
          </a:xfrm>
          <a:prstGeom prst="ellipse">
            <a:avLst/>
          </a:prstGeom>
          <a:solidFill>
            <a:srgbClr val="2A00D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90723" y="2563094"/>
            <a:ext cx="175523" cy="17551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00514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0432FF"/>
                </a:solidFill>
                <a:latin typeface="Times"/>
                <a:cs typeface="Times"/>
              </a:rPr>
              <a:t>a</a:t>
            </a:r>
            <a:endParaRPr lang="en-US" sz="4000" i="1" baseline="-25000" dirty="0">
              <a:solidFill>
                <a:srgbClr val="0432FF"/>
              </a:solidFill>
              <a:latin typeface="Times"/>
              <a:cs typeface="Time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66246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  <a:latin typeface="Times"/>
                <a:cs typeface="Times"/>
              </a:rPr>
              <a:t>b</a:t>
            </a:r>
            <a:endParaRPr lang="en-US" sz="4000" i="1" baseline="-25000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9819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41661" y="2650852"/>
            <a:ext cx="5936824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2A00D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53899" y="2563094"/>
            <a:ext cx="175523" cy="175516"/>
          </a:xfrm>
          <a:prstGeom prst="ellipse">
            <a:avLst/>
          </a:prstGeom>
          <a:solidFill>
            <a:srgbClr val="2A00D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90723" y="2563094"/>
            <a:ext cx="175523" cy="17551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0514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0432FF"/>
                </a:solidFill>
                <a:latin typeface="Times"/>
                <a:cs typeface="Times"/>
              </a:rPr>
              <a:t>a</a:t>
            </a:r>
            <a:endParaRPr lang="en-US" sz="4000" i="1" baseline="-25000" dirty="0">
              <a:solidFill>
                <a:srgbClr val="0432FF"/>
              </a:solidFill>
              <a:latin typeface="Times"/>
              <a:cs typeface="Time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66246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  <a:latin typeface="Times"/>
                <a:cs typeface="Times"/>
              </a:rPr>
              <a:t>b</a:t>
            </a:r>
            <a:endParaRPr lang="en-US" sz="4000" i="1" baseline="-250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50180" y="2880483"/>
            <a:ext cx="8664" cy="551486"/>
          </a:xfrm>
          <a:prstGeom prst="straightConnector1">
            <a:avLst/>
          </a:prstGeom>
          <a:ln w="60325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23945" y="3431969"/>
            <a:ext cx="2069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.5</a:t>
            </a:r>
            <a:r>
              <a:rPr lang="en-US" sz="4000" i="1" dirty="0" smtClean="0">
                <a:solidFill>
                  <a:srgbClr val="0432FF"/>
                </a:solidFill>
                <a:latin typeface="Times"/>
                <a:cs typeface="Times"/>
              </a:rPr>
              <a:t>a</a:t>
            </a:r>
            <a:r>
              <a:rPr lang="en-US" sz="4000" i="1" dirty="0" smtClean="0">
                <a:latin typeface="Times"/>
                <a:cs typeface="Times"/>
              </a:rPr>
              <a:t> + </a:t>
            </a:r>
            <a:r>
              <a:rPr lang="en-US" sz="4000" dirty="0" smtClean="0">
                <a:latin typeface="Times"/>
                <a:cs typeface="Times"/>
              </a:rPr>
              <a:t>.5</a:t>
            </a:r>
            <a:r>
              <a:rPr lang="en-US" sz="4000" i="1" dirty="0" smtClean="0">
                <a:solidFill>
                  <a:srgbClr val="FF0000"/>
                </a:solidFill>
                <a:latin typeface="Times"/>
                <a:cs typeface="Times"/>
              </a:rPr>
              <a:t>b</a:t>
            </a:r>
            <a:endParaRPr lang="en-US" sz="4000" baseline="-250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3945" y="1713336"/>
            <a:ext cx="24911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cs typeface="Times"/>
              </a:rPr>
              <a:t>50% across</a:t>
            </a:r>
            <a:endParaRPr lang="en-US" sz="4000" baseline="-25000" dirty="0">
              <a:solidFill>
                <a:srgbClr val="FF0000"/>
              </a:solidFill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87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13266" y="3029580"/>
            <a:ext cx="8664" cy="551486"/>
          </a:xfrm>
          <a:prstGeom prst="straightConnector1">
            <a:avLst/>
          </a:prstGeom>
          <a:ln w="60325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87031" y="3581066"/>
            <a:ext cx="25827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.75</a:t>
            </a:r>
            <a:r>
              <a:rPr lang="en-US" sz="4000" i="1" dirty="0" smtClean="0">
                <a:solidFill>
                  <a:srgbClr val="0432FF"/>
                </a:solidFill>
                <a:latin typeface="Times"/>
                <a:cs typeface="Times"/>
              </a:rPr>
              <a:t>a</a:t>
            </a:r>
            <a:r>
              <a:rPr lang="en-US" sz="4000" i="1" dirty="0" smtClean="0">
                <a:latin typeface="Times"/>
                <a:cs typeface="Times"/>
              </a:rPr>
              <a:t> + </a:t>
            </a:r>
            <a:r>
              <a:rPr lang="en-US" sz="4000" dirty="0" smtClean="0">
                <a:latin typeface="Times"/>
                <a:cs typeface="Times"/>
              </a:rPr>
              <a:t>.25</a:t>
            </a:r>
            <a:r>
              <a:rPr lang="en-US" sz="4000" i="1" dirty="0" smtClean="0">
                <a:solidFill>
                  <a:srgbClr val="FF0000"/>
                </a:solidFill>
                <a:latin typeface="Times"/>
                <a:cs typeface="Times"/>
              </a:rPr>
              <a:t>b</a:t>
            </a:r>
            <a:endParaRPr lang="en-US" sz="4000" baseline="-250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41661" y="2650852"/>
            <a:ext cx="5936824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2A00D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53899" y="2563094"/>
            <a:ext cx="175523" cy="175516"/>
          </a:xfrm>
          <a:prstGeom prst="ellipse">
            <a:avLst/>
          </a:prstGeom>
          <a:solidFill>
            <a:srgbClr val="2A00D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90723" y="2563094"/>
            <a:ext cx="175523" cy="17551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0514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0432FF"/>
                </a:solidFill>
                <a:latin typeface="Times"/>
                <a:cs typeface="Times"/>
              </a:rPr>
              <a:t>a</a:t>
            </a:r>
            <a:endParaRPr lang="en-US" sz="4000" i="1" baseline="-25000" dirty="0">
              <a:solidFill>
                <a:srgbClr val="0432FF"/>
              </a:solidFill>
              <a:latin typeface="Times"/>
              <a:cs typeface="Time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6246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  <a:latin typeface="Times"/>
                <a:cs typeface="Times"/>
              </a:rPr>
              <a:t>b</a:t>
            </a:r>
            <a:endParaRPr lang="en-US" sz="4000" i="1" baseline="-250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80805" y="1632903"/>
            <a:ext cx="24911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cs typeface="Times"/>
              </a:rPr>
              <a:t>25% </a:t>
            </a:r>
            <a:r>
              <a:rPr lang="en-US" sz="4000" dirty="0" smtClean="0">
                <a:cs typeface="Times"/>
              </a:rPr>
              <a:t>across</a:t>
            </a:r>
            <a:endParaRPr lang="en-US" sz="4000" baseline="-25000" dirty="0">
              <a:solidFill>
                <a:srgbClr val="FF0000"/>
              </a:solidFill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19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534922" y="3013705"/>
            <a:ext cx="8664" cy="551486"/>
          </a:xfrm>
          <a:prstGeom prst="straightConnector1">
            <a:avLst/>
          </a:prstGeom>
          <a:ln w="60325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08687" y="3565191"/>
            <a:ext cx="2069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.2</a:t>
            </a:r>
            <a:r>
              <a:rPr lang="en-US" sz="4000" i="1" dirty="0" smtClean="0">
                <a:solidFill>
                  <a:srgbClr val="0432FF"/>
                </a:solidFill>
                <a:latin typeface="Times"/>
                <a:cs typeface="Times"/>
              </a:rPr>
              <a:t>a</a:t>
            </a:r>
            <a:r>
              <a:rPr lang="en-US" sz="4000" i="1" dirty="0" smtClean="0">
                <a:latin typeface="Times"/>
                <a:cs typeface="Times"/>
              </a:rPr>
              <a:t> + </a:t>
            </a:r>
            <a:r>
              <a:rPr lang="en-US" sz="4000" dirty="0" smtClean="0">
                <a:latin typeface="Times"/>
                <a:cs typeface="Times"/>
              </a:rPr>
              <a:t>.8</a:t>
            </a:r>
            <a:r>
              <a:rPr lang="en-US" sz="4000" i="1" dirty="0" smtClean="0">
                <a:solidFill>
                  <a:srgbClr val="FF0000"/>
                </a:solidFill>
                <a:latin typeface="Times"/>
                <a:cs typeface="Times"/>
              </a:rPr>
              <a:t>b</a:t>
            </a:r>
            <a:endParaRPr lang="en-US" sz="4000" baseline="-250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41661" y="2650852"/>
            <a:ext cx="5936824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2A00D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553899" y="2563094"/>
            <a:ext cx="175523" cy="175516"/>
          </a:xfrm>
          <a:prstGeom prst="ellipse">
            <a:avLst/>
          </a:prstGeom>
          <a:solidFill>
            <a:srgbClr val="2A00D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90723" y="2563094"/>
            <a:ext cx="175523" cy="17551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0514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0432FF"/>
                </a:solidFill>
                <a:latin typeface="Times"/>
                <a:cs typeface="Times"/>
              </a:rPr>
              <a:t>a</a:t>
            </a:r>
            <a:endParaRPr lang="en-US" sz="4000" i="1" baseline="-25000" dirty="0">
              <a:solidFill>
                <a:srgbClr val="0432FF"/>
              </a:solidFill>
              <a:latin typeface="Times"/>
              <a:cs typeface="Time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66246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  <a:latin typeface="Times"/>
                <a:cs typeface="Times"/>
              </a:rPr>
              <a:t>b</a:t>
            </a:r>
            <a:endParaRPr lang="en-US" sz="4000" i="1" baseline="-250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87289" y="1704426"/>
            <a:ext cx="24911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cs typeface="Times"/>
              </a:rPr>
              <a:t>80% </a:t>
            </a:r>
            <a:r>
              <a:rPr lang="en-US" sz="4000" dirty="0" smtClean="0">
                <a:cs typeface="Times"/>
              </a:rPr>
              <a:t>across</a:t>
            </a:r>
            <a:endParaRPr lang="en-US" sz="4000" baseline="-25000" dirty="0">
              <a:solidFill>
                <a:srgbClr val="FF0000"/>
              </a:solidFill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183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41661" y="2650852"/>
            <a:ext cx="5936824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2A00D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553899" y="2563094"/>
            <a:ext cx="175523" cy="175516"/>
          </a:xfrm>
          <a:prstGeom prst="ellipse">
            <a:avLst/>
          </a:prstGeom>
          <a:solidFill>
            <a:srgbClr val="2A00D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90723" y="2563094"/>
            <a:ext cx="175523" cy="17551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0514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0432FF"/>
                </a:solidFill>
                <a:latin typeface="Times"/>
                <a:cs typeface="Times"/>
              </a:rPr>
              <a:t>a</a:t>
            </a:r>
            <a:endParaRPr lang="en-US" sz="4000" i="1" baseline="-25000" dirty="0">
              <a:solidFill>
                <a:srgbClr val="0432FF"/>
              </a:solidFill>
              <a:latin typeface="Times"/>
              <a:cs typeface="Time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66246" y="257858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  <a:latin typeface="Times"/>
                <a:cs typeface="Times"/>
              </a:rPr>
              <a:t>b</a:t>
            </a:r>
            <a:endParaRPr lang="en-US" sz="4000" i="1" baseline="-250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83872" y="1725212"/>
            <a:ext cx="17762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smtClean="0">
                <a:cs typeface="Times"/>
              </a:rPr>
              <a:t>t</a:t>
            </a:r>
            <a:r>
              <a:rPr lang="en-US" sz="4000" smtClean="0">
                <a:cs typeface="Times"/>
              </a:rPr>
              <a:t> </a:t>
            </a:r>
            <a:r>
              <a:rPr lang="en-US" sz="4000" dirty="0" smtClean="0">
                <a:cs typeface="Times"/>
              </a:rPr>
              <a:t>across</a:t>
            </a:r>
            <a:endParaRPr lang="en-US" sz="4000" baseline="-25000" dirty="0">
              <a:solidFill>
                <a:srgbClr val="FF0000"/>
              </a:solidFill>
              <a:cs typeface="Time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57528" y="3025581"/>
            <a:ext cx="8664" cy="551486"/>
          </a:xfrm>
          <a:prstGeom prst="straightConnector1">
            <a:avLst/>
          </a:prstGeom>
          <a:ln w="60325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16303" y="3597852"/>
            <a:ext cx="2699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(1-</a:t>
            </a:r>
            <a:r>
              <a:rPr lang="en-US" sz="4000" i="1" dirty="0" smtClean="0">
                <a:latin typeface="Times"/>
                <a:cs typeface="Times"/>
              </a:rPr>
              <a:t>t</a:t>
            </a:r>
            <a:r>
              <a:rPr lang="en-US" sz="4000" dirty="0" smtClean="0">
                <a:latin typeface="Times"/>
                <a:cs typeface="Times"/>
              </a:rPr>
              <a:t>)</a:t>
            </a:r>
            <a:r>
              <a:rPr lang="en-US" sz="4000" i="1" dirty="0" smtClean="0">
                <a:solidFill>
                  <a:srgbClr val="0432FF"/>
                </a:solidFill>
                <a:latin typeface="Times"/>
                <a:cs typeface="Times"/>
              </a:rPr>
              <a:t>a</a:t>
            </a:r>
            <a:r>
              <a:rPr lang="en-US" sz="4000" i="1" dirty="0" smtClean="0">
                <a:latin typeface="Times"/>
                <a:cs typeface="Times"/>
              </a:rPr>
              <a:t> + </a:t>
            </a:r>
            <a:r>
              <a:rPr lang="en-US" sz="4000" dirty="0" smtClean="0">
                <a:latin typeface="Times"/>
                <a:cs typeface="Times"/>
              </a:rPr>
              <a:t>(</a:t>
            </a:r>
            <a:r>
              <a:rPr lang="en-US" sz="4000" i="1" dirty="0" smtClean="0">
                <a:latin typeface="Times"/>
                <a:cs typeface="Times"/>
              </a:rPr>
              <a:t>t</a:t>
            </a:r>
            <a:r>
              <a:rPr lang="en-US" sz="4000" dirty="0" smtClean="0">
                <a:latin typeface="Times"/>
                <a:cs typeface="Times"/>
              </a:rPr>
              <a:t>)</a:t>
            </a:r>
            <a:r>
              <a:rPr lang="en-US" sz="4000" i="1" dirty="0" smtClean="0">
                <a:solidFill>
                  <a:srgbClr val="FF0000"/>
                </a:solidFill>
                <a:latin typeface="Times"/>
                <a:cs typeface="Times"/>
              </a:rPr>
              <a:t>b</a:t>
            </a:r>
            <a:endParaRPr lang="en-US" sz="4000" baseline="-25000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74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46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Times</vt:lpstr>
      <vt:lpstr>1_Retrospect</vt:lpstr>
      <vt:lpstr>PowerPoint Presentation</vt:lpstr>
      <vt:lpstr>Interpolation</vt:lpstr>
      <vt:lpstr>Interpolation</vt:lpstr>
      <vt:lpstr>Interpolation</vt:lpstr>
      <vt:lpstr>Interpolation</vt:lpstr>
      <vt:lpstr>Interpolation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Joel Ross</cp:lastModifiedBy>
  <cp:revision>42</cp:revision>
  <cp:lastPrinted>2016-02-02T17:50:07Z</cp:lastPrinted>
  <dcterms:created xsi:type="dcterms:W3CDTF">2016-01-04T20:50:07Z</dcterms:created>
  <dcterms:modified xsi:type="dcterms:W3CDTF">2016-05-02T14:32:53Z</dcterms:modified>
</cp:coreProperties>
</file>