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sldIdLst>
    <p:sldId id="284" r:id="rId2"/>
    <p:sldId id="309" r:id="rId3"/>
    <p:sldId id="310" r:id="rId4"/>
    <p:sldId id="311" r:id="rId5"/>
    <p:sldId id="312" r:id="rId6"/>
    <p:sldId id="30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19"/>
    <p:restoredTop sz="94706"/>
  </p:normalViewPr>
  <p:slideViewPr>
    <p:cSldViewPr snapToGrid="0" snapToObjects="1">
      <p:cViewPr varScale="1">
        <p:scale>
          <a:sx n="108" d="100"/>
          <a:sy n="108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7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oleObject" Target="../embeddings/oleObject15.bin"/><Relationship Id="rId13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Rotation</a:t>
            </a:r>
            <a:endParaRPr lang="en-US" dirty="0"/>
          </a:p>
        </p:txBody>
      </p:sp>
      <p:pic>
        <p:nvPicPr>
          <p:cNvPr id="4" name="Picture 3" descr="Screen Shot 2014-09-22 at 11.14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38" y="1219200"/>
            <a:ext cx="2452010" cy="2152749"/>
          </a:xfrm>
          <a:prstGeom prst="rect">
            <a:avLst/>
          </a:prstGeom>
        </p:spPr>
      </p:pic>
      <p:graphicFrame>
        <p:nvGraphicFramePr>
          <p:cNvPr id="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073255"/>
              </p:ext>
            </p:extLst>
          </p:nvPr>
        </p:nvGraphicFramePr>
        <p:xfrm>
          <a:off x="752467" y="1123319"/>
          <a:ext cx="1974799" cy="21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977900" imgH="1079500" progId="Equation.3">
                  <p:embed/>
                </p:oleObj>
              </mc:Choice>
              <mc:Fallback>
                <p:oleObj name="Equation" r:id="rId4" imgW="977900" imgH="1079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67" y="1123319"/>
                        <a:ext cx="1974799" cy="21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41206" y="2076711"/>
            <a:ext cx="256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𝜃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11778" y="1529720"/>
            <a:ext cx="256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a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Rotation</a:t>
            </a:r>
            <a:endParaRPr lang="en-US" dirty="0"/>
          </a:p>
        </p:txBody>
      </p:sp>
      <p:pic>
        <p:nvPicPr>
          <p:cNvPr id="4" name="Picture 3" descr="Screen Shot 2014-09-22 at 11.14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38" y="1219200"/>
            <a:ext cx="2452010" cy="2152749"/>
          </a:xfrm>
          <a:prstGeom prst="rect">
            <a:avLst/>
          </a:prstGeom>
        </p:spPr>
      </p:pic>
      <p:graphicFrame>
        <p:nvGraphicFramePr>
          <p:cNvPr id="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073255"/>
              </p:ext>
            </p:extLst>
          </p:nvPr>
        </p:nvGraphicFramePr>
        <p:xfrm>
          <a:off x="752467" y="1123319"/>
          <a:ext cx="1974799" cy="21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977900" imgH="1079500" progId="Equation.3">
                  <p:embed/>
                </p:oleObj>
              </mc:Choice>
              <mc:Fallback>
                <p:oleObj name="Equation" r:id="rId4" imgW="977900" imgH="1079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67" y="1123319"/>
                        <a:ext cx="1974799" cy="21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784161"/>
              </p:ext>
            </p:extLst>
          </p:nvPr>
        </p:nvGraphicFramePr>
        <p:xfrm>
          <a:off x="752467" y="3082212"/>
          <a:ext cx="5155023" cy="125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2552700" imgH="622300" progId="Equation.3">
                  <p:embed/>
                </p:oleObj>
              </mc:Choice>
              <mc:Fallback>
                <p:oleObj name="Equation" r:id="rId6" imgW="25527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2467" y="3082212"/>
                        <a:ext cx="5155023" cy="1256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41206" y="2076711"/>
            <a:ext cx="256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𝜃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11778" y="1529720"/>
            <a:ext cx="256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a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Rotation</a:t>
            </a:r>
            <a:endParaRPr lang="en-US" dirty="0"/>
          </a:p>
        </p:txBody>
      </p:sp>
      <p:pic>
        <p:nvPicPr>
          <p:cNvPr id="4" name="Picture 3" descr="Screen Shot 2014-09-22 at 11.14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38" y="1219200"/>
            <a:ext cx="2452010" cy="2152749"/>
          </a:xfrm>
          <a:prstGeom prst="rect">
            <a:avLst/>
          </a:prstGeom>
        </p:spPr>
      </p:pic>
      <p:graphicFrame>
        <p:nvGraphicFramePr>
          <p:cNvPr id="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073255"/>
              </p:ext>
            </p:extLst>
          </p:nvPr>
        </p:nvGraphicFramePr>
        <p:xfrm>
          <a:off x="752467" y="1123319"/>
          <a:ext cx="1974799" cy="21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4" imgW="977900" imgH="1079500" progId="Equation.3">
                  <p:embed/>
                </p:oleObj>
              </mc:Choice>
              <mc:Fallback>
                <p:oleObj name="Equation" r:id="rId4" imgW="977900" imgH="1079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67" y="1123319"/>
                        <a:ext cx="1974799" cy="21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784161"/>
              </p:ext>
            </p:extLst>
          </p:nvPr>
        </p:nvGraphicFramePr>
        <p:xfrm>
          <a:off x="752467" y="3082212"/>
          <a:ext cx="5155023" cy="125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6" imgW="2552700" imgH="622300" progId="Equation.3">
                  <p:embed/>
                </p:oleObj>
              </mc:Choice>
              <mc:Fallback>
                <p:oleObj name="Equation" r:id="rId6" imgW="25527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2467" y="3082212"/>
                        <a:ext cx="5155023" cy="1256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818658"/>
              </p:ext>
            </p:extLst>
          </p:nvPr>
        </p:nvGraphicFramePr>
        <p:xfrm>
          <a:off x="731755" y="4118963"/>
          <a:ext cx="58991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8" imgW="2921000" imgH="431800" progId="Equation.3">
                  <p:embed/>
                </p:oleObj>
              </mc:Choice>
              <mc:Fallback>
                <p:oleObj name="Equation" r:id="rId8" imgW="2921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1755" y="4118963"/>
                        <a:ext cx="5899150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41206" y="2076711"/>
            <a:ext cx="256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𝜃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11778" y="1529720"/>
            <a:ext cx="256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a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3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Rotation</a:t>
            </a:r>
            <a:endParaRPr lang="en-US" dirty="0"/>
          </a:p>
        </p:txBody>
      </p:sp>
      <p:pic>
        <p:nvPicPr>
          <p:cNvPr id="4" name="Picture 3" descr="Screen Shot 2014-09-22 at 11.14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38" y="1219200"/>
            <a:ext cx="2452010" cy="2152749"/>
          </a:xfrm>
          <a:prstGeom prst="rect">
            <a:avLst/>
          </a:prstGeom>
        </p:spPr>
      </p:pic>
      <p:graphicFrame>
        <p:nvGraphicFramePr>
          <p:cNvPr id="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073255"/>
              </p:ext>
            </p:extLst>
          </p:nvPr>
        </p:nvGraphicFramePr>
        <p:xfrm>
          <a:off x="752467" y="1123319"/>
          <a:ext cx="1974799" cy="21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977900" imgH="1079500" progId="Equation.3">
                  <p:embed/>
                </p:oleObj>
              </mc:Choice>
              <mc:Fallback>
                <p:oleObj name="Equation" r:id="rId4" imgW="977900" imgH="1079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67" y="1123319"/>
                        <a:ext cx="1974799" cy="21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784161"/>
              </p:ext>
            </p:extLst>
          </p:nvPr>
        </p:nvGraphicFramePr>
        <p:xfrm>
          <a:off x="752467" y="3082212"/>
          <a:ext cx="5155023" cy="125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6" imgW="2552700" imgH="622300" progId="Equation.3">
                  <p:embed/>
                </p:oleObj>
              </mc:Choice>
              <mc:Fallback>
                <p:oleObj name="Equation" r:id="rId6" imgW="25527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2467" y="3082212"/>
                        <a:ext cx="5155023" cy="1256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369788"/>
              </p:ext>
            </p:extLst>
          </p:nvPr>
        </p:nvGraphicFramePr>
        <p:xfrm>
          <a:off x="752467" y="5160263"/>
          <a:ext cx="2770359" cy="872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8" imgW="1371600" imgH="431800" progId="Equation.3">
                  <p:embed/>
                </p:oleObj>
              </mc:Choice>
              <mc:Fallback>
                <p:oleObj name="Equation" r:id="rId8" imgW="1371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2467" y="5160263"/>
                        <a:ext cx="2770359" cy="872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818658"/>
              </p:ext>
            </p:extLst>
          </p:nvPr>
        </p:nvGraphicFramePr>
        <p:xfrm>
          <a:off x="731755" y="4118963"/>
          <a:ext cx="58991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0" imgW="2921000" imgH="431800" progId="Equation.3">
                  <p:embed/>
                </p:oleObj>
              </mc:Choice>
              <mc:Fallback>
                <p:oleObj name="Equation" r:id="rId10" imgW="2921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1755" y="4118963"/>
                        <a:ext cx="5899150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41206" y="2076711"/>
            <a:ext cx="256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𝜃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11778" y="1529720"/>
            <a:ext cx="256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a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Rotation</a:t>
            </a:r>
            <a:endParaRPr lang="en-US" dirty="0"/>
          </a:p>
        </p:txBody>
      </p:sp>
      <p:pic>
        <p:nvPicPr>
          <p:cNvPr id="4" name="Picture 3" descr="Screen Shot 2014-09-22 at 11.14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38" y="1219200"/>
            <a:ext cx="2452010" cy="2152749"/>
          </a:xfrm>
          <a:prstGeom prst="rect">
            <a:avLst/>
          </a:prstGeom>
        </p:spPr>
      </p:pic>
      <p:graphicFrame>
        <p:nvGraphicFramePr>
          <p:cNvPr id="6" name="Content Placeholder 4"/>
          <p:cNvGraphicFramePr>
            <a:graphicFrameLocks noChangeAspect="1"/>
          </p:cNvGraphicFramePr>
          <p:nvPr>
            <p:extLst/>
          </p:nvPr>
        </p:nvGraphicFramePr>
        <p:xfrm>
          <a:off x="752467" y="1123319"/>
          <a:ext cx="1974799" cy="21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4" imgW="977900" imgH="1079500" progId="Equation.3">
                  <p:embed/>
                </p:oleObj>
              </mc:Choice>
              <mc:Fallback>
                <p:oleObj name="Equation" r:id="rId4" imgW="977900" imgH="1079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67" y="1123319"/>
                        <a:ext cx="1974799" cy="21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4"/>
          <p:cNvGraphicFramePr>
            <a:graphicFrameLocks noChangeAspect="1"/>
          </p:cNvGraphicFramePr>
          <p:nvPr>
            <p:extLst/>
          </p:nvPr>
        </p:nvGraphicFramePr>
        <p:xfrm>
          <a:off x="752467" y="3082212"/>
          <a:ext cx="5155023" cy="125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6" imgW="2552700" imgH="622300" progId="Equation.3">
                  <p:embed/>
                </p:oleObj>
              </mc:Choice>
              <mc:Fallback>
                <p:oleObj name="Equation" r:id="rId6" imgW="25527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2467" y="3082212"/>
                        <a:ext cx="5155023" cy="1256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4"/>
          <p:cNvGraphicFramePr>
            <a:graphicFrameLocks noChangeAspect="1"/>
          </p:cNvGraphicFramePr>
          <p:nvPr>
            <p:extLst/>
          </p:nvPr>
        </p:nvGraphicFramePr>
        <p:xfrm>
          <a:off x="752467" y="5160263"/>
          <a:ext cx="2770359" cy="872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8" imgW="1371600" imgH="431800" progId="Equation.3">
                  <p:embed/>
                </p:oleObj>
              </mc:Choice>
              <mc:Fallback>
                <p:oleObj name="Equation" r:id="rId8" imgW="1371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2467" y="5160263"/>
                        <a:ext cx="2770359" cy="872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4"/>
          <p:cNvGraphicFramePr>
            <a:graphicFrameLocks noChangeAspect="1"/>
          </p:cNvGraphicFramePr>
          <p:nvPr>
            <p:extLst/>
          </p:nvPr>
        </p:nvGraphicFramePr>
        <p:xfrm>
          <a:off x="4286870" y="5100986"/>
          <a:ext cx="4054335" cy="1025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0" imgW="2159000" imgH="546100" progId="Equation.3">
                  <p:embed/>
                </p:oleObj>
              </mc:Choice>
              <mc:Fallback>
                <p:oleObj name="Equation" r:id="rId10" imgW="21590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86870" y="5100986"/>
                        <a:ext cx="4054335" cy="1025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4"/>
          <p:cNvGraphicFramePr>
            <a:graphicFrameLocks noChangeAspect="1"/>
          </p:cNvGraphicFramePr>
          <p:nvPr>
            <p:extLst/>
          </p:nvPr>
        </p:nvGraphicFramePr>
        <p:xfrm>
          <a:off x="731755" y="4118963"/>
          <a:ext cx="58991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2" imgW="2921000" imgH="431800" progId="Equation.3">
                  <p:embed/>
                </p:oleObj>
              </mc:Choice>
              <mc:Fallback>
                <p:oleObj name="Equation" r:id="rId12" imgW="2921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1755" y="4118963"/>
                        <a:ext cx="5899150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41206" y="2076711"/>
            <a:ext cx="256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𝜃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11778" y="1529720"/>
            <a:ext cx="256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a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Rotation</a:t>
            </a:r>
            <a:endParaRPr lang="en-US" dirty="0"/>
          </a:p>
        </p:txBody>
      </p:sp>
      <p:graphicFrame>
        <p:nvGraphicFramePr>
          <p:cNvPr id="11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938153"/>
              </p:ext>
            </p:extLst>
          </p:nvPr>
        </p:nvGraphicFramePr>
        <p:xfrm>
          <a:off x="612648" y="1219200"/>
          <a:ext cx="355758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282700" imgH="546100" progId="Equation.3">
                  <p:embed/>
                </p:oleObj>
              </mc:Choice>
              <mc:Fallback>
                <p:oleObj name="Equation" r:id="rId3" imgW="12827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648" y="1219200"/>
                        <a:ext cx="3557588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Screen Shot 2014-09-22 at 11.14.3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14" y="3008290"/>
            <a:ext cx="5744437" cy="27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16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Times</vt:lpstr>
      <vt:lpstr>1_Retrospect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Joel Ross</cp:lastModifiedBy>
  <cp:revision>45</cp:revision>
  <cp:lastPrinted>2016-02-02T17:50:07Z</cp:lastPrinted>
  <dcterms:created xsi:type="dcterms:W3CDTF">2016-01-04T20:50:07Z</dcterms:created>
  <dcterms:modified xsi:type="dcterms:W3CDTF">2016-05-04T13:48:34Z</dcterms:modified>
</cp:coreProperties>
</file>