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569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50E92-35C6-4E25-94C9-B41DDE4275B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0ACF-43EC-48C6-8443-0F48AF482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to Care and Preventive Services; Improve access to care for specific health problems; Determine causes of GAPS in health care accesses</a:t>
            </a:r>
          </a:p>
          <a:p>
            <a:r>
              <a:rPr lang="en-US" dirty="0"/>
              <a:t>Understand how geographic and social context affects access; Any other solutions you can dream up ( the pathway are endless)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0ACF-43EC-48C6-8443-0F48AF4823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https://themindedinstitute.com/yoga-in-healthcare/yoga-healthcare-around-the-world/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0ACF-43EC-48C6-8443-0F48AF4823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0ACF-43EC-48C6-8443-0F48AF4823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0744-91F9-4894-B00C-41E6E905B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Health For Humanity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501E7-20C4-41AA-8E1B-99EF61CD1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- By </a:t>
            </a:r>
            <a:r>
              <a:rPr lang="en-US" dirty="0" err="1"/>
              <a:t>Selva</a:t>
            </a:r>
            <a:r>
              <a:rPr lang="en-US" dirty="0"/>
              <a:t> Kumar, Sourabh </a:t>
            </a:r>
            <a:r>
              <a:rPr lang="en-US" dirty="0" err="1"/>
              <a:t>Chourey</a:t>
            </a:r>
            <a:r>
              <a:rPr lang="en-US" dirty="0"/>
              <a:t> and Amol Talap</a:t>
            </a:r>
          </a:p>
        </p:txBody>
      </p:sp>
    </p:spTree>
    <p:extLst>
      <p:ext uri="{BB962C8B-B14F-4D97-AF65-F5344CB8AC3E}">
        <p14:creationId xmlns:p14="http://schemas.microsoft.com/office/powerpoint/2010/main" val="145603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16C1-3E67-4DA2-A135-F0EC1096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28810" cy="730928"/>
          </a:xfrm>
        </p:spPr>
        <p:txBody>
          <a:bodyPr>
            <a:normAutofit/>
          </a:bodyPr>
          <a:lstStyle/>
          <a:p>
            <a:r>
              <a:rPr lang="en-US" dirty="0"/>
              <a:t>Problem - GAPS in Health Care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B9E2-BF2A-4A20-912D-9FDA4D4FA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17"/>
            <a:ext cx="8596668" cy="457654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000" dirty="0"/>
              <a:t>Un-Affordability</a:t>
            </a:r>
          </a:p>
          <a:p>
            <a:pPr lvl="1"/>
            <a:r>
              <a:rPr lang="en-US" sz="3000" dirty="0"/>
              <a:t>Low income groups</a:t>
            </a:r>
          </a:p>
          <a:p>
            <a:r>
              <a:rPr lang="en-US" sz="3000" dirty="0"/>
              <a:t>Emergency Care </a:t>
            </a:r>
          </a:p>
          <a:p>
            <a:pPr lvl="1"/>
            <a:r>
              <a:rPr lang="en-US" sz="3000" dirty="0"/>
              <a:t>Misuse of Accessibility to 911</a:t>
            </a:r>
          </a:p>
          <a:p>
            <a:r>
              <a:rPr lang="en-US" sz="3000" dirty="0"/>
              <a:t>Complexity of Health Care</a:t>
            </a:r>
          </a:p>
          <a:p>
            <a:pPr lvl="1"/>
            <a:r>
              <a:rPr lang="en-US" sz="2800" dirty="0"/>
              <a:t>Unawareness of “Affordable Care Act” details</a:t>
            </a:r>
          </a:p>
        </p:txBody>
      </p:sp>
    </p:spTree>
    <p:extLst>
      <p:ext uri="{BB962C8B-B14F-4D97-AF65-F5344CB8AC3E}">
        <p14:creationId xmlns:p14="http://schemas.microsoft.com/office/powerpoint/2010/main" val="208717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7EDD-3351-4F64-9314-D0593CB5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7057"/>
          </a:xfrm>
        </p:spPr>
        <p:txBody>
          <a:bodyPr>
            <a:normAutofit/>
          </a:bodyPr>
          <a:lstStyle/>
          <a:p>
            <a:r>
              <a:rPr lang="en-US" dirty="0"/>
              <a:t>Statistics: Mecklenburg county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834EA6-E4B9-4FB4-9FF2-D304E627F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58188"/>
            <a:ext cx="5136321" cy="26639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82D0A8-F072-4D6E-A1FD-17F4FC01735C}"/>
              </a:ext>
            </a:extLst>
          </p:cNvPr>
          <p:cNvSpPr/>
          <p:nvPr/>
        </p:nvSpPr>
        <p:spPr>
          <a:xfrm>
            <a:off x="5348994" y="1798384"/>
            <a:ext cx="1304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911 calls  over last 10 </a:t>
            </a:r>
            <a:r>
              <a:rPr lang="en-US" dirty="0" err="1"/>
              <a:t>yrs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7369C7-CC5B-4A15-A59C-A979AE2A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4" y="4085189"/>
            <a:ext cx="5236191" cy="228295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DC5C608-2CE0-4FDD-AA9C-642DCF653B81}"/>
              </a:ext>
            </a:extLst>
          </p:cNvPr>
          <p:cNvSpPr/>
          <p:nvPr/>
        </p:nvSpPr>
        <p:spPr>
          <a:xfrm>
            <a:off x="6096000" y="4599554"/>
            <a:ext cx="156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Services </a:t>
            </a:r>
          </a:p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379060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16C1-3E67-4DA2-A135-F0EC1096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28810" cy="730928"/>
          </a:xfrm>
        </p:spPr>
        <p:txBody>
          <a:bodyPr>
            <a:normAutofit/>
          </a:bodyPr>
          <a:lstStyle/>
          <a:p>
            <a:r>
              <a:rPr lang="en-US" dirty="0"/>
              <a:t>Solution - GAPS in Health Care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B9E2-BF2A-4A20-912D-9FDA4D4FA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17"/>
            <a:ext cx="8596668" cy="457654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3000" dirty="0"/>
          </a:p>
          <a:p>
            <a:r>
              <a:rPr lang="en-US" sz="3000" dirty="0"/>
              <a:t>Increase preventive care to avoid more emergency visits</a:t>
            </a:r>
          </a:p>
          <a:p>
            <a:r>
              <a:rPr lang="en-US" sz="3000" dirty="0"/>
              <a:t>Education on Affordable Care Act</a:t>
            </a:r>
          </a:p>
          <a:p>
            <a:r>
              <a:rPr lang="en-US" sz="3000" dirty="0"/>
              <a:t>Incentive and encouragement for preventive care</a:t>
            </a:r>
          </a:p>
          <a:p>
            <a:r>
              <a:rPr lang="en-US" sz="3000" dirty="0"/>
              <a:t>YOGA for humanity</a:t>
            </a:r>
          </a:p>
        </p:txBody>
      </p:sp>
    </p:spTree>
    <p:extLst>
      <p:ext uri="{BB962C8B-B14F-4D97-AF65-F5344CB8AC3E}">
        <p14:creationId xmlns:p14="http://schemas.microsoft.com/office/powerpoint/2010/main" val="187398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16C1-3E67-4DA2-A135-F0EC1096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B9E2-BF2A-4A20-912D-9FDA4D4FA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4115"/>
            <a:ext cx="8596668" cy="4147248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Prevention is better than cure</a:t>
            </a:r>
          </a:p>
          <a:p>
            <a:r>
              <a:rPr lang="en-US" sz="2800" dirty="0" err="1"/>
              <a:t>MediLink</a:t>
            </a:r>
            <a:r>
              <a:rPr lang="en-US" sz="2800" dirty="0"/>
              <a:t> can create a YOGA Mobile App with tracker in built to promote health care</a:t>
            </a:r>
          </a:p>
          <a:p>
            <a:r>
              <a:rPr lang="en-US" sz="2800" dirty="0" err="1"/>
              <a:t>Medilink</a:t>
            </a:r>
            <a:r>
              <a:rPr lang="en-US" sz="2800" dirty="0"/>
              <a:t> can provide incentive over preventive action by extending offerings.</a:t>
            </a:r>
          </a:p>
        </p:txBody>
      </p:sp>
    </p:spTree>
    <p:extLst>
      <p:ext uri="{BB962C8B-B14F-4D97-AF65-F5344CB8AC3E}">
        <p14:creationId xmlns:p14="http://schemas.microsoft.com/office/powerpoint/2010/main" val="4219965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493</TotalTime>
  <Words>165</Words>
  <Application>Microsoft Office PowerPoint</Application>
  <PresentationFormat>Widescreen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Health For Humanity</vt:lpstr>
      <vt:lpstr>Problem - GAPS in Health Care Access</vt:lpstr>
      <vt:lpstr>Statistics: Mecklenburg county</vt:lpstr>
      <vt:lpstr>Solution - GAPS in Health Care Access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For Humanity</dc:title>
  <dc:creator>Talap, Amol</dc:creator>
  <cp:lastModifiedBy>Talap, Amol</cp:lastModifiedBy>
  <cp:revision>46</cp:revision>
  <dcterms:created xsi:type="dcterms:W3CDTF">2019-03-23T03:33:11Z</dcterms:created>
  <dcterms:modified xsi:type="dcterms:W3CDTF">2019-03-23T11:47:51Z</dcterms:modified>
</cp:coreProperties>
</file>