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2" r:id="rId4"/>
    <p:sldId id="260" r:id="rId5"/>
    <p:sldId id="261" r:id="rId6"/>
    <p:sldId id="264" r:id="rId7"/>
    <p:sldId id="265" r:id="rId8"/>
    <p:sldId id="263" r:id="rId9"/>
    <p:sldId id="266" r:id="rId10"/>
    <p:sldId id="259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E5079-5F21-45C2-ADC1-2FFEEBB5798C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8B159-7570-416E-BC59-E056AC310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811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Dpctl</a:t>
            </a:r>
            <a:r>
              <a:rPr lang="en-US" dirty="0" smtClean="0"/>
              <a:t>: It enables control over the open flow switch.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8B159-7570-416E-BC59-E056AC3100F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644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C1D6851-F4F3-4B12-8298-DF566CAF013F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A87D51F-749C-4A83-A7D5-37039E8B4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D6851-F4F3-4B12-8298-DF566CAF013F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87D51F-749C-4A83-A7D5-37039E8B4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D6851-F4F3-4B12-8298-DF566CAF013F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87D51F-749C-4A83-A7D5-37039E8B4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D6851-F4F3-4B12-8298-DF566CAF013F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87D51F-749C-4A83-A7D5-37039E8B4B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D6851-F4F3-4B12-8298-DF566CAF013F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87D51F-749C-4A83-A7D5-37039E8B4B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D6851-F4F3-4B12-8298-DF566CAF013F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87D51F-749C-4A83-A7D5-37039E8B4B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D6851-F4F3-4B12-8298-DF566CAF013F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87D51F-749C-4A83-A7D5-37039E8B4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D6851-F4F3-4B12-8298-DF566CAF013F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87D51F-749C-4A83-A7D5-37039E8B4B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1D6851-F4F3-4B12-8298-DF566CAF013F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87D51F-749C-4A83-A7D5-37039E8B4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C1D6851-F4F3-4B12-8298-DF566CAF013F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87D51F-749C-4A83-A7D5-37039E8B4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1D6851-F4F3-4B12-8298-DF566CAF013F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A87D51F-749C-4A83-A7D5-37039E8B4B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C1D6851-F4F3-4B12-8298-DF566CAF013F}" type="datetimeFigureOut">
              <a:rPr lang="en-US" smtClean="0"/>
              <a:pPr/>
              <a:t>12/2/2015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A87D51F-749C-4A83-A7D5-37039E8B4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flow.stanford.edu/display/ONL/POX+Wiki" TargetMode="External"/><Relationship Id="rId2" Type="http://schemas.openxmlformats.org/officeDocument/2006/relationships/hyperlink" Target="https://www.usenix.org/system/files/conference/ons2014/ons2014-paper-hu_hongxi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oxrepo.org/pox/about-pox/" TargetMode="External"/><Relationship Id="rId4" Type="http://schemas.openxmlformats.org/officeDocument/2006/relationships/hyperlink" Target="http://sdnhub.org/tutorials/pox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0"/>
            <a:ext cx="7772400" cy="1829761"/>
          </a:xfrm>
        </p:spPr>
        <p:txBody>
          <a:bodyPr/>
          <a:lstStyle/>
          <a:p>
            <a:r>
              <a:rPr lang="en-US" dirty="0" smtClean="0"/>
              <a:t>SOFTWARE DEFINED NETWORK FIREWALL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2895600"/>
            <a:ext cx="5410200" cy="22860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Amol Vaze</a:t>
            </a:r>
          </a:p>
          <a:p>
            <a:r>
              <a:rPr lang="en-US" sz="1600" dirty="0" smtClean="0"/>
              <a:t>Dayana Rajiah Stalin</a:t>
            </a:r>
          </a:p>
          <a:p>
            <a:r>
              <a:rPr lang="en-US" sz="1600" dirty="0" smtClean="0"/>
              <a:t>Jayprakash Patel</a:t>
            </a:r>
          </a:p>
          <a:p>
            <a:r>
              <a:rPr lang="en-US" sz="1600" dirty="0" smtClean="0"/>
              <a:t>Mohit Mittal</a:t>
            </a:r>
          </a:p>
          <a:p>
            <a:r>
              <a:rPr lang="en-US" sz="1600" dirty="0" smtClean="0"/>
              <a:t>Prathyusha Gunukula</a:t>
            </a:r>
          </a:p>
          <a:p>
            <a:r>
              <a:rPr lang="en-US" sz="1600" dirty="0" smtClean="0"/>
              <a:t>Sridevi Balaga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 algn="just"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www.usenix.org/system/files/conference/ons2014/ons2014-paper-hu_hongxin.pdf</a:t>
            </a:r>
            <a:endParaRPr lang="en-US" dirty="0" smtClean="0"/>
          </a:p>
          <a:p>
            <a:pPr marL="624078" indent="-514350" algn="just">
              <a:buAutoNum type="arabicPeriod"/>
            </a:pPr>
            <a:r>
              <a:rPr lang="en-US" dirty="0" smtClean="0">
                <a:hlinkClick r:id="rId3"/>
              </a:rPr>
              <a:t>https://openflow.stanford.edu/display/ONL/POX+Wiki</a:t>
            </a:r>
            <a:endParaRPr lang="en-US" dirty="0" smtClean="0"/>
          </a:p>
          <a:p>
            <a:pPr marL="624078" indent="-514350" algn="just">
              <a:buAutoNum type="arabicPeriod"/>
            </a:pPr>
            <a:r>
              <a:rPr lang="en-US" dirty="0" smtClean="0">
                <a:hlinkClick r:id="rId4"/>
              </a:rPr>
              <a:t>http://sdnhub.org/tutorials/pox/</a:t>
            </a:r>
            <a:endParaRPr lang="en-US" dirty="0" smtClean="0"/>
          </a:p>
          <a:p>
            <a:pPr marL="624078" indent="-514350" algn="just">
              <a:buAutoNum type="arabicPeriod"/>
            </a:pPr>
            <a:r>
              <a:rPr lang="en-US" dirty="0">
                <a:hlinkClick r:id="rId5"/>
              </a:rPr>
              <a:t>http://www.noxrepo.org/pox/about-pox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109728" indent="0" algn="just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362200"/>
            <a:ext cx="7772400" cy="1199704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Objective</a:t>
            </a:r>
          </a:p>
          <a:p>
            <a:r>
              <a:rPr lang="en-US" dirty="0" smtClean="0"/>
              <a:t>Platforms Used</a:t>
            </a:r>
          </a:p>
          <a:p>
            <a:r>
              <a:rPr lang="en-US" dirty="0" smtClean="0"/>
              <a:t>Network Topology</a:t>
            </a:r>
          </a:p>
          <a:p>
            <a:r>
              <a:rPr lang="en-US" dirty="0" smtClean="0"/>
              <a:t>Procedure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add a firewall on the POX controller that specifies which IP addresses need to be blocked.</a:t>
            </a:r>
          </a:p>
          <a:p>
            <a:pPr algn="just"/>
            <a:r>
              <a:rPr lang="en-US" dirty="0" smtClean="0"/>
              <a:t>Application written in Python and run on top of POX controller.</a:t>
            </a:r>
          </a:p>
          <a:p>
            <a:pPr algn="just"/>
            <a:r>
              <a:rPr lang="en-US" dirty="0" smtClean="0"/>
              <a:t>Emulation of network topology containing switches and end hosts in mininet.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just">
              <a:buNone/>
            </a:pPr>
            <a:r>
              <a:rPr lang="en-US" dirty="0" smtClean="0"/>
              <a:t>POX Controller</a:t>
            </a:r>
          </a:p>
          <a:p>
            <a:pPr marL="109728" indent="0" algn="just">
              <a:buNone/>
            </a:pPr>
            <a:endParaRPr lang="en-US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POX-a networking software platform written in Python.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POX </a:t>
            </a:r>
            <a:r>
              <a:rPr lang="en-US" dirty="0" smtClean="0"/>
              <a:t>provides a framework  for communicating with the SDN switches using </a:t>
            </a:r>
            <a:r>
              <a:rPr lang="en-US" dirty="0" err="1" smtClean="0"/>
              <a:t>O</a:t>
            </a:r>
            <a:r>
              <a:rPr lang="en-US" dirty="0" err="1" smtClean="0"/>
              <a:t>penFlow</a:t>
            </a:r>
            <a:r>
              <a:rPr lang="en-US" dirty="0" smtClean="0"/>
              <a:t> protocol.</a:t>
            </a:r>
            <a:endParaRPr lang="en-US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Pythonic OpenFlow interface.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Runs anywhere(mostly under Linux, Mac OS, Windows).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 Used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Mininet</a:t>
            </a:r>
          </a:p>
          <a:p>
            <a:pPr marL="109728" indent="0">
              <a:buNone/>
            </a:pPr>
            <a:endParaRPr lang="en-US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It is a network emulator.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It runs a collection of end-hosts, switches, routers, and links on a single Linux kernel.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Advantages – Fast, can create custom topologies, customize packet forwarding, can run real programs, open source project.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Platforms Used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17638"/>
            <a:ext cx="8229600" cy="4525963"/>
          </a:xfrm>
        </p:spPr>
        <p:txBody>
          <a:bodyPr/>
          <a:lstStyle/>
          <a:p>
            <a:pPr marL="914400" lvl="3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Topology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83282" y="3066742"/>
            <a:ext cx="1974518" cy="1043758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OpenFlow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Switch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397582" y="1472775"/>
            <a:ext cx="1707818" cy="91440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 6633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33943" y="4876800"/>
            <a:ext cx="914400" cy="91440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h1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563010" y="1929975"/>
            <a:ext cx="914400" cy="91440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dpctl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803318" y="4876800"/>
            <a:ext cx="914400" cy="91440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h2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791200" y="4876800"/>
            <a:ext cx="914400" cy="914400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h3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>
            <a:stCxn id="5" idx="2"/>
            <a:endCxn id="4" idx="0"/>
          </p:cNvCxnSpPr>
          <p:nvPr/>
        </p:nvCxnSpPr>
        <p:spPr>
          <a:xfrm>
            <a:off x="4251491" y="2387175"/>
            <a:ext cx="19050" cy="67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4273953" y="4110500"/>
            <a:ext cx="0" cy="76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6" idx="0"/>
          </p:cNvCxnSpPr>
          <p:nvPr/>
        </p:nvCxnSpPr>
        <p:spPr>
          <a:xfrm flipH="1">
            <a:off x="2491143" y="4110500"/>
            <a:ext cx="1760348" cy="76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9" idx="0"/>
          </p:cNvCxnSpPr>
          <p:nvPr/>
        </p:nvCxnSpPr>
        <p:spPr>
          <a:xfrm>
            <a:off x="4343400" y="4110500"/>
            <a:ext cx="1905000" cy="76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" idx="0"/>
          </p:cNvCxnSpPr>
          <p:nvPr/>
        </p:nvCxnSpPr>
        <p:spPr>
          <a:xfrm flipH="1">
            <a:off x="4270541" y="2423568"/>
            <a:ext cx="2316353" cy="64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5329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300" dirty="0" smtClean="0"/>
              <a:t>Rules are added to </a:t>
            </a:r>
            <a:r>
              <a:rPr lang="en-US" sz="2300" dirty="0"/>
              <a:t>the controller </a:t>
            </a:r>
            <a:r>
              <a:rPr lang="en-US" sz="2300" dirty="0" smtClean="0"/>
              <a:t>to drop </a:t>
            </a:r>
            <a:r>
              <a:rPr lang="en-US" sz="2300" dirty="0"/>
              <a:t>packets with certain source and destination </a:t>
            </a:r>
            <a:r>
              <a:rPr lang="en-US" sz="2300" dirty="0" smtClean="0"/>
              <a:t>IP addresses.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 smtClean="0"/>
              <a:t> IP address </a:t>
            </a:r>
            <a:r>
              <a:rPr lang="en-US" sz="2300" dirty="0"/>
              <a:t>pairs </a:t>
            </a:r>
            <a:r>
              <a:rPr lang="en-US" sz="2300" dirty="0" smtClean="0"/>
              <a:t>are </a:t>
            </a:r>
            <a:r>
              <a:rPr lang="en-US" sz="2300" dirty="0"/>
              <a:t>provided </a:t>
            </a:r>
            <a:r>
              <a:rPr lang="en-US" sz="2300" dirty="0" smtClean="0"/>
              <a:t>in CSV </a:t>
            </a:r>
            <a:r>
              <a:rPr lang="en-US" sz="2300" dirty="0"/>
              <a:t>file </a:t>
            </a:r>
            <a:r>
              <a:rPr lang="en-US" sz="2300" dirty="0" smtClean="0"/>
              <a:t>format and these pairs are read and processed </a:t>
            </a:r>
            <a:r>
              <a:rPr lang="en-US" sz="2300" dirty="0"/>
              <a:t>into Python </a:t>
            </a:r>
            <a:r>
              <a:rPr lang="en-US" sz="2300" smtClean="0"/>
              <a:t>by pox.</a:t>
            </a:r>
            <a:endParaRPr lang="en-US" sz="23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 smtClean="0"/>
              <a:t>Firewall takes IP pair list as input and install it on the switches in the network.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1067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 descr="C:\Users\Sony\Desktop\SDN\projec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428" y="1219200"/>
            <a:ext cx="7238572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Sony\Desktop\SDN\project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428" y="685800"/>
            <a:ext cx="6857143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2201</TotalTime>
  <Words>256</Words>
  <Application>Microsoft Office PowerPoint</Application>
  <PresentationFormat>On-screen Show (4:3)</PresentationFormat>
  <Paragraphs>57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SOFTWARE DEFINED NETWORK FIREWALL</vt:lpstr>
      <vt:lpstr>OVERVIEW</vt:lpstr>
      <vt:lpstr>Objective</vt:lpstr>
      <vt:lpstr>Platforms Used</vt:lpstr>
      <vt:lpstr>Platforms Used</vt:lpstr>
      <vt:lpstr>Network Topology</vt:lpstr>
      <vt:lpstr>Procedure</vt:lpstr>
      <vt:lpstr>Demo</vt:lpstr>
      <vt:lpstr>Slide 9</vt:lpstr>
      <vt:lpstr>REFERENCES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DEFINED NETWORK FIREWALL</dc:title>
  <dc:creator>Sony</dc:creator>
  <cp:lastModifiedBy>Sony</cp:lastModifiedBy>
  <cp:revision>44</cp:revision>
  <dcterms:created xsi:type="dcterms:W3CDTF">2015-11-27T20:40:43Z</dcterms:created>
  <dcterms:modified xsi:type="dcterms:W3CDTF">2015-12-03T02:14:50Z</dcterms:modified>
</cp:coreProperties>
</file>