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70" r:id="rId12"/>
    <p:sldId id="276" r:id="rId13"/>
    <p:sldId id="277" r:id="rId14"/>
    <p:sldId id="264" r:id="rId15"/>
    <p:sldId id="278" r:id="rId16"/>
    <p:sldId id="27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vxj120930@utdalla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IR-Project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Retriever(Java)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(Vineeth And Tejasvy)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2"/>
            <a:ext cx="10515600" cy="3343610"/>
          </a:xfrm>
        </p:spPr>
        <p:txBody>
          <a:bodyPr>
            <a:normAutofit/>
          </a:bodyPr>
          <a:lstStyle/>
          <a:p>
            <a:r>
              <a:rPr lang="en-US" dirty="0" smtClean="0"/>
              <a:t>Get the query from the GUI</a:t>
            </a:r>
          </a:p>
          <a:p>
            <a:r>
              <a:rPr lang="en-US" dirty="0" smtClean="0"/>
              <a:t>Index construction of the query</a:t>
            </a:r>
          </a:p>
          <a:p>
            <a:r>
              <a:rPr lang="en-US" dirty="0" smtClean="0"/>
              <a:t>Now we already have the character files (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dirty="0" err="1" smtClean="0"/>
              <a:t>datastructure</a:t>
            </a:r>
            <a:r>
              <a:rPr lang="en-US" dirty="0" smtClean="0"/>
              <a:t> makes faster searches)</a:t>
            </a:r>
          </a:p>
          <a:p>
            <a:r>
              <a:rPr lang="en-US" dirty="0" smtClean="0"/>
              <a:t>Advantage of using </a:t>
            </a:r>
            <a:r>
              <a:rPr lang="en-US" dirty="0" err="1" smtClean="0"/>
              <a:t>trie</a:t>
            </a:r>
            <a:r>
              <a:rPr lang="en-US" dirty="0" smtClean="0"/>
              <a:t> data lookup</a:t>
            </a:r>
          </a:p>
        </p:txBody>
      </p:sp>
    </p:spTree>
    <p:extLst>
      <p:ext uri="{BB962C8B-B14F-4D97-AF65-F5344CB8AC3E}">
        <p14:creationId xmlns:p14="http://schemas.microsoft.com/office/powerpoint/2010/main" val="12634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Retriever(Java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(Vineeth And Tejasvy)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 Search becomes much faster as it is looking into its particular “BUCKET”</a:t>
            </a:r>
          </a:p>
          <a:p>
            <a:r>
              <a:rPr lang="en-US" dirty="0"/>
              <a:t>End result: hashmap&lt;</a:t>
            </a:r>
            <a:r>
              <a:rPr lang="en-US" dirty="0" err="1"/>
              <a:t>document_id,weight</a:t>
            </a:r>
            <a:r>
              <a:rPr lang="en-US" dirty="0"/>
              <a:t>&gt;</a:t>
            </a:r>
          </a:p>
          <a:p>
            <a:r>
              <a:rPr lang="en-US" dirty="0"/>
              <a:t>Unordered maps used to speed up the process</a:t>
            </a:r>
          </a:p>
          <a:p>
            <a:r>
              <a:rPr lang="en-US" dirty="0"/>
              <a:t>Then Sorting is done</a:t>
            </a:r>
          </a:p>
          <a:p>
            <a:r>
              <a:rPr lang="en-US" dirty="0"/>
              <a:t>Return the 100 most relevant document to the GUI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Retrieval Process Flow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Query from GUI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Token made from the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Wordnet</a:t>
            </a:r>
            <a:r>
              <a:rPr lang="en-US" dirty="0" smtClean="0"/>
              <a:t> for getting </a:t>
            </a:r>
            <a:r>
              <a:rPr lang="en-US" dirty="0" err="1"/>
              <a:t>hypernyms</a:t>
            </a:r>
            <a:r>
              <a:rPr lang="en-US" dirty="0"/>
              <a:t> and hyponyms </a:t>
            </a:r>
            <a:r>
              <a:rPr lang="en-US" dirty="0" smtClean="0"/>
              <a:t> of the token supplied from step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(This is important for plausible retrieval model)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words from result of step 3 are indexed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5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Retrieval Process </a:t>
            </a:r>
            <a:r>
              <a:rPr lang="en-US" dirty="0" smtClean="0">
                <a:solidFill>
                  <a:schemeClr val="accent2"/>
                </a:solidFill>
              </a:rPr>
              <a:t>Flow#2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Scores are computed with the already made index from task2 and the </a:t>
            </a:r>
            <a:r>
              <a:rPr lang="en-US" dirty="0" err="1" smtClean="0"/>
              <a:t>ndex</a:t>
            </a:r>
            <a:r>
              <a:rPr lang="en-US" dirty="0" smtClean="0"/>
              <a:t> from the queries</a:t>
            </a:r>
          </a:p>
          <a:p>
            <a:r>
              <a:rPr lang="en-US" dirty="0" smtClean="0"/>
              <a:t>Scores are sorted and put into a hashmap (</a:t>
            </a:r>
            <a:r>
              <a:rPr lang="en-US" dirty="0" err="1" smtClean="0"/>
              <a:t>key:Doc_Id</a:t>
            </a:r>
            <a:r>
              <a:rPr lang="en-US" dirty="0" smtClean="0"/>
              <a:t>, </a:t>
            </a:r>
            <a:r>
              <a:rPr lang="en-US" dirty="0" err="1" smtClean="0"/>
              <a:t>Score:Score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Result given back to GUI Layer</a:t>
            </a:r>
          </a:p>
          <a:p>
            <a:r>
              <a:rPr lang="en-US" dirty="0" smtClean="0"/>
              <a:t>We tried with Stanford NER also which was also giving positive results</a:t>
            </a:r>
          </a:p>
          <a:p>
            <a:r>
              <a:rPr lang="en-US" dirty="0" smtClean="0"/>
              <a:t>But we sticked with WordNet as it was more flexible and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GUI Layer(Java)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Amol</a:t>
            </a:r>
            <a:r>
              <a:rPr lang="en-US" dirty="0" smtClean="0">
                <a:solidFill>
                  <a:schemeClr val="accent2"/>
                </a:solidFill>
              </a:rPr>
              <a:t> &amp;Tian)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in the Query from the user</a:t>
            </a:r>
          </a:p>
          <a:p>
            <a:r>
              <a:rPr lang="en-US" dirty="0" smtClean="0"/>
              <a:t>Pass it on to the Retrieval Layer</a:t>
            </a:r>
          </a:p>
          <a:p>
            <a:r>
              <a:rPr lang="en-US" dirty="0" smtClean="0"/>
              <a:t>Results are got back from the retrieval Layer</a:t>
            </a:r>
          </a:p>
          <a:p>
            <a:r>
              <a:rPr lang="en-US" dirty="0" smtClean="0"/>
              <a:t>The results are in form of HTML pages</a:t>
            </a:r>
          </a:p>
          <a:p>
            <a:r>
              <a:rPr lang="en-US" dirty="0" smtClean="0"/>
              <a:t>So the output can be supplied to any </a:t>
            </a:r>
            <a:r>
              <a:rPr lang="en-US" dirty="0" err="1" smtClean="0"/>
              <a:t>TextBrowsers</a:t>
            </a:r>
            <a:r>
              <a:rPr lang="en-US" dirty="0" smtClean="0"/>
              <a:t> like QT </a:t>
            </a:r>
            <a:r>
              <a:rPr lang="en-US" dirty="0" err="1" smtClean="0"/>
              <a:t>textbrowser</a:t>
            </a:r>
            <a:r>
              <a:rPr lang="en-US" dirty="0" smtClean="0"/>
              <a:t> or a normal </a:t>
            </a:r>
            <a:r>
              <a:rPr lang="en-US" dirty="0" err="1" smtClean="0"/>
              <a:t>webbrowser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2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14093"/>
          </a:xfrm>
        </p:spPr>
        <p:txBody>
          <a:bodyPr>
            <a:normAutofit fontScale="90000"/>
          </a:bodyPr>
          <a:lstStyle/>
          <a:p>
            <a:r>
              <a:rPr lang="en-US" dirty="0"/>
              <a:t>Mean Average Precision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0017"/>
            <a:ext cx="9601196" cy="3325851"/>
          </a:xfrm>
        </p:spPr>
        <p:txBody>
          <a:bodyPr>
            <a:normAutofit/>
          </a:bodyPr>
          <a:lstStyle/>
          <a:p>
            <a:r>
              <a:rPr lang="en-US" dirty="0" smtClean="0"/>
              <a:t>Precision</a:t>
            </a:r>
            <a:r>
              <a:rPr lang="en-US" dirty="0"/>
              <a:t>: </a:t>
            </a:r>
          </a:p>
          <a:p>
            <a:r>
              <a:rPr lang="en-US" dirty="0"/>
              <a:t>Precision is the fraction of the documents retrieved that are relevant to the user's information need. </a:t>
            </a:r>
          </a:p>
          <a:p>
            <a:r>
              <a:rPr lang="en-US" dirty="0"/>
              <a:t>Mean average precision: </a:t>
            </a:r>
          </a:p>
          <a:p>
            <a:r>
              <a:rPr lang="en-US" dirty="0"/>
              <a:t>Mean average precision for a set of queries is the mean of the average precision scores for each query. </a:t>
            </a:r>
          </a:p>
          <a:p>
            <a:r>
              <a:rPr lang="en-US" dirty="0"/>
              <a:t>Where Q is the number of queries.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8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Average Precision (Map)</a:t>
            </a:r>
            <a:endParaRPr lang="en-US" dirty="0"/>
          </a:p>
        </p:txBody>
      </p:sp>
      <p:pic>
        <p:nvPicPr>
          <p:cNvPr id="4" name="Picture 2" descr=" \operatorname{MAP} = \frac{\sum_{q=1}^Q \operatorname{AveP(q)}}{Q} \!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35" y="3065172"/>
            <a:ext cx="5589431" cy="14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(Java)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Teja</a:t>
            </a:r>
            <a:r>
              <a:rPr lang="en-US" dirty="0" smtClean="0"/>
              <a:t> &amp; Vineeth)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Preselected Queries</a:t>
            </a:r>
          </a:p>
          <a:p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887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in Group-15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86291"/>
          </a:xfrm>
        </p:spPr>
        <p:txBody>
          <a:bodyPr>
            <a:normAutofit/>
          </a:bodyPr>
          <a:lstStyle/>
          <a:p>
            <a:r>
              <a:rPr lang="en-US" dirty="0" smtClean="0"/>
              <a:t>Jeffery Wilson (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jaw120030@utdallas.edu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Benny Stephen </a:t>
            </a:r>
            <a:r>
              <a:rPr lang="en-US" dirty="0" err="1" smtClean="0"/>
              <a:t>Merugu</a:t>
            </a:r>
            <a:r>
              <a:rPr lang="en-US" dirty="0" smtClean="0"/>
              <a:t>(</a:t>
            </a:r>
            <a:r>
              <a:rPr lang="en-US" u="sng" dirty="0" smtClean="0">
                <a:solidFill>
                  <a:schemeClr val="accent4"/>
                </a:solidFill>
              </a:rPr>
              <a:t>bxm133230@utdallas.edu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Vikram </a:t>
            </a:r>
            <a:r>
              <a:rPr lang="en-US" dirty="0" err="1" smtClean="0"/>
              <a:t>Vepuri</a:t>
            </a:r>
            <a:r>
              <a:rPr lang="en-US" dirty="0" smtClean="0"/>
              <a:t>(</a:t>
            </a:r>
            <a:r>
              <a:rPr lang="en-US" u="sng" dirty="0" smtClean="0">
                <a:solidFill>
                  <a:srgbClr val="7030A0"/>
                </a:solidFill>
              </a:rPr>
              <a:t>vxv141530@utdallas.edu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Tejasvy </a:t>
            </a:r>
            <a:r>
              <a:rPr lang="en-US" dirty="0" err="1" smtClean="0"/>
              <a:t>Palaparthi</a:t>
            </a:r>
            <a:r>
              <a:rPr lang="en-US" dirty="0" smtClean="0"/>
              <a:t>(</a:t>
            </a: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txp131130@utdallas.edu</a:t>
            </a:r>
            <a:r>
              <a:rPr lang="en-US" dirty="0" smtClean="0"/>
              <a:t>)</a:t>
            </a:r>
          </a:p>
          <a:p>
            <a:r>
              <a:rPr lang="en-US" dirty="0"/>
              <a:t>Vineeth Joseph (</a:t>
            </a:r>
            <a:r>
              <a:rPr lang="en-US" dirty="0" smtClean="0">
                <a:hlinkClick r:id="rId2"/>
              </a:rPr>
              <a:t>vxj120930@utdallas.edu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Amol </a:t>
            </a:r>
            <a:r>
              <a:rPr lang="en-US" dirty="0" err="1" smtClean="0"/>
              <a:t>Vaze</a:t>
            </a:r>
            <a:r>
              <a:rPr lang="en-US" dirty="0" smtClean="0"/>
              <a:t> (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asv130130@utdallas.edu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Tian Yun(</a:t>
            </a:r>
            <a:r>
              <a:rPr lang="en-US" u="sng" dirty="0" smtClean="0">
                <a:solidFill>
                  <a:schemeClr val="accent5"/>
                </a:solidFill>
              </a:rPr>
              <a:t>txy110020@utdallas.edu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18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2744"/>
            <a:ext cx="9601196" cy="340312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19247"/>
              </p:ext>
            </p:extLst>
          </p:nvPr>
        </p:nvGraphicFramePr>
        <p:xfrm>
          <a:off x="1295401" y="2097741"/>
          <a:ext cx="9601197" cy="377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/>
                <a:gridCol w="3200399"/>
                <a:gridCol w="3200399"/>
              </a:tblGrid>
              <a:tr h="5397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Speaker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Speaker</a:t>
                      </a:r>
                      <a:endParaRPr lang="en-US" dirty="0"/>
                    </a:p>
                  </a:txBody>
                  <a:tcPr/>
                </a:tc>
              </a:tr>
              <a:tr h="539733">
                <a:tc>
                  <a:txBody>
                    <a:bodyPr/>
                    <a:lstStyle/>
                    <a:p>
                      <a:r>
                        <a:rPr lang="en-US" dirty="0" smtClean="0"/>
                        <a:t>Highlights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Vineeth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39733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39733">
                <a:tc>
                  <a:txBody>
                    <a:bodyPr/>
                    <a:lstStyle/>
                    <a:p>
                      <a:r>
                        <a:rPr lang="en-US" dirty="0" smtClean="0"/>
                        <a:t>Indexer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Vikram</a:t>
                      </a:r>
                      <a:endParaRPr lang="en-US" dirty="0"/>
                    </a:p>
                  </a:txBody>
                  <a:tcPr/>
                </a:tc>
              </a:tr>
              <a:tr h="539733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Tejasvy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Vineeth</a:t>
                      </a:r>
                      <a:endParaRPr lang="en-US" dirty="0"/>
                    </a:p>
                  </a:txBody>
                  <a:tcPr/>
                </a:tc>
              </a:tr>
              <a:tr h="539733">
                <a:tc>
                  <a:txBody>
                    <a:bodyPr/>
                    <a:lstStyle/>
                    <a:p>
                      <a:r>
                        <a:rPr lang="en-US" dirty="0" smtClean="0"/>
                        <a:t>GUI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Amol</a:t>
                      </a:r>
                      <a:endParaRPr lang="en-US" dirty="0"/>
                    </a:p>
                  </a:txBody>
                  <a:tcPr/>
                </a:tc>
              </a:tr>
              <a:tr h="539733"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Tejasvy (Java)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Vineeth(C++)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23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br>
              <a:rPr lang="en-US" dirty="0" smtClean="0"/>
            </a:br>
            <a:r>
              <a:rPr lang="en-US" dirty="0" smtClean="0"/>
              <a:t>(Jeff)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6987"/>
            <a:ext cx="10515600" cy="37299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Shared for Java and C++ code.</a:t>
            </a:r>
          </a:p>
          <a:p>
            <a:r>
              <a:rPr lang="en-US" smtClean="0"/>
              <a:t>Very </a:t>
            </a:r>
            <a:r>
              <a:rPr lang="en-US" dirty="0" smtClean="0"/>
              <a:t>large </a:t>
            </a:r>
            <a:r>
              <a:rPr lang="en-US" dirty="0"/>
              <a:t>corpus of blog </a:t>
            </a:r>
            <a:r>
              <a:rPr lang="en-US" dirty="0" smtClean="0"/>
              <a:t>posts</a:t>
            </a:r>
          </a:p>
          <a:p>
            <a:r>
              <a:rPr lang="en-US" u="sng" dirty="0">
                <a:solidFill>
                  <a:srgbClr val="FF0000"/>
                </a:solidFill>
              </a:rPr>
              <a:t>http://</a:t>
            </a:r>
            <a:r>
              <a:rPr lang="en-US" u="sng" dirty="0" smtClean="0">
                <a:solidFill>
                  <a:srgbClr val="FF0000"/>
                </a:solidFill>
              </a:rPr>
              <a:t>www.icwsm.org/2009/data/index.shtml 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(142 GB)</a:t>
            </a:r>
          </a:p>
          <a:p>
            <a:r>
              <a:rPr lang="en-US" dirty="0" smtClean="0"/>
              <a:t>XML data</a:t>
            </a:r>
          </a:p>
          <a:p>
            <a:r>
              <a:rPr lang="en-US" dirty="0" smtClean="0"/>
              <a:t>Data usage </a:t>
            </a:r>
            <a:r>
              <a:rPr lang="en-US" dirty="0"/>
              <a:t>a</a:t>
            </a:r>
            <a:r>
              <a:rPr lang="en-US" dirty="0" smtClean="0"/>
              <a:t>greement required to gain access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HTTP downloads were problematic</a:t>
            </a:r>
          </a:p>
          <a:p>
            <a:r>
              <a:rPr lang="en-US" u="sng" dirty="0">
                <a:solidFill>
                  <a:srgbClr val="00B0F0"/>
                </a:solidFill>
              </a:rPr>
              <a:t>http://people.ict.usc.edu/~</a:t>
            </a:r>
            <a:r>
              <a:rPr lang="en-US" u="sng" dirty="0" smtClean="0">
                <a:solidFill>
                  <a:srgbClr val="00B0F0"/>
                </a:solidFill>
              </a:rPr>
              <a:t>gordon/downloads/icwsm09stories-2.1.tgz (</a:t>
            </a:r>
            <a:r>
              <a:rPr lang="en-US" u="sng" dirty="0" smtClean="0"/>
              <a:t>Python script)</a:t>
            </a:r>
          </a:p>
          <a:p>
            <a:r>
              <a:rPr lang="en-US" dirty="0" smtClean="0"/>
              <a:t>Data acquired  -&gt; Text</a:t>
            </a:r>
            <a:r>
              <a:rPr lang="en-US" dirty="0" smtClean="0">
                <a:sym typeface="Wingdings" panose="05000000000000000000" pitchFamily="2" charset="2"/>
              </a:rPr>
              <a:t> files which we stored in our drives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8338"/>
            <a:ext cx="10515600" cy="879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Indexer #1 (Java)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(Benny &amp; </a:t>
            </a:r>
            <a:r>
              <a:rPr lang="en-US" dirty="0" err="1" smtClean="0">
                <a:solidFill>
                  <a:schemeClr val="accent2"/>
                </a:solidFill>
              </a:rPr>
              <a:t>Vikram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7441"/>
            <a:ext cx="10515600" cy="34595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structure where the next element is traversed from the first 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Search time o(n)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HashMaps</a:t>
            </a:r>
            <a:r>
              <a:rPr lang="en-US" dirty="0" smtClean="0"/>
              <a:t>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Basically a key value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Time:o</a:t>
            </a:r>
            <a:r>
              <a:rPr lang="en-US" dirty="0" smtClean="0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Coding language is Java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Index#1 (Algorithm _Java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Benny &amp; </a:t>
            </a:r>
            <a:r>
              <a:rPr lang="en-US" dirty="0" err="1">
                <a:solidFill>
                  <a:schemeClr val="accent2"/>
                </a:solidFill>
              </a:rPr>
              <a:t>Vikram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5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Concurrent </a:t>
            </a:r>
            <a:r>
              <a:rPr lang="en-US" dirty="0"/>
              <a:t>hashmaps and its </a:t>
            </a:r>
            <a:r>
              <a:rPr lang="en-US" dirty="0" smtClean="0"/>
              <a:t>advantages of use(sync issues and fastness)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</a:t>
            </a:r>
            <a:r>
              <a:rPr lang="en-US" dirty="0"/>
              <a:t>for 1,00,000 files </a:t>
            </a:r>
            <a:r>
              <a:rPr lang="en-US" dirty="0" smtClean="0"/>
              <a:t>at one time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hashmap[term]</a:t>
            </a:r>
            <a:r>
              <a:rPr lang="en-US" dirty="0">
                <a:sym typeface="Wingdings" panose="05000000000000000000" pitchFamily="2" charset="2"/>
              </a:rPr>
              <a:t>linked list &lt;</a:t>
            </a:r>
            <a:r>
              <a:rPr lang="en-US" dirty="0" err="1" smtClean="0">
                <a:sym typeface="Wingdings" panose="05000000000000000000" pitchFamily="2" charset="2"/>
              </a:rPr>
              <a:t>token,List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freq,docId,maxtf,df</a:t>
            </a:r>
            <a:r>
              <a:rPr lang="en-US" dirty="0" smtClean="0">
                <a:sym typeface="Wingdings" panose="05000000000000000000" pitchFamily="2" charset="2"/>
              </a:rPr>
              <a:t>))&gt;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Based on starting character token  is written to  corresponding files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0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Index#1(Java)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(Benny &amp; </a:t>
            </a:r>
            <a:r>
              <a:rPr lang="en-US" dirty="0" err="1">
                <a:solidFill>
                  <a:schemeClr val="accent2"/>
                </a:solidFill>
              </a:rPr>
              <a:t>Vikram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Example </a:t>
            </a:r>
            <a:r>
              <a:rPr lang="en-US" dirty="0" err="1"/>
              <a:t>apple,ant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are written to “a”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 1 with the next 100,0000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Values are appended to the corresponding “letter” files(Similar to </a:t>
            </a:r>
            <a:r>
              <a:rPr lang="en-US" dirty="0" err="1"/>
              <a:t>trie</a:t>
            </a:r>
            <a:r>
              <a:rPr lang="en-US" dirty="0"/>
              <a:t> data structure </a:t>
            </a:r>
            <a:r>
              <a:rPr lang="en-US" dirty="0" smtClean="0"/>
              <a:t>starting)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Its kind of “Bucketing “ the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Advantage is that it makes it faster rather than taking everything to memory at one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“Bucketing” or </a:t>
            </a:r>
            <a:r>
              <a:rPr lang="en-US" dirty="0" smtClean="0"/>
              <a:t>“Segmenting” as we call them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Highlights-Indexer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tried using </a:t>
            </a:r>
            <a:r>
              <a:rPr lang="en-US" dirty="0" err="1" smtClean="0"/>
              <a:t>lucene</a:t>
            </a:r>
            <a:r>
              <a:rPr lang="en-US" dirty="0" smtClean="0"/>
              <a:t> library first and we were successful in using this.</a:t>
            </a:r>
          </a:p>
          <a:p>
            <a:r>
              <a:rPr lang="en-US" dirty="0" smtClean="0"/>
              <a:t>However we needed more challenge and we thought for an increase in the learning curve we will do the segmentation and bucketing techniques that is described in Wikipedia.</a:t>
            </a:r>
          </a:p>
          <a:p>
            <a:r>
              <a:rPr lang="en-US" dirty="0" smtClean="0"/>
              <a:t>We also made use of first level </a:t>
            </a:r>
            <a:r>
              <a:rPr lang="en-US" dirty="0" err="1" smtClean="0"/>
              <a:t>trie</a:t>
            </a:r>
            <a:r>
              <a:rPr lang="en-US" dirty="0" smtClean="0"/>
              <a:t> data structure which would make the retrieval of data more faster when the query was passed on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Highlights-Indexer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couldn't achieve was</a:t>
            </a:r>
          </a:p>
          <a:p>
            <a:pPr lvl="1"/>
            <a:r>
              <a:rPr lang="en-US" dirty="0" smtClean="0"/>
              <a:t>We wanted to use binomial and Fibonacci heaps and do concurrent  processing</a:t>
            </a:r>
          </a:p>
          <a:p>
            <a:pPr lvl="1"/>
            <a:r>
              <a:rPr lang="en-US" dirty="0" smtClean="0"/>
              <a:t>Reason: It was too complex to include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4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728</TotalTime>
  <Words>675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Wingdings</vt:lpstr>
      <vt:lpstr>Organic</vt:lpstr>
      <vt:lpstr>IR-Project</vt:lpstr>
      <vt:lpstr>Members in Group-15</vt:lpstr>
      <vt:lpstr>Agenda</vt:lpstr>
      <vt:lpstr>Data Collection (Jeff)</vt:lpstr>
      <vt:lpstr>Indexer #1 (Java) (Benny &amp; Vikram)</vt:lpstr>
      <vt:lpstr>Index#1 (Algorithm _Java)  (Benny &amp; Vikram)</vt:lpstr>
      <vt:lpstr>Index#1(Java) (Benny &amp; Vikram)</vt:lpstr>
      <vt:lpstr>Highlights-Indexer</vt:lpstr>
      <vt:lpstr>Highlights-Indexer</vt:lpstr>
      <vt:lpstr>Retriever(Java) (Vineeth And Tejasvy)</vt:lpstr>
      <vt:lpstr>Retriever(Java) (Vineeth And Tejasvy)</vt:lpstr>
      <vt:lpstr>Retrieval Process Flow</vt:lpstr>
      <vt:lpstr>Retrieval Process Flow#2</vt:lpstr>
      <vt:lpstr>GUI Layer(Java) (Amol &amp;Tian)</vt:lpstr>
      <vt:lpstr>Mean Average Precision  </vt:lpstr>
      <vt:lpstr>Mean Average Precision (Map)</vt:lpstr>
      <vt:lpstr>Demo (Java) (Teja &amp; Vineeth)</vt:lpstr>
      <vt:lpstr>   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IR-Project</dc:title>
  <dc:creator>vint</dc:creator>
  <cp:lastModifiedBy>vint</cp:lastModifiedBy>
  <cp:revision>60</cp:revision>
  <dcterms:created xsi:type="dcterms:W3CDTF">2014-12-09T15:57:43Z</dcterms:created>
  <dcterms:modified xsi:type="dcterms:W3CDTF">2014-12-11T18:12:49Z</dcterms:modified>
</cp:coreProperties>
</file>