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5822C-A376-4AC5-8C3C-4EA4C7756056}" v="2" dt="2024-12-07T17:09:21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Momen" userId="ef69c869ed815671" providerId="Windows Live" clId="Web-{9CEEFEF9-FDE2-880C-F21A-12DE08EA4493}"/>
    <pc:docChg chg="modSld">
      <pc:chgData name="Al Momen" userId="ef69c869ed815671" providerId="Windows Live" clId="Web-{9CEEFEF9-FDE2-880C-F21A-12DE08EA4493}" dt="2024-11-13T13:30:44.029" v="5" actId="20577"/>
      <pc:docMkLst>
        <pc:docMk/>
      </pc:docMkLst>
      <pc:sldChg chg="modSp">
        <pc:chgData name="Al Momen" userId="ef69c869ed815671" providerId="Windows Live" clId="Web-{9CEEFEF9-FDE2-880C-F21A-12DE08EA4493}" dt="2024-11-13T13:30:44.029" v="5" actId="20577"/>
        <pc:sldMkLst>
          <pc:docMk/>
          <pc:sldMk cId="808573054" sldId="260"/>
        </pc:sldMkLst>
        <pc:spChg chg="mod">
          <ac:chgData name="Al Momen" userId="ef69c869ed815671" providerId="Windows Live" clId="Web-{9CEEFEF9-FDE2-880C-F21A-12DE08EA4493}" dt="2024-11-13T13:30:44.029" v="5" actId="20577"/>
          <ac:spMkLst>
            <pc:docMk/>
            <pc:sldMk cId="808573054" sldId="260"/>
            <ac:spMk id="2" creationId="{3534AF6D-A01A-4FBF-51D3-540A9814B1EB}"/>
          </ac:spMkLst>
        </pc:spChg>
      </pc:sldChg>
    </pc:docChg>
  </pc:docChgLst>
  <pc:docChgLst>
    <pc:chgData name="Al Momen" userId="ef69c869ed815671" providerId="LiveId" clId="{1A55822C-A376-4AC5-8C3C-4EA4C7756056}"/>
    <pc:docChg chg="undo custSel modSld sldOrd">
      <pc:chgData name="Al Momen" userId="ef69c869ed815671" providerId="LiveId" clId="{1A55822C-A376-4AC5-8C3C-4EA4C7756056}" dt="2024-12-07T17:10:07.476" v="60"/>
      <pc:docMkLst>
        <pc:docMk/>
      </pc:docMkLst>
      <pc:sldChg chg="addSp delSp modSp mod ord">
        <pc:chgData name="Al Momen" userId="ef69c869ed815671" providerId="LiveId" clId="{1A55822C-A376-4AC5-8C3C-4EA4C7756056}" dt="2024-12-07T17:10:07.476" v="60"/>
        <pc:sldMkLst>
          <pc:docMk/>
          <pc:sldMk cId="2973872984" sldId="262"/>
        </pc:sldMkLst>
        <pc:spChg chg="add del">
          <ac:chgData name="Al Momen" userId="ef69c869ed815671" providerId="LiveId" clId="{1A55822C-A376-4AC5-8C3C-4EA4C7756056}" dt="2024-12-07T17:07:56.545" v="2" actId="11529"/>
          <ac:spMkLst>
            <pc:docMk/>
            <pc:sldMk cId="2973872984" sldId="262"/>
            <ac:spMk id="4" creationId="{3B37B254-DEFA-B481-D0AC-69C0FCD89E82}"/>
          </ac:spMkLst>
        </pc:spChg>
        <pc:spChg chg="add mod">
          <ac:chgData name="Al Momen" userId="ef69c869ed815671" providerId="LiveId" clId="{1A55822C-A376-4AC5-8C3C-4EA4C7756056}" dt="2024-12-07T17:09:38.301" v="57" actId="1076"/>
          <ac:spMkLst>
            <pc:docMk/>
            <pc:sldMk cId="2973872984" sldId="262"/>
            <ac:spMk id="9" creationId="{3D932D18-B790-DB87-70ED-A77950557A93}"/>
          </ac:spMkLst>
        </pc:spChg>
        <pc:picChg chg="mod">
          <ac:chgData name="Al Momen" userId="ef69c869ed815671" providerId="LiveId" clId="{1A55822C-A376-4AC5-8C3C-4EA4C7756056}" dt="2024-12-07T17:09:31.309" v="55" actId="1076"/>
          <ac:picMkLst>
            <pc:docMk/>
            <pc:sldMk cId="2973872984" sldId="262"/>
            <ac:picMk id="5" creationId="{0D42CC18-B264-A8CF-31B6-91DE6D1833E7}"/>
          </ac:picMkLst>
        </pc:picChg>
        <pc:picChg chg="add mod">
          <ac:chgData name="Al Momen" userId="ef69c869ed815671" providerId="LiveId" clId="{1A55822C-A376-4AC5-8C3C-4EA4C7756056}" dt="2024-12-07T17:09:43.794" v="58" actId="1076"/>
          <ac:picMkLst>
            <pc:docMk/>
            <pc:sldMk cId="2973872984" sldId="262"/>
            <ac:picMk id="12" creationId="{364691A0-9B86-7615-3346-BF9333A56C1E}"/>
          </ac:picMkLst>
        </pc:picChg>
        <pc:cxnChg chg="add mod">
          <ac:chgData name="Al Momen" userId="ef69c869ed815671" providerId="LiveId" clId="{1A55822C-A376-4AC5-8C3C-4EA4C7756056}" dt="2024-12-07T17:09:38.301" v="57" actId="1076"/>
          <ac:cxnSpMkLst>
            <pc:docMk/>
            <pc:sldMk cId="2973872984" sldId="262"/>
            <ac:cxnSpMk id="3" creationId="{9F7399E9-4E83-A05B-595A-1EFBB5DFD63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7:18:4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1122 6804 24575,'0'-5'0,"-1"-1"0,0 1 0,-1 0 0,1-1 0,-1 1 0,0 0 0,0 0 0,0 0 0,-1 0 0,0 0 0,0 1 0,0-1 0,-5-5 0,-10-10 0,-31-27 0,18 19 0,3 3 0,-2 0 0,-43-26 0,28 25 0,31 19 0,0-1 0,-18-14 0,-1-6 0,1-2 0,2-2 0,-46-60 0,54 64 0,11 15 0,0-1 0,1 0 0,-16-31 0,-7-22 0,15 32 0,2-1 0,1 0 0,2-1 0,-9-39 0,-51-210 0,69 274 0,-95-263 0,76 198 0,18 56 0,-15-39 0,4 26 0,10 22 0,0-1 0,0 1 0,2-1 0,-1 0 0,2 0 0,0-1 0,-2-18 0,2-12 0,0-16 0,-16-90 0,-31-169 0,46 134 0,5 131 0,-2 1 0,-10-76 0,0 40 0,4 0 0,7-120 0,1 96 0,0 74 0,2 1 0,1 0 0,2 0 0,19-64 0,-18 83 0,1 0 0,16-26 0,-14 28 0,-1-1 0,12-33 0,-12 15 0,6-49 0,-12 60 0,1 0 0,1 0 0,1 0 0,1 1 0,12-26 0,27-42 0,88-202 0,-119 258 0,2 1 0,1 0 0,2 2 0,42-57 0,-19 22 0,-34 53 0,0-1 0,1 1 0,0 1 0,23-24 0,-15 20 0,0 0 0,-1-1 0,-1-1 0,-1-1 0,-1 0 0,20-39 0,-11 8 0,3 2 0,2 1 0,2 2 0,2 0 0,53-58 0,-76 93 0,1 0 0,-1 0 0,12-24 0,12-17 0,-18 31 0,-1-1 0,-1 0 0,13-34 0,-17 35 0,1-1 0,1 2 0,2 0 0,18-26 0,61-54 0,-42 47 0,13-34 0,-53 78 0,1 0 0,18-12 0,-18 14 0,0-1 0,-1 0 0,12-12 0,7-15 0,-16 20 0,0 0 0,0 2 0,20-18 0,-20 22 0,0 0 0,1 1 0,0 1 0,0 0 0,1 1 0,25-9 0,-19 7 0,0-1 0,-1-1 0,0 0 0,25-21 0,-40 28 0,32-26 0,-1-1 0,59-67 0,-92 95 0,6-6 0,1 0 0,1 1 0,0 0 0,19-11 0,-18 13 0,-1-1 0,0 0 0,-1-1 0,18-17 0,-15 13 0,0 1 0,0 0 0,1 1 0,0 0 0,24-12 0,-20 13 0,0-2 0,0-1 0,20-17 0,-33 24 0,3-4 0,1 1 0,-1 0 0,2 0 0,-1 1 0,1 0 0,0 1 0,0 0 0,1 0 0,-1 1 0,1 1 0,23-7 0,45 5-1365,-43 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7:18:5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1308 6766 24575,'2'-30'0,"1"0"0,2 0 0,0 1 0,15-42 0,-5 15 0,-7 31 0,2 0 0,0 0 0,2 1 0,21-32 0,-16 26 0,27-59 0,-23 40 0,3 1 0,35-52 0,-10 15 0,-13 23 0,40-77 0,-64 110 0,-8 18 0,1 0 0,1 0 0,-1 0 0,12-15 0,9-12 0,-2-1 0,-2 0 0,30-76 0,-1 3 0,-42 91 0,-1 0 0,-1-1 0,-1 0 0,-1 0 0,2-26 0,-4 25 0,1 0 0,1 0 0,1 0 0,14-33 0,-2 12 0,23-89 0,-27 81 0,-7 23 0,-2 0 0,-1-1 0,-1 1 0,-3-47 0,3-21 0,10 10 0,-8 58 0,3-46 0,-8-23 0,-2 60 0,2 0 0,2 0 0,8-51 0,0 21 0,-2-1 0,-4 0 0,-7-96 0,1 38 0,2-303 0,-2 398 0,-1-1 0,-10-37 0,4 15 0,2 23 0,-12-36 0,12 43 0,0-1 0,-6-42 0,10 50 0,0 1 0,-1-1 0,-2 1 0,-7-20 0,-9-31 0,18 53 0,-1 1 0,-1-1 0,0 1 0,0 1 0,-1-1 0,-1 1 0,-1 0 0,0 1 0,0 0 0,-20-19 0,-2 0 0,2-1 0,1-2 0,1 0 0,-39-68 0,-41-51 0,67 98 0,13 27 0,-2-2 0,-102-163 0,114 164 0,-18-44 0,24 48 0,-2-1 0,-25-39 0,-105-137 0,39 71 0,69 90 0,-60-82 0,-13-17 0,42 75 0,42 42 0,-38-45 0,-79-86 0,55 65 0,56 56 0,-2 2 0,-1 1 0,-41-29 0,-9-12 0,38 34-96,20 17-158,0 0 0,-1 1 1,0 2-1,-38-18 0,41 26-6572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7:18:54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24575,'1558'0'0,"-1539"-1"0,1-1 0,0-1 0,18-6 0,-16 4 0,-1 1 0,29-1 0,-22 4-341,0 0 0,-1-2-1,37-8 1,-45 6-6485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F83B-B3A8-C87F-327C-96A6C613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E2C7A-1E36-5D9B-4BEE-CD4BBA7B8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D0B8-B9EF-4D42-027C-B616B531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462FE-3F3F-FF07-68EE-1408DFC6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64829-AC27-42B8-E5B6-74450DA5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EFFA-B544-0C6F-A860-961F11EA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A8048-FE68-452B-DC40-A8B473AA5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A2C0-8538-9142-5FCE-9FF5D6EB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DD4C-C2D3-ADBB-3812-49804601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EF15F-89CE-631D-44D4-D2D8590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B8BD2-1F6C-01B4-05A2-512E234BE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34563-7A24-647B-E6BD-C1590F79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E981-0D4F-9A2C-4850-4D802A52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CECE-654A-A795-83CB-137CA6EA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8AB0-CFD3-A0D9-859B-CCDDDE52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915B-FF89-97AC-40CF-7C40EB7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1AB1-F0A8-5DFA-81A0-4FEED699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4872-0275-5BBE-26B3-609D241F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7C60-40B1-95A1-53A8-49EBBF11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7373-5EA2-49DB-C717-F1FB8CF1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4CD3-4FD5-C1B6-424D-1F9699EA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8DE6B-79F2-9C11-2283-8B8EA5BB8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D9B2B-6B8A-2D16-8C8B-49B64366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03D9-6380-75B9-11FC-0E8373F6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5F81-B637-EF61-F729-86F7EE08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22C6-9047-B696-AB52-868749B7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4E07-B0B5-1CEC-08C7-8DC2A82CF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A8715-6BED-839F-40EB-488A0FEE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C57C4-A512-B256-B355-889628B5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2093-7DDC-DB27-9C50-1A66205F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9D02-D2A4-9460-A0A7-EF0348AC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896A-3F79-E0DB-D2E8-5907736F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0E7F-D2FC-82E9-BDDF-6273DAA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69354-706D-916C-2194-20F6D8221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D623B-BA72-FF49-E1F7-92E1B2CEB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5BC55-7212-C59F-64C9-842ABC8B4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E8DF8-ED15-CE5A-4422-E17DEDED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95992-8D5C-94BE-B4B1-C711E883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A7BC2-9294-86AE-4BF1-19BC8B7C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9669-CC68-7125-5408-7186EE79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C6F71-543C-4593-4F0B-6A4F35B2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25DE9-6279-1CFA-0082-73D1F250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3514B-CDF1-BDA7-213B-A66E0B32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2ACFA-B45E-4A21-A186-82FC6AFD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19739-798D-709F-E41E-DC144C49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9F7C9-20AE-C074-229B-473B0AB1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2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BB01-5BE0-F2B5-3CC0-41E59EA9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2494-9921-C173-82F0-1D5F61F4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64A56-04DD-C3F1-646F-0926B9FC0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67EC5-DEA8-16EF-7271-A0F207A1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9F2AA-FA73-9110-BC96-024DB0AE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48A6-D0D3-E331-F4D7-2C147C8A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6736-0B2F-489A-C589-48199C7E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B7EB8-995A-F675-F567-F4C495436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9021D-A605-1654-06E5-2176790E7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0D1B3-32F2-C228-2075-ED7782ED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B3B95-D34F-4C13-B79F-5F8B5E5D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55384-69AF-3E5E-990B-45F8A807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DFE3B-1A67-1FB7-AA3C-C344CE6D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E4869-19E6-8B8D-5BFC-1A20D3415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7986D-1709-2B56-5399-C486D1115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84CEA-702E-4505-891E-889C724386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8688-687D-873A-53D3-C74F22A8C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F5B0-CDBE-5CAC-DF3A-8E5946303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1A5C4-4A0C-458E-A3AD-0B42862A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8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C01396-025D-1749-2637-E03A94389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10"/>
            <a:ext cx="9144000" cy="1655762"/>
          </a:xfrm>
        </p:spPr>
        <p:txBody>
          <a:bodyPr/>
          <a:lstStyle/>
          <a:p>
            <a:r>
              <a:rPr lang="en-US"/>
              <a:t>Monolith</a:t>
            </a:r>
          </a:p>
          <a:p>
            <a:r>
              <a:rPr lang="en-US"/>
              <a:t>Tier</a:t>
            </a:r>
          </a:p>
          <a:p>
            <a:r>
              <a:rPr lang="en-US"/>
              <a:t>Microservice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8148AB-45EA-AF82-479B-F50F00000046}"/>
              </a:ext>
            </a:extLst>
          </p:cNvPr>
          <p:cNvSpPr txBox="1">
            <a:spLocks/>
          </p:cNvSpPr>
          <p:nvPr/>
        </p:nvSpPr>
        <p:spPr>
          <a:xfrm>
            <a:off x="1524000" y="227733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SQL</a:t>
            </a:r>
          </a:p>
          <a:p>
            <a:r>
              <a:rPr lang="en-US"/>
              <a:t>ANSI: American National Standard Institute</a:t>
            </a:r>
          </a:p>
          <a:p>
            <a:r>
              <a:rPr lang="en-US"/>
              <a:t>TSQL</a:t>
            </a:r>
          </a:p>
          <a:p>
            <a:r>
              <a:rPr lang="en-US"/>
              <a:t>PG/PLSQL -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734878-A4B2-7F4C-118E-3BD216CA0D1C}"/>
              </a:ext>
            </a:extLst>
          </p:cNvPr>
          <p:cNvSpPr txBox="1">
            <a:spLocks/>
          </p:cNvSpPr>
          <p:nvPr/>
        </p:nvSpPr>
        <p:spPr>
          <a:xfrm>
            <a:off x="1224116" y="422903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PostgreSQL</a:t>
            </a:r>
          </a:p>
          <a:p>
            <a:r>
              <a:rPr lang="en-US"/>
              <a:t>Repeatable Read</a:t>
            </a:r>
          </a:p>
          <a:p>
            <a:r>
              <a:rPr lang="en-US"/>
              <a:t>Memcached</a:t>
            </a:r>
          </a:p>
          <a:p>
            <a:r>
              <a:rPr lang="en-US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37583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FAE6-4703-BC6E-8324-848573B54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5BC496-61F4-347A-BB4E-6AB9B62FD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32"/>
            <a:ext cx="9144000" cy="1655762"/>
          </a:xfrm>
        </p:spPr>
        <p:txBody>
          <a:bodyPr/>
          <a:lstStyle/>
          <a:p>
            <a:r>
              <a:rPr lang="en-US"/>
              <a:t>a*b</a:t>
            </a:r>
          </a:p>
          <a:p>
            <a:r>
              <a:rPr lang="en-US"/>
              <a:t>A-b*</a:t>
            </a:r>
            <a:r>
              <a:rPr lang="en-US" err="1"/>
              <a:t>a^b+b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DEECC-39FE-C09A-B1E5-83913A628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07069B-3929-0E9D-79DB-BABCF589D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3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Backends</a:t>
            </a:r>
          </a:p>
          <a:p>
            <a:r>
              <a:rPr lang="en-US"/>
              <a:t>Connection pooling</a:t>
            </a:r>
          </a:p>
          <a:p>
            <a:r>
              <a:rPr lang="en-US"/>
              <a:t>VIP solution</a:t>
            </a:r>
          </a:p>
          <a:p>
            <a:r>
              <a:rPr lang="en-US"/>
              <a:t>Watchdog (</a:t>
            </a:r>
            <a:r>
              <a:rPr lang="en-US" err="1"/>
              <a:t>etcd</a:t>
            </a:r>
            <a:r>
              <a:rPr lang="en-US"/>
              <a:t>, zookeeper, /dev/watchdog, </a:t>
            </a:r>
            <a:r>
              <a:rPr lang="en-US" err="1"/>
              <a:t>pgpool</a:t>
            </a:r>
            <a:r>
              <a:rPr lang="en-US"/>
              <a:t>) WSFC</a:t>
            </a:r>
          </a:p>
          <a:p>
            <a:r>
              <a:rPr lang="en-US"/>
              <a:t>Caching (</a:t>
            </a:r>
            <a:r>
              <a:rPr lang="en-US" err="1"/>
              <a:t>memcached</a:t>
            </a:r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0D42CC18-B264-A8CF-31B6-91DE6D183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3F435F-AABB-4592-2565-682D926E4874}"/>
                  </a:ext>
                </a:extLst>
              </p14:cNvPr>
              <p14:cNvContentPartPr/>
              <p14:nvPr/>
            </p14:nvContentPartPr>
            <p14:xfrm>
              <a:off x="5692297" y="2810501"/>
              <a:ext cx="946800" cy="244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3F435F-AABB-4592-2565-682D926E48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3297" y="2801500"/>
                <a:ext cx="964440" cy="2467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87EF5F-FFCF-DB8E-7E8D-528638D2CB65}"/>
                  </a:ext>
                </a:extLst>
              </p14:cNvPr>
              <p14:cNvContentPartPr/>
              <p14:nvPr/>
            </p14:nvContentPartPr>
            <p14:xfrm>
              <a:off x="5644777" y="2814461"/>
              <a:ext cx="797040" cy="243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87EF5F-FFCF-DB8E-7E8D-528638D2CB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5777" y="2805460"/>
                <a:ext cx="814680" cy="2453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E05756-38E4-077D-48B9-DC012D907CD7}"/>
                  </a:ext>
                </a:extLst>
              </p14:cNvPr>
              <p14:cNvContentPartPr/>
              <p14:nvPr/>
            </p14:nvContentPartPr>
            <p14:xfrm>
              <a:off x="5741977" y="3895541"/>
              <a:ext cx="689400" cy="1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E05756-38E4-077D-48B9-DC012D907C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2977" y="3886541"/>
                <a:ext cx="70704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7399E9-4E83-A05B-595A-1EFBB5DFD638}"/>
              </a:ext>
            </a:extLst>
          </p:cNvPr>
          <p:cNvCxnSpPr>
            <a:cxnSpLocks/>
            <a:endCxn id="9" idx="0"/>
          </p:cNvCxnSpPr>
          <p:nvPr/>
        </p:nvCxnSpPr>
        <p:spPr>
          <a:xfrm flipH="1" flipV="1">
            <a:off x="1728329" y="4341831"/>
            <a:ext cx="4125310" cy="23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932D18-B790-DB87-70ED-A77950557A93}"/>
              </a:ext>
            </a:extLst>
          </p:cNvPr>
          <p:cNvSpPr txBox="1"/>
          <p:nvPr/>
        </p:nvSpPr>
        <p:spPr>
          <a:xfrm>
            <a:off x="861225" y="4341831"/>
            <a:ext cx="1734207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where </a:t>
            </a:r>
            <a:r>
              <a:rPr lang="en-US" dirty="0" err="1"/>
              <a:t>CockroachDB</a:t>
            </a:r>
            <a:r>
              <a:rPr lang="en-US" dirty="0"/>
              <a:t> comes from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64691A0-9B86-7615-3346-BF9333A56C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3041" y="5556345"/>
            <a:ext cx="1330575" cy="10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7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11572-298C-F624-B2AA-48AF2AC6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F99EFA-331B-796A-2080-6D9B16782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32"/>
            <a:ext cx="9144000" cy="1655762"/>
          </a:xfrm>
        </p:spPr>
        <p:txBody>
          <a:bodyPr>
            <a:normAutofit/>
          </a:bodyPr>
          <a:lstStyle/>
          <a:p>
            <a:r>
              <a:rPr lang="en-US" err="1"/>
              <a:t>CockroachDB</a:t>
            </a:r>
            <a:r>
              <a:rPr lang="en-US"/>
              <a:t> (Distributed RDBMS)</a:t>
            </a:r>
          </a:p>
          <a:p>
            <a:r>
              <a:rPr lang="en-US" err="1"/>
              <a:t>MultiActive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4C292-3880-D8C9-39B8-246158C93243}"/>
              </a:ext>
            </a:extLst>
          </p:cNvPr>
          <p:cNvSpPr/>
          <p:nvPr/>
        </p:nvSpPr>
        <p:spPr>
          <a:xfrm>
            <a:off x="4424514" y="2635368"/>
            <a:ext cx="2035279" cy="7936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192.168.171.71</a:t>
            </a:r>
          </a:p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F724DE-2A65-470F-24C8-BBA81BD764E2}"/>
              </a:ext>
            </a:extLst>
          </p:cNvPr>
          <p:cNvSpPr/>
          <p:nvPr/>
        </p:nvSpPr>
        <p:spPr>
          <a:xfrm>
            <a:off x="6012421" y="4128576"/>
            <a:ext cx="2035279" cy="7936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192.168.171.72</a:t>
            </a:r>
          </a:p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4BEBF-20FB-CEB4-17D6-B6DFE7703CAA}"/>
              </a:ext>
            </a:extLst>
          </p:cNvPr>
          <p:cNvSpPr/>
          <p:nvPr/>
        </p:nvSpPr>
        <p:spPr>
          <a:xfrm>
            <a:off x="3003753" y="4123988"/>
            <a:ext cx="2035279" cy="7936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192.168.171.73</a:t>
            </a:r>
          </a:p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1A5CD-0E8A-2800-96BA-542CDE68B941}"/>
              </a:ext>
            </a:extLst>
          </p:cNvPr>
          <p:cNvSpPr txBox="1"/>
          <p:nvPr/>
        </p:nvSpPr>
        <p:spPr>
          <a:xfrm>
            <a:off x="1406012" y="2829051"/>
            <a:ext cx="185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192.168.171.75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0ED7E-5D14-2E75-BE30-53298BC2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5E6E9B-1E75-9768-228F-2B5EDF9CB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32"/>
            <a:ext cx="9144000" cy="1655762"/>
          </a:xfrm>
        </p:spPr>
        <p:txBody>
          <a:bodyPr>
            <a:normAutofit/>
          </a:bodyPr>
          <a:lstStyle/>
          <a:p>
            <a:r>
              <a:rPr lang="en-US"/>
              <a:t>Windows Subsystem for Linux</a:t>
            </a:r>
          </a:p>
          <a:p>
            <a:r>
              <a:rPr lang="en-US"/>
              <a:t>Version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4AF6D-A01A-4FBF-51D3-540A9814B1EB}"/>
              </a:ext>
            </a:extLst>
          </p:cNvPr>
          <p:cNvSpPr txBox="1"/>
          <p:nvPr/>
        </p:nvSpPr>
        <p:spPr>
          <a:xfrm>
            <a:off x="2399071" y="2780394"/>
            <a:ext cx="489646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Debian:</a:t>
            </a:r>
          </a:p>
          <a:p>
            <a:r>
              <a:rPr lang="en-US"/>
              <a:t>Ubuntu-kubuntu-Zorin-Kali</a:t>
            </a:r>
          </a:p>
          <a:p>
            <a:r>
              <a:rPr lang="en-US"/>
              <a:t>RHEL:</a:t>
            </a:r>
          </a:p>
          <a:p>
            <a:r>
              <a:rPr lang="en-US"/>
              <a:t>CentOS-Rocky Linux-Fedora</a:t>
            </a:r>
          </a:p>
          <a:p>
            <a:r>
              <a:rPr lang="en-US"/>
              <a:t>Container:</a:t>
            </a:r>
          </a:p>
          <a:p>
            <a:r>
              <a:rPr lang="en-US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80857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9C1E8-5331-531A-C9C8-E9F1552D0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872249-0455-C6E6-87F9-02471909F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32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/>
              <a:t>Telnet</a:t>
            </a:r>
          </a:p>
          <a:p>
            <a:pPr algn="l"/>
            <a:endParaRPr lang="en-US"/>
          </a:p>
          <a:p>
            <a:pPr algn="l"/>
            <a:r>
              <a:rPr lang="en-US"/>
              <a:t>SSH</a:t>
            </a:r>
          </a:p>
          <a:p>
            <a:pPr algn="l"/>
            <a:r>
              <a:rPr lang="en-US"/>
              <a:t>Secure Shell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 Momen</dc:creator>
  <cp:lastModifiedBy>Al Momen</cp:lastModifiedBy>
  <cp:revision>1</cp:revision>
  <dcterms:created xsi:type="dcterms:W3CDTF">2024-11-10T14:08:10Z</dcterms:created>
  <dcterms:modified xsi:type="dcterms:W3CDTF">2024-12-07T17:10:16Z</dcterms:modified>
</cp:coreProperties>
</file>