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6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3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0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68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096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93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6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2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8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8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2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F8F6-4FEE-4616-81A6-E89A91F2A81A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F52164-B6B6-48B7-8139-36ACD3FF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2C24-30FD-2CB0-029A-99748EEE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8447-228F-98A6-F713-3A6EFD71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different Linux distros with different UIs and display managers and release versions you can go to:</a:t>
            </a:r>
          </a:p>
          <a:p>
            <a:r>
              <a:rPr lang="en-US"/>
              <a:t>https://distrosea.com/</a:t>
            </a:r>
          </a:p>
        </p:txBody>
      </p:sp>
    </p:spTree>
    <p:extLst>
      <p:ext uri="{BB962C8B-B14F-4D97-AF65-F5344CB8AC3E}">
        <p14:creationId xmlns:p14="http://schemas.microsoft.com/office/powerpoint/2010/main" val="2677942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Momen</dc:creator>
  <cp:lastModifiedBy>Al Momen</cp:lastModifiedBy>
  <cp:revision>1</cp:revision>
  <dcterms:created xsi:type="dcterms:W3CDTF">2024-12-07T17:14:48Z</dcterms:created>
  <dcterms:modified xsi:type="dcterms:W3CDTF">2024-12-07T17:16:45Z</dcterms:modified>
</cp:coreProperties>
</file>