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263" r:id="rId4"/>
    <p:sldId id="260" r:id="rId5"/>
    <p:sldId id="257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75" d="100"/>
          <a:sy n="75" d="100"/>
        </p:scale>
        <p:origin x="8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Momen" userId="ef69c869ed815671" providerId="LiveId" clId="{6C1CDBEE-E0F1-1545-9187-6DDE8CE6B093}"/>
    <pc:docChg chg="modSld">
      <pc:chgData name="Al Momen" userId="ef69c869ed815671" providerId="LiveId" clId="{6C1CDBEE-E0F1-1545-9187-6DDE8CE6B093}" dt="2024-12-01T17:50:00.004" v="17" actId="20577"/>
      <pc:docMkLst>
        <pc:docMk/>
      </pc:docMkLst>
      <pc:sldChg chg="modSp">
        <pc:chgData name="Al Momen" userId="ef69c869ed815671" providerId="LiveId" clId="{6C1CDBEE-E0F1-1545-9187-6DDE8CE6B093}" dt="2024-12-01T17:50:00.004" v="17" actId="20577"/>
        <pc:sldMkLst>
          <pc:docMk/>
          <pc:sldMk cId="3484175838" sldId="263"/>
        </pc:sldMkLst>
        <pc:spChg chg="mod">
          <ac:chgData name="Al Momen" userId="ef69c869ed815671" providerId="LiveId" clId="{6C1CDBEE-E0F1-1545-9187-6DDE8CE6B093}" dt="2024-12-01T17:50:00.004" v="17" actId="20577"/>
          <ac:spMkLst>
            <pc:docMk/>
            <pc:sldMk cId="3484175838" sldId="263"/>
            <ac:spMk id="3" creationId="{BB349523-0125-D224-F716-FBAAB74DAF0E}"/>
          </ac:spMkLst>
        </pc:spChg>
      </pc:sldChg>
    </pc:docChg>
  </pc:docChgLst>
  <pc:docChgLst>
    <pc:chgData name="Al Momen" userId="ef69c869ed815671" providerId="LiveId" clId="{7AB18577-009E-4638-B95C-7CF628D2CA28}"/>
    <pc:docChg chg="modSld">
      <pc:chgData name="Al Momen" userId="ef69c869ed815671" providerId="LiveId" clId="{7AB18577-009E-4638-B95C-7CF628D2CA28}" dt="2024-12-02T00:35:02.991" v="41" actId="20577"/>
      <pc:docMkLst>
        <pc:docMk/>
      </pc:docMkLst>
      <pc:sldChg chg="modSp mod">
        <pc:chgData name="Al Momen" userId="ef69c869ed815671" providerId="LiveId" clId="{7AB18577-009E-4638-B95C-7CF628D2CA28}" dt="2024-12-02T00:35:02.991" v="41" actId="20577"/>
        <pc:sldMkLst>
          <pc:docMk/>
          <pc:sldMk cId="673555634" sldId="259"/>
        </pc:sldMkLst>
        <pc:spChg chg="mod">
          <ac:chgData name="Al Momen" userId="ef69c869ed815671" providerId="LiveId" clId="{7AB18577-009E-4638-B95C-7CF628D2CA28}" dt="2024-12-02T00:35:02.991" v="41" actId="20577"/>
          <ac:spMkLst>
            <pc:docMk/>
            <pc:sldMk cId="673555634" sldId="259"/>
            <ac:spMk id="3" creationId="{9A4BA7BA-DA84-227E-1F92-364DB908DFFE}"/>
          </ac:spMkLst>
        </pc:spChg>
      </pc:sldChg>
      <pc:sldChg chg="modSp mod">
        <pc:chgData name="Al Momen" userId="ef69c869ed815671" providerId="LiveId" clId="{7AB18577-009E-4638-B95C-7CF628D2CA28}" dt="2024-12-02T00:34:29.768" v="1" actId="15"/>
        <pc:sldMkLst>
          <pc:docMk/>
          <pc:sldMk cId="1009519211" sldId="261"/>
        </pc:sldMkLst>
        <pc:spChg chg="mod">
          <ac:chgData name="Al Momen" userId="ef69c869ed815671" providerId="LiveId" clId="{7AB18577-009E-4638-B95C-7CF628D2CA28}" dt="2024-12-02T00:34:29.768" v="1" actId="15"/>
          <ac:spMkLst>
            <pc:docMk/>
            <pc:sldMk cId="1009519211" sldId="261"/>
            <ac:spMk id="3" creationId="{C9F0FE5B-6FCE-4932-882D-47499AE9C50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D88-3666-4FA6-937B-92427D0F055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E407-D27B-4957-BAA0-2BAE935E7AC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40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D88-3666-4FA6-937B-92427D0F055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E407-D27B-4957-BAA0-2BAE935E7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8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D88-3666-4FA6-937B-92427D0F055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E407-D27B-4957-BAA0-2BAE935E7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4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D88-3666-4FA6-937B-92427D0F055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E407-D27B-4957-BAA0-2BAE935E7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9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D88-3666-4FA6-937B-92427D0F055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E407-D27B-4957-BAA0-2BAE935E7AC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2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D88-3666-4FA6-937B-92427D0F055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E407-D27B-4957-BAA0-2BAE935E7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7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D88-3666-4FA6-937B-92427D0F055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E407-D27B-4957-BAA0-2BAE935E7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8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D88-3666-4FA6-937B-92427D0F055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E407-D27B-4957-BAA0-2BAE935E7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0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D88-3666-4FA6-937B-92427D0F055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E407-D27B-4957-BAA0-2BAE935E7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3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FC2BD88-3666-4FA6-937B-92427D0F055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09E407-D27B-4957-BAA0-2BAE935E7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0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D88-3666-4FA6-937B-92427D0F055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E407-D27B-4957-BAA0-2BAE935E7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7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C2BD88-3666-4FA6-937B-92427D0F055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C09E407-D27B-4957-BAA0-2BAE935E7AC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37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04351-CDE7-1D64-3B54-10F944B8B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C0E0-69FE-FD14-D72E-F6D59635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1069E-65AD-6F62-D0DC-2CC39C0C6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packages in ubuntu end with .deb</a:t>
            </a:r>
          </a:p>
          <a:p>
            <a:r>
              <a:rPr lang="en-US" dirty="0"/>
              <a:t>offline package installer: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dpkg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ncdu.deb</a:t>
            </a:r>
            <a:endParaRPr lang="en-US" dirty="0"/>
          </a:p>
          <a:p>
            <a:endParaRPr lang="en-US" dirty="0"/>
          </a:p>
          <a:p>
            <a:r>
              <a:rPr lang="en-US" dirty="0"/>
              <a:t>Ubuntu Package managers:</a:t>
            </a:r>
          </a:p>
          <a:p>
            <a:r>
              <a:rPr lang="en-US" dirty="0"/>
              <a:t>apt</a:t>
            </a:r>
          </a:p>
          <a:p>
            <a:pPr lvl="1"/>
            <a:r>
              <a:rPr lang="en-US" dirty="0"/>
              <a:t>apt-get (old stable version)</a:t>
            </a:r>
          </a:p>
          <a:p>
            <a:pPr lvl="1"/>
            <a:r>
              <a:rPr lang="en-US" dirty="0"/>
              <a:t>apt-cache (old stable version)</a:t>
            </a:r>
          </a:p>
          <a:p>
            <a:pPr lvl="1"/>
            <a:r>
              <a:rPr lang="en-US" dirty="0"/>
              <a:t>apt (new unstable version)</a:t>
            </a:r>
          </a:p>
          <a:p>
            <a:r>
              <a:rPr lang="en-US" dirty="0"/>
              <a:t>snap</a:t>
            </a:r>
          </a:p>
          <a:p>
            <a:r>
              <a:rPr lang="en-US" dirty="0"/>
              <a:t>flatpack</a:t>
            </a:r>
          </a:p>
        </p:txBody>
      </p:sp>
    </p:spTree>
    <p:extLst>
      <p:ext uri="{BB962C8B-B14F-4D97-AF65-F5344CB8AC3E}">
        <p14:creationId xmlns:p14="http://schemas.microsoft.com/office/powerpoint/2010/main" val="342701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3B75-063F-950B-AF40-C28D3637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0FE5B-6FCE-4932-882D-47499AE9C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apt sub-commands and arguments:</a:t>
            </a:r>
          </a:p>
          <a:p>
            <a:pPr lvl="1"/>
            <a:r>
              <a:rPr lang="en-US" dirty="0"/>
              <a:t>apt install</a:t>
            </a:r>
          </a:p>
          <a:p>
            <a:pPr lvl="1"/>
            <a:r>
              <a:rPr lang="en-US" dirty="0"/>
              <a:t>apt remove</a:t>
            </a:r>
          </a:p>
          <a:p>
            <a:pPr lvl="1"/>
            <a:r>
              <a:rPr lang="en-US" dirty="0"/>
              <a:t>apt reinstall</a:t>
            </a:r>
          </a:p>
          <a:p>
            <a:pPr lvl="1"/>
            <a:r>
              <a:rPr lang="en-US" dirty="0"/>
              <a:t>apt </a:t>
            </a:r>
            <a:r>
              <a:rPr lang="en-US" dirty="0" err="1"/>
              <a:t>autoremove</a:t>
            </a:r>
            <a:endParaRPr lang="en-US" dirty="0"/>
          </a:p>
          <a:p>
            <a:pPr lvl="1"/>
            <a:r>
              <a:rPr lang="en-US" dirty="0"/>
              <a:t>apt update</a:t>
            </a:r>
          </a:p>
          <a:p>
            <a:pPr lvl="1"/>
            <a:r>
              <a:rPr lang="en-US" dirty="0"/>
              <a:t>apt info</a:t>
            </a:r>
          </a:p>
          <a:p>
            <a:pPr lvl="1"/>
            <a:r>
              <a:rPr lang="en-US" dirty="0"/>
              <a:t>apt upgrade</a:t>
            </a:r>
          </a:p>
          <a:p>
            <a:pPr lvl="1"/>
            <a:r>
              <a:rPr lang="en-US" dirty="0"/>
              <a:t>apt list --installed</a:t>
            </a:r>
          </a:p>
        </p:txBody>
      </p:sp>
    </p:spTree>
    <p:extLst>
      <p:ext uri="{BB962C8B-B14F-4D97-AF65-F5344CB8AC3E}">
        <p14:creationId xmlns:p14="http://schemas.microsoft.com/office/powerpoint/2010/main" val="100951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0851-46AC-024E-23FC-8BAFA1D7C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49523-0125-D224-F716-FBAAB74DA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apt *:</a:t>
            </a:r>
          </a:p>
          <a:p>
            <a:r>
              <a:rPr lang="en-US" dirty="0"/>
              <a:t>Scenario1: (wrong)</a:t>
            </a:r>
          </a:p>
          <a:p>
            <a:r>
              <a:rPr lang="en-US" dirty="0"/>
              <a:t>apt pkg1</a:t>
            </a:r>
          </a:p>
          <a:p>
            <a:r>
              <a:rPr lang="en-US" dirty="0"/>
              <a:t>apt pkg2</a:t>
            </a:r>
          </a:p>
          <a:p>
            <a:r>
              <a:rPr lang="en-US" dirty="0"/>
              <a:t>apt pkg3</a:t>
            </a:r>
          </a:p>
          <a:p>
            <a:endParaRPr lang="en-US" dirty="0"/>
          </a:p>
          <a:p>
            <a:r>
              <a:rPr lang="en-US" dirty="0"/>
              <a:t>Scenario2: (correct)</a:t>
            </a:r>
          </a:p>
          <a:p>
            <a:r>
              <a:rPr lang="en-US" dirty="0"/>
              <a:t>apt pkg1 pkg2 pkg3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7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85502-5B60-E01D-4C19-36FC519F9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1948C-2E96-5E20-0409-3FBD233A8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267D6-7562-8F44-80E5-665EA6B4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packages in RHEL end with .rpm</a:t>
            </a:r>
          </a:p>
          <a:p>
            <a:r>
              <a:rPr lang="en-US" dirty="0"/>
              <a:t>offline package installer:</a:t>
            </a:r>
          </a:p>
          <a:p>
            <a:pPr marL="0" indent="0">
              <a:buNone/>
            </a:pPr>
            <a:r>
              <a:rPr lang="en-US" dirty="0"/>
              <a:t>  rpm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package.rpm</a:t>
            </a:r>
            <a:endParaRPr lang="en-US" dirty="0"/>
          </a:p>
          <a:p>
            <a:endParaRPr lang="en-US" dirty="0"/>
          </a:p>
          <a:p>
            <a:r>
              <a:rPr lang="en-US" dirty="0"/>
              <a:t>RHEL Package managers:</a:t>
            </a:r>
          </a:p>
          <a:p>
            <a:r>
              <a:rPr lang="en-US" dirty="0"/>
              <a:t>yum</a:t>
            </a:r>
          </a:p>
          <a:p>
            <a:r>
              <a:rPr lang="en-US" dirty="0" err="1"/>
              <a:t>dnf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553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C924D-0269-1C90-02DE-B5D87156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1CB8A-56D0-C093-03F7-B30591264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repository URIs in Ubuntu</a:t>
            </a:r>
          </a:p>
          <a:p>
            <a:r>
              <a:rPr lang="en-US" dirty="0"/>
              <a:t># apt get repo list </a:t>
            </a:r>
            <a:r>
              <a:rPr lang="en-US" dirty="0" err="1"/>
              <a:t>repolist</a:t>
            </a:r>
            <a:r>
              <a:rPr lang="en-US" dirty="0"/>
              <a:t> ubuntu repositories.</a:t>
            </a:r>
          </a:p>
          <a:p>
            <a:r>
              <a:rPr lang="en-US" dirty="0"/>
              <a:t># &lt;=22.04 earlier:</a:t>
            </a:r>
          </a:p>
          <a:p>
            <a:r>
              <a:rPr lang="en-US" dirty="0"/>
              <a:t>grep -</a:t>
            </a:r>
            <a:r>
              <a:rPr lang="en-US" dirty="0" err="1"/>
              <a:t>rhE</a:t>
            </a:r>
            <a:r>
              <a:rPr lang="en-US" dirty="0"/>
              <a:t> ^deb /</a:t>
            </a:r>
            <a:r>
              <a:rPr lang="en-US" dirty="0" err="1"/>
              <a:t>etc</a:t>
            </a:r>
            <a:r>
              <a:rPr lang="en-US" dirty="0"/>
              <a:t>/apt/</a:t>
            </a:r>
            <a:r>
              <a:rPr lang="en-US" dirty="0" err="1"/>
              <a:t>sources.list</a:t>
            </a:r>
            <a:r>
              <a:rPr lang="en-US" dirty="0"/>
              <a:t>* | cut -d' ' --complement -f1</a:t>
            </a:r>
          </a:p>
          <a:p>
            <a:r>
              <a:rPr lang="en-US" dirty="0"/>
              <a:t># &lt;=22.04 newly:</a:t>
            </a:r>
          </a:p>
          <a:p>
            <a:r>
              <a:rPr lang="en-US" dirty="0"/>
              <a:t>grep -</a:t>
            </a:r>
            <a:r>
              <a:rPr lang="en-US" dirty="0" err="1"/>
              <a:t>rhE</a:t>
            </a:r>
            <a:r>
              <a:rPr lang="en-US" dirty="0"/>
              <a:t> ^URIs /</a:t>
            </a:r>
            <a:r>
              <a:rPr lang="en-US" dirty="0" err="1"/>
              <a:t>etc</a:t>
            </a:r>
            <a:r>
              <a:rPr lang="en-US" dirty="0"/>
              <a:t>/apt/</a:t>
            </a:r>
            <a:r>
              <a:rPr lang="en-US" dirty="0" err="1"/>
              <a:t>sources.list</a:t>
            </a:r>
            <a:r>
              <a:rPr lang="en-US" dirty="0"/>
              <a:t>*</a:t>
            </a:r>
          </a:p>
          <a:p>
            <a:r>
              <a:rPr lang="en-US" dirty="0"/>
              <a:t># &gt;=24.04</a:t>
            </a:r>
          </a:p>
          <a:p>
            <a:r>
              <a:rPr lang="en-US" dirty="0"/>
              <a:t>cat /</a:t>
            </a:r>
            <a:r>
              <a:rPr lang="en-US" dirty="0" err="1"/>
              <a:t>etc</a:t>
            </a:r>
            <a:r>
              <a:rPr lang="en-US" dirty="0"/>
              <a:t>/apt/</a:t>
            </a:r>
            <a:r>
              <a:rPr lang="en-US" dirty="0" err="1"/>
              <a:t>sources.list.d</a:t>
            </a:r>
            <a:r>
              <a:rPr lang="en-US" dirty="0"/>
              <a:t>/* | grep -v ^#</a:t>
            </a:r>
          </a:p>
        </p:txBody>
      </p:sp>
    </p:spTree>
    <p:extLst>
      <p:ext uri="{BB962C8B-B14F-4D97-AF65-F5344CB8AC3E}">
        <p14:creationId xmlns:p14="http://schemas.microsoft.com/office/powerpoint/2010/main" val="2896027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42225-3D33-FEE0-595D-7EF2799A7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5CE0-20E0-AD46-EBE1-08300199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BA7BA-DA84-227E-1F92-364DB908D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command does a combination of the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Does something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Prints something as output (standard output: </a:t>
            </a:r>
            <a:r>
              <a:rPr lang="en-US" dirty="0" err="1"/>
              <a:t>stdout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Prints something as error (standard error: stderr)</a:t>
            </a:r>
          </a:p>
        </p:txBody>
      </p:sp>
    </p:spTree>
    <p:extLst>
      <p:ext uri="{BB962C8B-B14F-4D97-AF65-F5344CB8AC3E}">
        <p14:creationId xmlns:p14="http://schemas.microsoft.com/office/powerpoint/2010/main" val="67355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BAC81-ECA6-B514-7BAD-8A5916FC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11825-0BA9-2184-5A45-DA14D93DE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postgresql</a:t>
            </a:r>
            <a:r>
              <a:rPr lang="en-US" dirty="0"/>
              <a:t> database cluster &lt;&gt; SQL Server database engine</a:t>
            </a:r>
          </a:p>
        </p:txBody>
      </p:sp>
    </p:spTree>
    <p:extLst>
      <p:ext uri="{BB962C8B-B14F-4D97-AF65-F5344CB8AC3E}">
        <p14:creationId xmlns:p14="http://schemas.microsoft.com/office/powerpoint/2010/main" val="36813062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187</TotalTime>
  <Words>235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Command Result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Momen</dc:creator>
  <cp:lastModifiedBy>Al Momen</cp:lastModifiedBy>
  <cp:revision>2</cp:revision>
  <dcterms:created xsi:type="dcterms:W3CDTF">2024-12-01T14:37:10Z</dcterms:created>
  <dcterms:modified xsi:type="dcterms:W3CDTF">2024-12-02T00:35:07Z</dcterms:modified>
</cp:coreProperties>
</file>