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7" r:id="rId2"/>
    <p:sldId id="256" r:id="rId3"/>
    <p:sldId id="258" r:id="rId4"/>
    <p:sldId id="259" r:id="rId5"/>
    <p:sldId id="261" r:id="rId6"/>
    <p:sldId id="262" r:id="rId7"/>
    <p:sldId id="263" r:id="rId8"/>
    <p:sldId id="260"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A344"/>
    <a:srgbClr val="221D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1"/>
    <p:restoredTop sz="81357"/>
  </p:normalViewPr>
  <p:slideViewPr>
    <p:cSldViewPr snapToGrid="0">
      <p:cViewPr varScale="1">
        <p:scale>
          <a:sx n="79" d="100"/>
          <a:sy n="79" d="100"/>
        </p:scale>
        <p:origin x="240"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E608CB-2B7D-1148-AB1A-1D1BBEE44951}" type="datetimeFigureOut">
              <a:rPr kumimoji="1" lang="zh-CN" altLang="en-US" smtClean="0"/>
              <a:t>2022/12/26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1B47D1-9628-F24D-B30B-914ABF5A4F4E}" type="slidenum">
              <a:rPr kumimoji="1" lang="zh-CN" altLang="en-US" smtClean="0"/>
              <a:t>‹#›</a:t>
            </a:fld>
            <a:endParaRPr kumimoji="1" lang="zh-CN" altLang="en-US"/>
          </a:p>
        </p:txBody>
      </p:sp>
    </p:spTree>
    <p:extLst>
      <p:ext uri="{BB962C8B-B14F-4D97-AF65-F5344CB8AC3E}">
        <p14:creationId xmlns:p14="http://schemas.microsoft.com/office/powerpoint/2010/main" val="251403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Hello everyone, this is Yichen from online deep learning system course. Our project is metal backend for hardware acceleration in needle framework.</a:t>
            </a:r>
          </a:p>
        </p:txBody>
      </p:sp>
      <p:sp>
        <p:nvSpPr>
          <p:cNvPr id="4" name="灯片编号占位符 3"/>
          <p:cNvSpPr>
            <a:spLocks noGrp="1"/>
          </p:cNvSpPr>
          <p:nvPr>
            <p:ph type="sldNum" sz="quarter" idx="5"/>
          </p:nvPr>
        </p:nvSpPr>
        <p:spPr/>
        <p:txBody>
          <a:bodyPr/>
          <a:lstStyle/>
          <a:p>
            <a:fld id="{B51B47D1-9628-F24D-B30B-914ABF5A4F4E}" type="slidenum">
              <a:rPr kumimoji="1" lang="zh-CN" altLang="en-US" smtClean="0"/>
              <a:t>1</a:t>
            </a:fld>
            <a:endParaRPr kumimoji="1" lang="zh-CN" altLang="en-US"/>
          </a:p>
        </p:txBody>
      </p:sp>
    </p:spTree>
    <p:extLst>
      <p:ext uri="{BB962C8B-B14F-4D97-AF65-F5344CB8AC3E}">
        <p14:creationId xmlns:p14="http://schemas.microsoft.com/office/powerpoint/2010/main" val="2244538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Metal provides rich shading language and tight integration between graphics and compute. </a:t>
            </a:r>
          </a:p>
          <a:p>
            <a:r>
              <a:rPr kumimoji="1" lang="en-US" altLang="zh-CN" dirty="0"/>
              <a:t>Speaking of Apple Silicon, this newly designed M1 chip is still not perfectly supported in GPU accelerated framework, like </a:t>
            </a:r>
            <a:r>
              <a:rPr kumimoji="1" lang="en-US" altLang="zh-CN" dirty="0" err="1"/>
              <a:t>PyTorch</a:t>
            </a:r>
            <a:r>
              <a:rPr kumimoji="1" lang="en-US" altLang="zh-CN" dirty="0"/>
              <a:t> and </a:t>
            </a:r>
            <a:r>
              <a:rPr kumimoji="1" lang="en-US" altLang="zh-CN" dirty="0" err="1"/>
              <a:t>Taichi</a:t>
            </a:r>
            <a:r>
              <a:rPr kumimoji="1" lang="en-US" altLang="zh-CN" dirty="0"/>
              <a:t>. </a:t>
            </a:r>
          </a:p>
          <a:p>
            <a:endParaRPr kumimoji="1" lang="en-US" altLang="zh-CN" dirty="0"/>
          </a:p>
          <a:p>
            <a:r>
              <a:rPr kumimoji="1" lang="en-US" altLang="zh-CN" dirty="0"/>
              <a:t>The Needle framework has only </a:t>
            </a:r>
            <a:r>
              <a:rPr kumimoji="1" lang="en-US" altLang="zh-CN" dirty="0" err="1"/>
              <a:t>cuda</a:t>
            </a:r>
            <a:r>
              <a:rPr kumimoji="1" lang="en-US" altLang="zh-CN" dirty="0"/>
              <a:t> for </a:t>
            </a:r>
            <a:r>
              <a:rPr lang="de-CH" altLang="zh-CN" b="0" i="0" u="none" strike="noStrike" dirty="0">
                <a:solidFill>
                  <a:srgbClr val="1D1D1F"/>
                </a:solidFill>
                <a:effectLst/>
                <a:latin typeface="SF Pro Text"/>
              </a:rPr>
              <a:t>GPU </a:t>
            </a:r>
            <a:r>
              <a:rPr lang="de-CH" altLang="zh-CN" b="0" i="0" u="none" strike="noStrike" dirty="0" err="1">
                <a:solidFill>
                  <a:srgbClr val="1D1D1F"/>
                </a:solidFill>
                <a:effectLst/>
                <a:latin typeface="SF Pro Text"/>
              </a:rPr>
              <a:t>training</a:t>
            </a:r>
            <a:r>
              <a:rPr lang="de-CH" altLang="zh-CN" b="0" i="0" u="none" strike="noStrike" dirty="0">
                <a:solidFill>
                  <a:srgbClr val="1D1D1F"/>
                </a:solidFill>
                <a:effectLst/>
                <a:latin typeface="SF Pro Text"/>
              </a:rPr>
              <a:t> </a:t>
            </a:r>
            <a:r>
              <a:rPr lang="de-CH" altLang="zh-CN" b="0" i="0" u="none" strike="noStrike" dirty="0" err="1">
                <a:solidFill>
                  <a:srgbClr val="1D1D1F"/>
                </a:solidFill>
                <a:effectLst/>
                <a:latin typeface="SF Pro Text"/>
              </a:rPr>
              <a:t>acceleration</a:t>
            </a:r>
            <a:r>
              <a:rPr lang="de-CH" altLang="zh-CN" b="0" i="0" u="none" strike="noStrike" dirty="0">
                <a:solidFill>
                  <a:srgbClr val="1D1D1F"/>
                </a:solidFill>
                <a:effectLst/>
                <a:latin typeface="SF Pro Text"/>
              </a:rPr>
              <a:t>.</a:t>
            </a:r>
            <a:r>
              <a:rPr kumimoji="1" lang="en-US" altLang="zh-CN" b="0" i="0" u="none" strike="noStrike" dirty="0">
                <a:solidFill>
                  <a:srgbClr val="1D1D1F"/>
                </a:solidFill>
                <a:effectLst/>
                <a:latin typeface="SF Pro Text"/>
              </a:rPr>
              <a:t> </a:t>
            </a:r>
            <a:r>
              <a:rPr kumimoji="1" lang="en-US" altLang="zh-CN" dirty="0"/>
              <a:t>As our group members are all using M1 Mac, We are happy to implement this metal backend at beginning of the course, and I’d like to sharing you with our implementation as the final project.</a:t>
            </a:r>
          </a:p>
          <a:p>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B51B47D1-9628-F24D-B30B-914ABF5A4F4E}" type="slidenum">
              <a:rPr kumimoji="1" lang="zh-CN" altLang="en-US" smtClean="0"/>
              <a:t>2</a:t>
            </a:fld>
            <a:endParaRPr kumimoji="1" lang="zh-CN" altLang="en-US"/>
          </a:p>
        </p:txBody>
      </p:sp>
    </p:spTree>
    <p:extLst>
      <p:ext uri="{BB962C8B-B14F-4D97-AF65-F5344CB8AC3E}">
        <p14:creationId xmlns:p14="http://schemas.microsoft.com/office/powerpoint/2010/main" val="3156077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needle framework supports a number of acceleration backend to improve the performance of its operation, such as matrix multiplication and convolutions.</a:t>
            </a:r>
          </a:p>
          <a:p>
            <a:endParaRPr kumimoji="1" lang="en-US" altLang="zh-CN" dirty="0"/>
          </a:p>
          <a:p>
            <a:r>
              <a:rPr kumimoji="1" lang="en-US" altLang="zh-CN" dirty="0"/>
              <a:t>Metal backend uses a queue of command buffers to organize the order of execution of computing, and all computation is defined in metal shading language, we put it into a single file named </a:t>
            </a:r>
            <a:r>
              <a:rPr kumimoji="1" lang="en-US" altLang="zh-CN" dirty="0" err="1"/>
              <a:t>kernels.metal</a:t>
            </a:r>
            <a:r>
              <a:rPr kumimoji="1" lang="en-US" altLang="zh-CN" dirty="0"/>
              <a:t>.</a:t>
            </a:r>
            <a:endParaRPr kumimoji="1" lang="zh-CN" altLang="en-US" dirty="0"/>
          </a:p>
        </p:txBody>
      </p:sp>
      <p:sp>
        <p:nvSpPr>
          <p:cNvPr id="4" name="灯片编号占位符 3"/>
          <p:cNvSpPr>
            <a:spLocks noGrp="1"/>
          </p:cNvSpPr>
          <p:nvPr>
            <p:ph type="sldNum" sz="quarter" idx="5"/>
          </p:nvPr>
        </p:nvSpPr>
        <p:spPr/>
        <p:txBody>
          <a:bodyPr/>
          <a:lstStyle/>
          <a:p>
            <a:fld id="{B51B47D1-9628-F24D-B30B-914ABF5A4F4E}" type="slidenum">
              <a:rPr kumimoji="1" lang="zh-CN" altLang="en-US" smtClean="0"/>
              <a:t>3</a:t>
            </a:fld>
            <a:endParaRPr kumimoji="1" lang="zh-CN" altLang="en-US"/>
          </a:p>
        </p:txBody>
      </p:sp>
    </p:spTree>
    <p:extLst>
      <p:ext uri="{BB962C8B-B14F-4D97-AF65-F5344CB8AC3E}">
        <p14:creationId xmlns:p14="http://schemas.microsoft.com/office/powerpoint/2010/main" val="1074991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Take tanh activation function for example, in this pipeline we have actually implement 4 levels of abstraction.</a:t>
            </a:r>
          </a:p>
          <a:p>
            <a:endParaRPr kumimoji="1" lang="en-US" altLang="zh-CN" dirty="0"/>
          </a:p>
          <a:p>
            <a:r>
              <a:rPr kumimoji="1" lang="en-US" altLang="zh-CN" dirty="0"/>
              <a:t>First one is activation layer as </a:t>
            </a:r>
            <a:r>
              <a:rPr kumimoji="1" lang="en-US" altLang="zh-CN" dirty="0" err="1"/>
              <a:t>nn</a:t>
            </a:r>
            <a:r>
              <a:rPr kumimoji="1" lang="en-US" altLang="zh-CN" dirty="0"/>
              <a:t> module, </a:t>
            </a:r>
            <a:endParaRPr kumimoji="1" lang="zh-CN" altLang="en-US" dirty="0"/>
          </a:p>
        </p:txBody>
      </p:sp>
      <p:sp>
        <p:nvSpPr>
          <p:cNvPr id="4" name="灯片编号占位符 3"/>
          <p:cNvSpPr>
            <a:spLocks noGrp="1"/>
          </p:cNvSpPr>
          <p:nvPr>
            <p:ph type="sldNum" sz="quarter" idx="5"/>
          </p:nvPr>
        </p:nvSpPr>
        <p:spPr/>
        <p:txBody>
          <a:bodyPr/>
          <a:lstStyle/>
          <a:p>
            <a:fld id="{B51B47D1-9628-F24D-B30B-914ABF5A4F4E}" type="slidenum">
              <a:rPr kumimoji="1" lang="zh-CN" altLang="en-US" smtClean="0"/>
              <a:t>4</a:t>
            </a:fld>
            <a:endParaRPr kumimoji="1" lang="zh-CN" altLang="en-US"/>
          </a:p>
        </p:txBody>
      </p:sp>
    </p:spTree>
    <p:extLst>
      <p:ext uri="{BB962C8B-B14F-4D97-AF65-F5344CB8AC3E}">
        <p14:creationId xmlns:p14="http://schemas.microsoft.com/office/powerpoint/2010/main" val="1534123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Second is an operator which calls backend array </a:t>
            </a:r>
            <a:r>
              <a:rPr kumimoji="1" lang="en-US" altLang="zh-CN" dirty="0" err="1"/>
              <a:t>api</a:t>
            </a:r>
            <a:r>
              <a:rPr kumimoji="1" lang="en-US" altLang="zh-CN" dirty="0"/>
              <a:t> , </a:t>
            </a:r>
          </a:p>
        </p:txBody>
      </p:sp>
      <p:sp>
        <p:nvSpPr>
          <p:cNvPr id="4" name="灯片编号占位符 3"/>
          <p:cNvSpPr>
            <a:spLocks noGrp="1"/>
          </p:cNvSpPr>
          <p:nvPr>
            <p:ph type="sldNum" sz="quarter" idx="5"/>
          </p:nvPr>
        </p:nvSpPr>
        <p:spPr/>
        <p:txBody>
          <a:bodyPr/>
          <a:lstStyle/>
          <a:p>
            <a:fld id="{B51B47D1-9628-F24D-B30B-914ABF5A4F4E}" type="slidenum">
              <a:rPr kumimoji="1" lang="zh-CN" altLang="en-US" smtClean="0"/>
              <a:t>5</a:t>
            </a:fld>
            <a:endParaRPr kumimoji="1" lang="zh-CN" altLang="en-US"/>
          </a:p>
        </p:txBody>
      </p:sp>
    </p:spTree>
    <p:extLst>
      <p:ext uri="{BB962C8B-B14F-4D97-AF65-F5344CB8AC3E}">
        <p14:creationId xmlns:p14="http://schemas.microsoft.com/office/powerpoint/2010/main" val="738470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Third one is in metal </a:t>
            </a:r>
            <a:r>
              <a:rPr kumimoji="1" lang="en-US" altLang="zh-CN" dirty="0" err="1"/>
              <a:t>cplusplus</a:t>
            </a:r>
            <a:r>
              <a:rPr kumimoji="1" lang="en-US" altLang="zh-CN" dirty="0"/>
              <a:t> interface, in which we define the command queue of computation.</a:t>
            </a:r>
            <a:endParaRPr kumimoji="1" lang="zh-CN" altLang="en-US" dirty="0"/>
          </a:p>
        </p:txBody>
      </p:sp>
      <p:sp>
        <p:nvSpPr>
          <p:cNvPr id="4" name="灯片编号占位符 3"/>
          <p:cNvSpPr>
            <a:spLocks noGrp="1"/>
          </p:cNvSpPr>
          <p:nvPr>
            <p:ph type="sldNum" sz="quarter" idx="5"/>
          </p:nvPr>
        </p:nvSpPr>
        <p:spPr/>
        <p:txBody>
          <a:bodyPr/>
          <a:lstStyle/>
          <a:p>
            <a:fld id="{B51B47D1-9628-F24D-B30B-914ABF5A4F4E}" type="slidenum">
              <a:rPr kumimoji="1" lang="zh-CN" altLang="en-US" smtClean="0"/>
              <a:t>6</a:t>
            </a:fld>
            <a:endParaRPr kumimoji="1" lang="zh-CN" altLang="en-US"/>
          </a:p>
        </p:txBody>
      </p:sp>
    </p:spTree>
    <p:extLst>
      <p:ext uri="{BB962C8B-B14F-4D97-AF65-F5344CB8AC3E}">
        <p14:creationId xmlns:p14="http://schemas.microsoft.com/office/powerpoint/2010/main" val="132873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forth is an element wise tanh kernel function, it finally calls the metal tanh </a:t>
            </a:r>
            <a:r>
              <a:rPr kumimoji="1" lang="en-US" altLang="zh-CN" dirty="0" err="1"/>
              <a:t>api</a:t>
            </a:r>
            <a:r>
              <a:rPr kumimoji="1" lang="en-US" altLang="zh-CN" dirty="0"/>
              <a:t>.</a:t>
            </a:r>
            <a:endParaRPr kumimoji="1" lang="zh-CN" altLang="en-US" dirty="0"/>
          </a:p>
        </p:txBody>
      </p:sp>
      <p:sp>
        <p:nvSpPr>
          <p:cNvPr id="4" name="灯片编号占位符 3"/>
          <p:cNvSpPr>
            <a:spLocks noGrp="1"/>
          </p:cNvSpPr>
          <p:nvPr>
            <p:ph type="sldNum" sz="quarter" idx="5"/>
          </p:nvPr>
        </p:nvSpPr>
        <p:spPr/>
        <p:txBody>
          <a:bodyPr/>
          <a:lstStyle/>
          <a:p>
            <a:fld id="{B51B47D1-9628-F24D-B30B-914ABF5A4F4E}" type="slidenum">
              <a:rPr kumimoji="1" lang="zh-CN" altLang="en-US" smtClean="0"/>
              <a:t>7</a:t>
            </a:fld>
            <a:endParaRPr kumimoji="1" lang="zh-CN" altLang="en-US"/>
          </a:p>
        </p:txBody>
      </p:sp>
    </p:spTree>
    <p:extLst>
      <p:ext uri="{BB962C8B-B14F-4D97-AF65-F5344CB8AC3E}">
        <p14:creationId xmlns:p14="http://schemas.microsoft.com/office/powerpoint/2010/main" val="684894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Our metal implementation works pretty well with all assignments and passed all test cases on </a:t>
            </a:r>
            <a:r>
              <a:rPr kumimoji="1" lang="en-US" altLang="zh-CN" dirty="0" err="1"/>
              <a:t>mugrade</a:t>
            </a:r>
            <a:r>
              <a:rPr kumimoji="1" lang="en-US" altLang="zh-CN" dirty="0"/>
              <a:t> grading system.</a:t>
            </a:r>
          </a:p>
          <a:p>
            <a:endParaRPr kumimoji="1" lang="en-US" altLang="zh-CN" dirty="0"/>
          </a:p>
          <a:p>
            <a:r>
              <a:rPr kumimoji="1" lang="en-US" altLang="zh-CN" dirty="0"/>
              <a:t>And we’d like to implement more fancy model and experiments in final report. Thank you for attention.</a:t>
            </a:r>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B51B47D1-9628-F24D-B30B-914ABF5A4F4E}" type="slidenum">
              <a:rPr kumimoji="1" lang="zh-CN" altLang="en-US" smtClean="0"/>
              <a:t>8</a:t>
            </a:fld>
            <a:endParaRPr kumimoji="1" lang="zh-CN" altLang="en-US"/>
          </a:p>
        </p:txBody>
      </p:sp>
    </p:spTree>
    <p:extLst>
      <p:ext uri="{BB962C8B-B14F-4D97-AF65-F5344CB8AC3E}">
        <p14:creationId xmlns:p14="http://schemas.microsoft.com/office/powerpoint/2010/main" val="2085439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659687-9BC2-051A-0243-819B31AE2827}"/>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0BBAF272-6F10-04A3-EF2E-6D18FA618F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44CB4785-7E53-FF01-F768-1DA851F7F8EE}"/>
              </a:ext>
            </a:extLst>
          </p:cNvPr>
          <p:cNvSpPr>
            <a:spLocks noGrp="1"/>
          </p:cNvSpPr>
          <p:nvPr>
            <p:ph type="dt" sz="half" idx="10"/>
          </p:nvPr>
        </p:nvSpPr>
        <p:spPr/>
        <p:txBody>
          <a:bodyPr/>
          <a:lstStyle/>
          <a:p>
            <a:fld id="{BD7648D0-42BC-FF47-A5C9-534E8DC1E8BC}" type="datetimeFigureOut">
              <a:rPr kumimoji="1" lang="zh-CN" altLang="en-US" smtClean="0"/>
              <a:t>2022/12/26</a:t>
            </a:fld>
            <a:endParaRPr kumimoji="1" lang="zh-CN" altLang="en-US"/>
          </a:p>
        </p:txBody>
      </p:sp>
      <p:sp>
        <p:nvSpPr>
          <p:cNvPr id="5" name="页脚占位符 4">
            <a:extLst>
              <a:ext uri="{FF2B5EF4-FFF2-40B4-BE49-F238E27FC236}">
                <a16:creationId xmlns:a16="http://schemas.microsoft.com/office/drawing/2014/main" id="{FFAAB380-101E-F8B9-4C62-A85904022B2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CD1B3FD-0744-FFE8-9243-F5428374966B}"/>
              </a:ext>
            </a:extLst>
          </p:cNvPr>
          <p:cNvSpPr>
            <a:spLocks noGrp="1"/>
          </p:cNvSpPr>
          <p:nvPr>
            <p:ph type="sldNum" sz="quarter" idx="12"/>
          </p:nvPr>
        </p:nvSpPr>
        <p:spPr/>
        <p:txBody>
          <a:bodyPr/>
          <a:lstStyle/>
          <a:p>
            <a:fld id="{20378042-34BB-314E-A3C7-670011ED5FD0}" type="slidenum">
              <a:rPr kumimoji="1" lang="zh-CN" altLang="en-US" smtClean="0"/>
              <a:t>‹#›</a:t>
            </a:fld>
            <a:endParaRPr kumimoji="1" lang="zh-CN" altLang="en-US"/>
          </a:p>
        </p:txBody>
      </p:sp>
    </p:spTree>
    <p:extLst>
      <p:ext uri="{BB962C8B-B14F-4D97-AF65-F5344CB8AC3E}">
        <p14:creationId xmlns:p14="http://schemas.microsoft.com/office/powerpoint/2010/main" val="3662333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F72BE9-A1DF-8BC4-52DC-177D38F7AAD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AC1CFCD-E1DF-B777-8B6B-E1D37BAA44EE}"/>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7DD322E-24AD-0E1E-8ADC-CFB66165FA51}"/>
              </a:ext>
            </a:extLst>
          </p:cNvPr>
          <p:cNvSpPr>
            <a:spLocks noGrp="1"/>
          </p:cNvSpPr>
          <p:nvPr>
            <p:ph type="dt" sz="half" idx="10"/>
          </p:nvPr>
        </p:nvSpPr>
        <p:spPr/>
        <p:txBody>
          <a:bodyPr/>
          <a:lstStyle/>
          <a:p>
            <a:fld id="{BD7648D0-42BC-FF47-A5C9-534E8DC1E8BC}" type="datetimeFigureOut">
              <a:rPr kumimoji="1" lang="zh-CN" altLang="en-US" smtClean="0"/>
              <a:t>2022/12/26</a:t>
            </a:fld>
            <a:endParaRPr kumimoji="1" lang="zh-CN" altLang="en-US"/>
          </a:p>
        </p:txBody>
      </p:sp>
      <p:sp>
        <p:nvSpPr>
          <p:cNvPr id="5" name="页脚占位符 4">
            <a:extLst>
              <a:ext uri="{FF2B5EF4-FFF2-40B4-BE49-F238E27FC236}">
                <a16:creationId xmlns:a16="http://schemas.microsoft.com/office/drawing/2014/main" id="{C61E608A-C167-4B65-B908-90CB363AA9D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69D222C-626D-C87D-5E60-24A6ABA19225}"/>
              </a:ext>
            </a:extLst>
          </p:cNvPr>
          <p:cNvSpPr>
            <a:spLocks noGrp="1"/>
          </p:cNvSpPr>
          <p:nvPr>
            <p:ph type="sldNum" sz="quarter" idx="12"/>
          </p:nvPr>
        </p:nvSpPr>
        <p:spPr/>
        <p:txBody>
          <a:bodyPr/>
          <a:lstStyle/>
          <a:p>
            <a:fld id="{20378042-34BB-314E-A3C7-670011ED5FD0}" type="slidenum">
              <a:rPr kumimoji="1" lang="zh-CN" altLang="en-US" smtClean="0"/>
              <a:t>‹#›</a:t>
            </a:fld>
            <a:endParaRPr kumimoji="1" lang="zh-CN" altLang="en-US"/>
          </a:p>
        </p:txBody>
      </p:sp>
    </p:spTree>
    <p:extLst>
      <p:ext uri="{BB962C8B-B14F-4D97-AF65-F5344CB8AC3E}">
        <p14:creationId xmlns:p14="http://schemas.microsoft.com/office/powerpoint/2010/main" val="1811099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9C4455C-D928-8F10-9C1B-B7FC47B98F35}"/>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F499C79-9F71-A60F-616E-54E618C761CC}"/>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ABB2CA7-0EFB-DE80-D5F8-EBD48BD79871}"/>
              </a:ext>
            </a:extLst>
          </p:cNvPr>
          <p:cNvSpPr>
            <a:spLocks noGrp="1"/>
          </p:cNvSpPr>
          <p:nvPr>
            <p:ph type="dt" sz="half" idx="10"/>
          </p:nvPr>
        </p:nvSpPr>
        <p:spPr/>
        <p:txBody>
          <a:bodyPr/>
          <a:lstStyle/>
          <a:p>
            <a:fld id="{BD7648D0-42BC-FF47-A5C9-534E8DC1E8BC}" type="datetimeFigureOut">
              <a:rPr kumimoji="1" lang="zh-CN" altLang="en-US" smtClean="0"/>
              <a:t>2022/12/26</a:t>
            </a:fld>
            <a:endParaRPr kumimoji="1" lang="zh-CN" altLang="en-US"/>
          </a:p>
        </p:txBody>
      </p:sp>
      <p:sp>
        <p:nvSpPr>
          <p:cNvPr id="5" name="页脚占位符 4">
            <a:extLst>
              <a:ext uri="{FF2B5EF4-FFF2-40B4-BE49-F238E27FC236}">
                <a16:creationId xmlns:a16="http://schemas.microsoft.com/office/drawing/2014/main" id="{47ED63D3-2C66-F3EA-7736-C9F1D30D4B3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77597ED-3279-CFE0-9818-EFD651834F91}"/>
              </a:ext>
            </a:extLst>
          </p:cNvPr>
          <p:cNvSpPr>
            <a:spLocks noGrp="1"/>
          </p:cNvSpPr>
          <p:nvPr>
            <p:ph type="sldNum" sz="quarter" idx="12"/>
          </p:nvPr>
        </p:nvSpPr>
        <p:spPr/>
        <p:txBody>
          <a:bodyPr/>
          <a:lstStyle/>
          <a:p>
            <a:fld id="{20378042-34BB-314E-A3C7-670011ED5FD0}" type="slidenum">
              <a:rPr kumimoji="1" lang="zh-CN" altLang="en-US" smtClean="0"/>
              <a:t>‹#›</a:t>
            </a:fld>
            <a:endParaRPr kumimoji="1" lang="zh-CN" altLang="en-US"/>
          </a:p>
        </p:txBody>
      </p:sp>
    </p:spTree>
    <p:extLst>
      <p:ext uri="{BB962C8B-B14F-4D97-AF65-F5344CB8AC3E}">
        <p14:creationId xmlns:p14="http://schemas.microsoft.com/office/powerpoint/2010/main" val="24123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51071C-531D-960E-7F54-CAF3D06A6D1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9523B21-C376-0B8A-67C4-E2CF3F99FD88}"/>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3522A0B-926C-84BA-FC8B-4C5DD91DB1D4}"/>
              </a:ext>
            </a:extLst>
          </p:cNvPr>
          <p:cNvSpPr>
            <a:spLocks noGrp="1"/>
          </p:cNvSpPr>
          <p:nvPr>
            <p:ph type="dt" sz="half" idx="10"/>
          </p:nvPr>
        </p:nvSpPr>
        <p:spPr/>
        <p:txBody>
          <a:bodyPr/>
          <a:lstStyle/>
          <a:p>
            <a:fld id="{BD7648D0-42BC-FF47-A5C9-534E8DC1E8BC}" type="datetimeFigureOut">
              <a:rPr kumimoji="1" lang="zh-CN" altLang="en-US" smtClean="0"/>
              <a:t>2022/12/26</a:t>
            </a:fld>
            <a:endParaRPr kumimoji="1" lang="zh-CN" altLang="en-US"/>
          </a:p>
        </p:txBody>
      </p:sp>
      <p:sp>
        <p:nvSpPr>
          <p:cNvPr id="5" name="页脚占位符 4">
            <a:extLst>
              <a:ext uri="{FF2B5EF4-FFF2-40B4-BE49-F238E27FC236}">
                <a16:creationId xmlns:a16="http://schemas.microsoft.com/office/drawing/2014/main" id="{E3008B92-63C3-AD0A-A5A8-E49427D7DC8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E7FE8CF-E1A3-B559-A37B-F5EB8FAA0D20}"/>
              </a:ext>
            </a:extLst>
          </p:cNvPr>
          <p:cNvSpPr>
            <a:spLocks noGrp="1"/>
          </p:cNvSpPr>
          <p:nvPr>
            <p:ph type="sldNum" sz="quarter" idx="12"/>
          </p:nvPr>
        </p:nvSpPr>
        <p:spPr/>
        <p:txBody>
          <a:bodyPr/>
          <a:lstStyle/>
          <a:p>
            <a:fld id="{20378042-34BB-314E-A3C7-670011ED5FD0}" type="slidenum">
              <a:rPr kumimoji="1" lang="zh-CN" altLang="en-US" smtClean="0"/>
              <a:t>‹#›</a:t>
            </a:fld>
            <a:endParaRPr kumimoji="1" lang="zh-CN" altLang="en-US"/>
          </a:p>
        </p:txBody>
      </p:sp>
    </p:spTree>
    <p:extLst>
      <p:ext uri="{BB962C8B-B14F-4D97-AF65-F5344CB8AC3E}">
        <p14:creationId xmlns:p14="http://schemas.microsoft.com/office/powerpoint/2010/main" val="1919040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D0D6AD-8F3A-D59D-6404-6D337A274022}"/>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CC8FBB83-7946-A852-2BE8-BF19F246C3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BA5D7F58-7EA7-B8AB-11BF-7959B4B36FA1}"/>
              </a:ext>
            </a:extLst>
          </p:cNvPr>
          <p:cNvSpPr>
            <a:spLocks noGrp="1"/>
          </p:cNvSpPr>
          <p:nvPr>
            <p:ph type="dt" sz="half" idx="10"/>
          </p:nvPr>
        </p:nvSpPr>
        <p:spPr/>
        <p:txBody>
          <a:bodyPr/>
          <a:lstStyle/>
          <a:p>
            <a:fld id="{BD7648D0-42BC-FF47-A5C9-534E8DC1E8BC}" type="datetimeFigureOut">
              <a:rPr kumimoji="1" lang="zh-CN" altLang="en-US" smtClean="0"/>
              <a:t>2022/12/26</a:t>
            </a:fld>
            <a:endParaRPr kumimoji="1" lang="zh-CN" altLang="en-US"/>
          </a:p>
        </p:txBody>
      </p:sp>
      <p:sp>
        <p:nvSpPr>
          <p:cNvPr id="5" name="页脚占位符 4">
            <a:extLst>
              <a:ext uri="{FF2B5EF4-FFF2-40B4-BE49-F238E27FC236}">
                <a16:creationId xmlns:a16="http://schemas.microsoft.com/office/drawing/2014/main" id="{30A12F45-ACAF-24D8-AD8C-31425F935A4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62F2650-8E1C-CDAB-7CA7-C94D37B3589C}"/>
              </a:ext>
            </a:extLst>
          </p:cNvPr>
          <p:cNvSpPr>
            <a:spLocks noGrp="1"/>
          </p:cNvSpPr>
          <p:nvPr>
            <p:ph type="sldNum" sz="quarter" idx="12"/>
          </p:nvPr>
        </p:nvSpPr>
        <p:spPr/>
        <p:txBody>
          <a:bodyPr/>
          <a:lstStyle/>
          <a:p>
            <a:fld id="{20378042-34BB-314E-A3C7-670011ED5FD0}" type="slidenum">
              <a:rPr kumimoji="1" lang="zh-CN" altLang="en-US" smtClean="0"/>
              <a:t>‹#›</a:t>
            </a:fld>
            <a:endParaRPr kumimoji="1" lang="zh-CN" altLang="en-US"/>
          </a:p>
        </p:txBody>
      </p:sp>
    </p:spTree>
    <p:extLst>
      <p:ext uri="{BB962C8B-B14F-4D97-AF65-F5344CB8AC3E}">
        <p14:creationId xmlns:p14="http://schemas.microsoft.com/office/powerpoint/2010/main" val="31894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5C91D9-5EE4-2ABF-9D07-870D4377F69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4033E92-E516-7040-EA17-EE4EFD9FA098}"/>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A9480C2C-5CDB-699D-653A-3CD331B7C39F}"/>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1CAD6C1A-79EC-2D79-DAAA-B6FDFC4ED15B}"/>
              </a:ext>
            </a:extLst>
          </p:cNvPr>
          <p:cNvSpPr>
            <a:spLocks noGrp="1"/>
          </p:cNvSpPr>
          <p:nvPr>
            <p:ph type="dt" sz="half" idx="10"/>
          </p:nvPr>
        </p:nvSpPr>
        <p:spPr/>
        <p:txBody>
          <a:bodyPr/>
          <a:lstStyle/>
          <a:p>
            <a:fld id="{BD7648D0-42BC-FF47-A5C9-534E8DC1E8BC}" type="datetimeFigureOut">
              <a:rPr kumimoji="1" lang="zh-CN" altLang="en-US" smtClean="0"/>
              <a:t>2022/12/26</a:t>
            </a:fld>
            <a:endParaRPr kumimoji="1" lang="zh-CN" altLang="en-US"/>
          </a:p>
        </p:txBody>
      </p:sp>
      <p:sp>
        <p:nvSpPr>
          <p:cNvPr id="6" name="页脚占位符 5">
            <a:extLst>
              <a:ext uri="{FF2B5EF4-FFF2-40B4-BE49-F238E27FC236}">
                <a16:creationId xmlns:a16="http://schemas.microsoft.com/office/drawing/2014/main" id="{B93E88CF-AE51-B5AE-1C8D-880809E5EB3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0445D12-BE97-A374-E88A-B09821A200E5}"/>
              </a:ext>
            </a:extLst>
          </p:cNvPr>
          <p:cNvSpPr>
            <a:spLocks noGrp="1"/>
          </p:cNvSpPr>
          <p:nvPr>
            <p:ph type="sldNum" sz="quarter" idx="12"/>
          </p:nvPr>
        </p:nvSpPr>
        <p:spPr/>
        <p:txBody>
          <a:bodyPr/>
          <a:lstStyle/>
          <a:p>
            <a:fld id="{20378042-34BB-314E-A3C7-670011ED5FD0}" type="slidenum">
              <a:rPr kumimoji="1" lang="zh-CN" altLang="en-US" smtClean="0"/>
              <a:t>‹#›</a:t>
            </a:fld>
            <a:endParaRPr kumimoji="1" lang="zh-CN" altLang="en-US"/>
          </a:p>
        </p:txBody>
      </p:sp>
    </p:spTree>
    <p:extLst>
      <p:ext uri="{BB962C8B-B14F-4D97-AF65-F5344CB8AC3E}">
        <p14:creationId xmlns:p14="http://schemas.microsoft.com/office/powerpoint/2010/main" val="302091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B2FD3-101B-8772-78E9-E816DBCAD788}"/>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58CA148-4641-37C4-FAE1-98D8F4481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DA1814A3-3640-7C4B-7664-9A3490A6AF9B}"/>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AE7343E0-7FDC-066E-46A9-338EE63D3D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CA1109B4-4252-9BEE-D7FE-854F8BE6867C}"/>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C36E3750-3F92-166F-932D-1FDBD57CE6B3}"/>
              </a:ext>
            </a:extLst>
          </p:cNvPr>
          <p:cNvSpPr>
            <a:spLocks noGrp="1"/>
          </p:cNvSpPr>
          <p:nvPr>
            <p:ph type="dt" sz="half" idx="10"/>
          </p:nvPr>
        </p:nvSpPr>
        <p:spPr/>
        <p:txBody>
          <a:bodyPr/>
          <a:lstStyle/>
          <a:p>
            <a:fld id="{BD7648D0-42BC-FF47-A5C9-534E8DC1E8BC}" type="datetimeFigureOut">
              <a:rPr kumimoji="1" lang="zh-CN" altLang="en-US" smtClean="0"/>
              <a:t>2022/12/26</a:t>
            </a:fld>
            <a:endParaRPr kumimoji="1" lang="zh-CN" altLang="en-US"/>
          </a:p>
        </p:txBody>
      </p:sp>
      <p:sp>
        <p:nvSpPr>
          <p:cNvPr id="8" name="页脚占位符 7">
            <a:extLst>
              <a:ext uri="{FF2B5EF4-FFF2-40B4-BE49-F238E27FC236}">
                <a16:creationId xmlns:a16="http://schemas.microsoft.com/office/drawing/2014/main" id="{77031B7E-C540-C7BC-EA16-1836B018C624}"/>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AB66F734-9BE3-ECE7-92D2-4F3801B8388E}"/>
              </a:ext>
            </a:extLst>
          </p:cNvPr>
          <p:cNvSpPr>
            <a:spLocks noGrp="1"/>
          </p:cNvSpPr>
          <p:nvPr>
            <p:ph type="sldNum" sz="quarter" idx="12"/>
          </p:nvPr>
        </p:nvSpPr>
        <p:spPr/>
        <p:txBody>
          <a:bodyPr/>
          <a:lstStyle/>
          <a:p>
            <a:fld id="{20378042-34BB-314E-A3C7-670011ED5FD0}" type="slidenum">
              <a:rPr kumimoji="1" lang="zh-CN" altLang="en-US" smtClean="0"/>
              <a:t>‹#›</a:t>
            </a:fld>
            <a:endParaRPr kumimoji="1" lang="zh-CN" altLang="en-US"/>
          </a:p>
        </p:txBody>
      </p:sp>
    </p:spTree>
    <p:extLst>
      <p:ext uri="{BB962C8B-B14F-4D97-AF65-F5344CB8AC3E}">
        <p14:creationId xmlns:p14="http://schemas.microsoft.com/office/powerpoint/2010/main" val="318400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A971F6-5206-D8E9-9F0F-EE87359D9BAF}"/>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2EEF0D4E-2EA1-ACE2-FD4A-6A6E2FF39A05}"/>
              </a:ext>
            </a:extLst>
          </p:cNvPr>
          <p:cNvSpPr>
            <a:spLocks noGrp="1"/>
          </p:cNvSpPr>
          <p:nvPr>
            <p:ph type="dt" sz="half" idx="10"/>
          </p:nvPr>
        </p:nvSpPr>
        <p:spPr/>
        <p:txBody>
          <a:bodyPr/>
          <a:lstStyle/>
          <a:p>
            <a:fld id="{BD7648D0-42BC-FF47-A5C9-534E8DC1E8BC}" type="datetimeFigureOut">
              <a:rPr kumimoji="1" lang="zh-CN" altLang="en-US" smtClean="0"/>
              <a:t>2022/12/26</a:t>
            </a:fld>
            <a:endParaRPr kumimoji="1" lang="zh-CN" altLang="en-US"/>
          </a:p>
        </p:txBody>
      </p:sp>
      <p:sp>
        <p:nvSpPr>
          <p:cNvPr id="4" name="页脚占位符 3">
            <a:extLst>
              <a:ext uri="{FF2B5EF4-FFF2-40B4-BE49-F238E27FC236}">
                <a16:creationId xmlns:a16="http://schemas.microsoft.com/office/drawing/2014/main" id="{112DE89A-A9F4-9245-9153-F6AECF413B5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27B19776-B6DF-DC0F-346B-CAD82188D3E7}"/>
              </a:ext>
            </a:extLst>
          </p:cNvPr>
          <p:cNvSpPr>
            <a:spLocks noGrp="1"/>
          </p:cNvSpPr>
          <p:nvPr>
            <p:ph type="sldNum" sz="quarter" idx="12"/>
          </p:nvPr>
        </p:nvSpPr>
        <p:spPr/>
        <p:txBody>
          <a:bodyPr/>
          <a:lstStyle/>
          <a:p>
            <a:fld id="{20378042-34BB-314E-A3C7-670011ED5FD0}" type="slidenum">
              <a:rPr kumimoji="1" lang="zh-CN" altLang="en-US" smtClean="0"/>
              <a:t>‹#›</a:t>
            </a:fld>
            <a:endParaRPr kumimoji="1" lang="zh-CN" altLang="en-US"/>
          </a:p>
        </p:txBody>
      </p:sp>
    </p:spTree>
    <p:extLst>
      <p:ext uri="{BB962C8B-B14F-4D97-AF65-F5344CB8AC3E}">
        <p14:creationId xmlns:p14="http://schemas.microsoft.com/office/powerpoint/2010/main" val="155614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A295753-5A13-7636-F2C6-5EEA8EE94CDC}"/>
              </a:ext>
            </a:extLst>
          </p:cNvPr>
          <p:cNvSpPr>
            <a:spLocks noGrp="1"/>
          </p:cNvSpPr>
          <p:nvPr>
            <p:ph type="dt" sz="half" idx="10"/>
          </p:nvPr>
        </p:nvSpPr>
        <p:spPr/>
        <p:txBody>
          <a:bodyPr/>
          <a:lstStyle/>
          <a:p>
            <a:fld id="{BD7648D0-42BC-FF47-A5C9-534E8DC1E8BC}" type="datetimeFigureOut">
              <a:rPr kumimoji="1" lang="zh-CN" altLang="en-US" smtClean="0"/>
              <a:t>2022/12/26</a:t>
            </a:fld>
            <a:endParaRPr kumimoji="1" lang="zh-CN" altLang="en-US"/>
          </a:p>
        </p:txBody>
      </p:sp>
      <p:sp>
        <p:nvSpPr>
          <p:cNvPr id="3" name="页脚占位符 2">
            <a:extLst>
              <a:ext uri="{FF2B5EF4-FFF2-40B4-BE49-F238E27FC236}">
                <a16:creationId xmlns:a16="http://schemas.microsoft.com/office/drawing/2014/main" id="{AC9D61D5-50B9-B903-CDD7-BBF472AB0979}"/>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29DD3C4B-A9DC-C696-82A1-AD2D9EF8B470}"/>
              </a:ext>
            </a:extLst>
          </p:cNvPr>
          <p:cNvSpPr>
            <a:spLocks noGrp="1"/>
          </p:cNvSpPr>
          <p:nvPr>
            <p:ph type="sldNum" sz="quarter" idx="12"/>
          </p:nvPr>
        </p:nvSpPr>
        <p:spPr/>
        <p:txBody>
          <a:bodyPr/>
          <a:lstStyle/>
          <a:p>
            <a:fld id="{20378042-34BB-314E-A3C7-670011ED5FD0}" type="slidenum">
              <a:rPr kumimoji="1" lang="zh-CN" altLang="en-US" smtClean="0"/>
              <a:t>‹#›</a:t>
            </a:fld>
            <a:endParaRPr kumimoji="1" lang="zh-CN" altLang="en-US"/>
          </a:p>
        </p:txBody>
      </p:sp>
    </p:spTree>
    <p:extLst>
      <p:ext uri="{BB962C8B-B14F-4D97-AF65-F5344CB8AC3E}">
        <p14:creationId xmlns:p14="http://schemas.microsoft.com/office/powerpoint/2010/main" val="373130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004F3-1442-4BD6-BC76-0F5143A06B5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DB900196-6E2C-76EE-240D-F72326D601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AE6005AE-B32E-F158-2168-2795998244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A202F74-DEB8-2CC0-8DAE-633FDF23C6AF}"/>
              </a:ext>
            </a:extLst>
          </p:cNvPr>
          <p:cNvSpPr>
            <a:spLocks noGrp="1"/>
          </p:cNvSpPr>
          <p:nvPr>
            <p:ph type="dt" sz="half" idx="10"/>
          </p:nvPr>
        </p:nvSpPr>
        <p:spPr/>
        <p:txBody>
          <a:bodyPr/>
          <a:lstStyle/>
          <a:p>
            <a:fld id="{BD7648D0-42BC-FF47-A5C9-534E8DC1E8BC}" type="datetimeFigureOut">
              <a:rPr kumimoji="1" lang="zh-CN" altLang="en-US" smtClean="0"/>
              <a:t>2022/12/26</a:t>
            </a:fld>
            <a:endParaRPr kumimoji="1" lang="zh-CN" altLang="en-US"/>
          </a:p>
        </p:txBody>
      </p:sp>
      <p:sp>
        <p:nvSpPr>
          <p:cNvPr id="6" name="页脚占位符 5">
            <a:extLst>
              <a:ext uri="{FF2B5EF4-FFF2-40B4-BE49-F238E27FC236}">
                <a16:creationId xmlns:a16="http://schemas.microsoft.com/office/drawing/2014/main" id="{363433F9-EAF0-B905-BA56-337F883FE93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23E5C0D-A9A2-0A46-5AD6-947F2949CF8E}"/>
              </a:ext>
            </a:extLst>
          </p:cNvPr>
          <p:cNvSpPr>
            <a:spLocks noGrp="1"/>
          </p:cNvSpPr>
          <p:nvPr>
            <p:ph type="sldNum" sz="quarter" idx="12"/>
          </p:nvPr>
        </p:nvSpPr>
        <p:spPr/>
        <p:txBody>
          <a:bodyPr/>
          <a:lstStyle/>
          <a:p>
            <a:fld id="{20378042-34BB-314E-A3C7-670011ED5FD0}" type="slidenum">
              <a:rPr kumimoji="1" lang="zh-CN" altLang="en-US" smtClean="0"/>
              <a:t>‹#›</a:t>
            </a:fld>
            <a:endParaRPr kumimoji="1" lang="zh-CN" altLang="en-US"/>
          </a:p>
        </p:txBody>
      </p:sp>
    </p:spTree>
    <p:extLst>
      <p:ext uri="{BB962C8B-B14F-4D97-AF65-F5344CB8AC3E}">
        <p14:creationId xmlns:p14="http://schemas.microsoft.com/office/powerpoint/2010/main" val="3253963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67236C-92CD-35B9-997F-766C4A6FFA8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5128ED80-DBB9-3D30-BABE-C9FBCA6727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4A2A8D39-2E11-6AFD-BEA2-AAC7241BD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09BE650-8C1E-908F-672C-2EEFEEE2F153}"/>
              </a:ext>
            </a:extLst>
          </p:cNvPr>
          <p:cNvSpPr>
            <a:spLocks noGrp="1"/>
          </p:cNvSpPr>
          <p:nvPr>
            <p:ph type="dt" sz="half" idx="10"/>
          </p:nvPr>
        </p:nvSpPr>
        <p:spPr/>
        <p:txBody>
          <a:bodyPr/>
          <a:lstStyle/>
          <a:p>
            <a:fld id="{BD7648D0-42BC-FF47-A5C9-534E8DC1E8BC}" type="datetimeFigureOut">
              <a:rPr kumimoji="1" lang="zh-CN" altLang="en-US" smtClean="0"/>
              <a:t>2022/12/26</a:t>
            </a:fld>
            <a:endParaRPr kumimoji="1" lang="zh-CN" altLang="en-US"/>
          </a:p>
        </p:txBody>
      </p:sp>
      <p:sp>
        <p:nvSpPr>
          <p:cNvPr id="6" name="页脚占位符 5">
            <a:extLst>
              <a:ext uri="{FF2B5EF4-FFF2-40B4-BE49-F238E27FC236}">
                <a16:creationId xmlns:a16="http://schemas.microsoft.com/office/drawing/2014/main" id="{8DE4088F-0E93-D477-3AD0-73AAEDE0E85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168CE80-99A5-5C87-2F42-045A04E34925}"/>
              </a:ext>
            </a:extLst>
          </p:cNvPr>
          <p:cNvSpPr>
            <a:spLocks noGrp="1"/>
          </p:cNvSpPr>
          <p:nvPr>
            <p:ph type="sldNum" sz="quarter" idx="12"/>
          </p:nvPr>
        </p:nvSpPr>
        <p:spPr/>
        <p:txBody>
          <a:bodyPr/>
          <a:lstStyle/>
          <a:p>
            <a:fld id="{20378042-34BB-314E-A3C7-670011ED5FD0}" type="slidenum">
              <a:rPr kumimoji="1" lang="zh-CN" altLang="en-US" smtClean="0"/>
              <a:t>‹#›</a:t>
            </a:fld>
            <a:endParaRPr kumimoji="1" lang="zh-CN" altLang="en-US"/>
          </a:p>
        </p:txBody>
      </p:sp>
    </p:spTree>
    <p:extLst>
      <p:ext uri="{BB962C8B-B14F-4D97-AF65-F5344CB8AC3E}">
        <p14:creationId xmlns:p14="http://schemas.microsoft.com/office/powerpoint/2010/main" val="1569424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1D18"/>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17CCBC8-1D4C-950F-1F46-914EB17D5E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AA0C90A-1571-AA18-0D5E-E85AE4404D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40BFBD1-941A-0AA3-628A-739BB5F0EF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7648D0-42BC-FF47-A5C9-534E8DC1E8BC}" type="datetimeFigureOut">
              <a:rPr kumimoji="1" lang="zh-CN" altLang="en-US" smtClean="0"/>
              <a:t>2022/12/26</a:t>
            </a:fld>
            <a:endParaRPr kumimoji="1" lang="zh-CN" altLang="en-US"/>
          </a:p>
        </p:txBody>
      </p:sp>
      <p:sp>
        <p:nvSpPr>
          <p:cNvPr id="5" name="页脚占位符 4">
            <a:extLst>
              <a:ext uri="{FF2B5EF4-FFF2-40B4-BE49-F238E27FC236}">
                <a16:creationId xmlns:a16="http://schemas.microsoft.com/office/drawing/2014/main" id="{F20505C3-4A8E-ECA2-02E0-016E2BC743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9DD8D052-DFF6-31C3-C087-91EF83722F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378042-34BB-314E-A3C7-670011ED5FD0}" type="slidenum">
              <a:rPr kumimoji="1" lang="zh-CN" altLang="en-US" smtClean="0"/>
              <a:t>‹#›</a:t>
            </a:fld>
            <a:endParaRPr kumimoji="1" lang="zh-CN" altLang="en-US"/>
          </a:p>
        </p:txBody>
      </p:sp>
    </p:spTree>
    <p:extLst>
      <p:ext uri="{BB962C8B-B14F-4D97-AF65-F5344CB8AC3E}">
        <p14:creationId xmlns:p14="http://schemas.microsoft.com/office/powerpoint/2010/main" val="173594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1.png"/><Relationship Id="rId5" Type="http://schemas.openxmlformats.org/officeDocument/2006/relationships/image" Target="../media/image2.jpe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audio" Target="../media/media4.m4a"/><Relationship Id="rId7" Type="http://schemas.openxmlformats.org/officeDocument/2006/relationships/image" Target="../media/image1.png"/><Relationship Id="rId2" Type="http://schemas.microsoft.com/office/2007/relationships/media" Target="../media/media4.m4a"/><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audio" Target="../media/media5.m4a"/><Relationship Id="rId7" Type="http://schemas.openxmlformats.org/officeDocument/2006/relationships/image" Target="../media/image4.png"/><Relationship Id="rId2" Type="http://schemas.microsoft.com/office/2007/relationships/media" Target="../media/media5.m4a"/><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audio" Target="../media/media6.m4a"/><Relationship Id="rId7" Type="http://schemas.openxmlformats.org/officeDocument/2006/relationships/image" Target="../media/image4.png"/><Relationship Id="rId2" Type="http://schemas.microsoft.com/office/2007/relationships/media" Target="../media/media6.m4a"/><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notesSlide" Target="../notesSlides/notesSlide6.xml"/><Relationship Id="rId4" Type="http://schemas.openxmlformats.org/officeDocument/2006/relationships/slideLayout" Target="../slideLayouts/slideLayout2.xml"/><Relationship Id="rId9"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audio" Target="../media/media7.m4a"/><Relationship Id="rId7" Type="http://schemas.openxmlformats.org/officeDocument/2006/relationships/image" Target="../media/image4.png"/><Relationship Id="rId2" Type="http://schemas.microsoft.com/office/2007/relationships/media" Target="../media/media7.m4a"/><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notesSlide" Target="../notesSlides/notesSlide7.xml"/><Relationship Id="rId10" Type="http://schemas.openxmlformats.org/officeDocument/2006/relationships/image" Target="../media/image1.png"/><Relationship Id="rId4" Type="http://schemas.openxmlformats.org/officeDocument/2006/relationships/slideLayout" Target="../slideLayouts/slideLayout2.xml"/><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png"/><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3B55D04-0FB5-9A7C-4605-1DCB265950BF}"/>
              </a:ext>
            </a:extLst>
          </p:cNvPr>
          <p:cNvSpPr txBox="1"/>
          <p:nvPr/>
        </p:nvSpPr>
        <p:spPr>
          <a:xfrm>
            <a:off x="3660878" y="4888468"/>
            <a:ext cx="4870244" cy="369332"/>
          </a:xfrm>
          <a:prstGeom prst="rect">
            <a:avLst/>
          </a:prstGeom>
          <a:noFill/>
        </p:spPr>
        <p:txBody>
          <a:bodyPr wrap="none" rtlCol="0">
            <a:spAutoFit/>
          </a:bodyPr>
          <a:lstStyle/>
          <a:p>
            <a:r>
              <a:rPr kumimoji="1" lang="de-CH" altLang="zh-CN" dirty="0" err="1">
                <a:solidFill>
                  <a:schemeClr val="bg1">
                    <a:lumMod val="50000"/>
                  </a:schemeClr>
                </a:solidFill>
              </a:rPr>
              <a:t>amomorning@gmail.com</a:t>
            </a:r>
            <a:r>
              <a:rPr kumimoji="1" lang="de-CH" altLang="zh-CN" dirty="0">
                <a:solidFill>
                  <a:schemeClr val="bg1">
                    <a:lumMod val="50000"/>
                  </a:schemeClr>
                </a:solidFill>
              </a:rPr>
              <a:t>, ssstare0@gmail.com</a:t>
            </a:r>
            <a:endParaRPr kumimoji="1" lang="zh-CN" altLang="en-US" dirty="0">
              <a:solidFill>
                <a:schemeClr val="bg1">
                  <a:lumMod val="50000"/>
                </a:schemeClr>
              </a:solidFill>
            </a:endParaRPr>
          </a:p>
        </p:txBody>
      </p:sp>
      <p:sp>
        <p:nvSpPr>
          <p:cNvPr id="6" name="文本框 5">
            <a:extLst>
              <a:ext uri="{FF2B5EF4-FFF2-40B4-BE49-F238E27FC236}">
                <a16:creationId xmlns:a16="http://schemas.microsoft.com/office/drawing/2014/main" id="{DE903449-FEF2-0E32-14E3-5FB77451491F}"/>
              </a:ext>
            </a:extLst>
          </p:cNvPr>
          <p:cNvSpPr txBox="1"/>
          <p:nvPr/>
        </p:nvSpPr>
        <p:spPr>
          <a:xfrm>
            <a:off x="2054669" y="2001838"/>
            <a:ext cx="8082662" cy="1323439"/>
          </a:xfrm>
          <a:prstGeom prst="rect">
            <a:avLst/>
          </a:prstGeom>
          <a:noFill/>
        </p:spPr>
        <p:txBody>
          <a:bodyPr wrap="none" rtlCol="0">
            <a:spAutoFit/>
          </a:bodyPr>
          <a:lstStyle/>
          <a:p>
            <a:pPr algn="ctr"/>
            <a:r>
              <a:rPr kumimoji="1" lang="en-US" altLang="zh-CN" sz="4000" b="1" dirty="0">
                <a:ln w="0"/>
                <a:gradFill>
                  <a:gsLst>
                    <a:gs pos="21000">
                      <a:srgbClr val="53575C"/>
                    </a:gs>
                    <a:gs pos="88000">
                      <a:srgbClr val="C5C7CA"/>
                    </a:gs>
                  </a:gsLst>
                  <a:lin ang="5400000"/>
                </a:gradFill>
                <a:latin typeface="APPLE LIGOTHIC MEDIUM" pitchFamily="2" charset="-120"/>
                <a:ea typeface="APPLE LIGOTHIC MEDIUM" pitchFamily="2" charset="-120"/>
                <a:cs typeface="Bai Jamjuree" pitchFamily="2" charset="-34"/>
              </a:rPr>
              <a:t>Metal Backend for Hardware Acceleration </a:t>
            </a:r>
          </a:p>
          <a:p>
            <a:pPr algn="ctr"/>
            <a:r>
              <a:rPr kumimoji="1" lang="en-US" altLang="zh-CN" sz="4000" b="1" dirty="0">
                <a:ln w="0"/>
                <a:gradFill>
                  <a:gsLst>
                    <a:gs pos="21000">
                      <a:srgbClr val="53575C"/>
                    </a:gs>
                    <a:gs pos="88000">
                      <a:srgbClr val="C5C7CA"/>
                    </a:gs>
                  </a:gsLst>
                  <a:lin ang="5400000"/>
                </a:gradFill>
                <a:latin typeface="APPLE LIGOTHIC MEDIUM" pitchFamily="2" charset="-120"/>
                <a:ea typeface="APPLE LIGOTHIC MEDIUM" pitchFamily="2" charset="-120"/>
                <a:cs typeface="Bai Jamjuree" pitchFamily="2" charset="-34"/>
              </a:rPr>
              <a:t>in Needle Framework</a:t>
            </a:r>
            <a:endParaRPr kumimoji="1" lang="zh-CN" altLang="en-US" sz="4000" b="1" dirty="0">
              <a:ln w="0"/>
              <a:gradFill>
                <a:gsLst>
                  <a:gs pos="21000">
                    <a:srgbClr val="53575C"/>
                  </a:gs>
                  <a:gs pos="88000">
                    <a:srgbClr val="C5C7CA"/>
                  </a:gs>
                </a:gsLst>
                <a:lin ang="5400000"/>
              </a:gradFill>
              <a:latin typeface="APPLE LIGOTHIC MEDIUM" pitchFamily="2" charset="-120"/>
              <a:ea typeface="Hiragino Sans GB W6" panose="020B0300000000000000" pitchFamily="34" charset="-128"/>
              <a:cs typeface="Bai Jamjuree" pitchFamily="2" charset="-34"/>
            </a:endParaRPr>
          </a:p>
        </p:txBody>
      </p:sp>
      <p:sp>
        <p:nvSpPr>
          <p:cNvPr id="7" name="文本框 6">
            <a:extLst>
              <a:ext uri="{FF2B5EF4-FFF2-40B4-BE49-F238E27FC236}">
                <a16:creationId xmlns:a16="http://schemas.microsoft.com/office/drawing/2014/main" id="{5FA54917-FAEA-0CE1-5584-659766C5426F}"/>
              </a:ext>
            </a:extLst>
          </p:cNvPr>
          <p:cNvSpPr txBox="1"/>
          <p:nvPr/>
        </p:nvSpPr>
        <p:spPr>
          <a:xfrm>
            <a:off x="2960370" y="4429919"/>
            <a:ext cx="6035040" cy="369332"/>
          </a:xfrm>
          <a:prstGeom prst="rect">
            <a:avLst/>
          </a:prstGeom>
          <a:noFill/>
        </p:spPr>
        <p:txBody>
          <a:bodyPr wrap="square" rtlCol="0">
            <a:spAutoFit/>
          </a:bodyPr>
          <a:lstStyle/>
          <a:p>
            <a:pPr algn="ctr"/>
            <a:r>
              <a:rPr kumimoji="1" lang="en-US" altLang="zh-CN" dirty="0">
                <a:solidFill>
                  <a:schemeClr val="bg1">
                    <a:lumMod val="95000"/>
                  </a:schemeClr>
                </a:solidFill>
              </a:rPr>
              <a:t>Yichen Mo, </a:t>
            </a:r>
            <a:r>
              <a:rPr kumimoji="1" lang="en-US" altLang="zh-CN" dirty="0" err="1">
                <a:solidFill>
                  <a:schemeClr val="bg1">
                    <a:lumMod val="95000"/>
                  </a:schemeClr>
                </a:solidFill>
              </a:rPr>
              <a:t>Mingming</a:t>
            </a:r>
            <a:r>
              <a:rPr kumimoji="1" lang="en-US" altLang="zh-CN" dirty="0">
                <a:solidFill>
                  <a:schemeClr val="bg1">
                    <a:lumMod val="95000"/>
                  </a:schemeClr>
                </a:solidFill>
              </a:rPr>
              <a:t> Zhang</a:t>
            </a:r>
            <a:endParaRPr kumimoji="1" lang="zh-CN" altLang="en-US" dirty="0">
              <a:solidFill>
                <a:schemeClr val="bg1">
                  <a:lumMod val="95000"/>
                </a:schemeClr>
              </a:solidFill>
            </a:endParaRPr>
          </a:p>
        </p:txBody>
      </p:sp>
      <p:pic>
        <p:nvPicPr>
          <p:cNvPr id="8" name="音频 7">
            <a:hlinkClick r:id="" action="ppaction://media"/>
            <a:extLst>
              <a:ext uri="{FF2B5EF4-FFF2-40B4-BE49-F238E27FC236}">
                <a16:creationId xmlns:a16="http://schemas.microsoft.com/office/drawing/2014/main" id="{6CCA1945-F3AE-6AFD-CF9C-A8C37425F25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42735992"/>
      </p:ext>
    </p:extLst>
  </p:cSld>
  <p:clrMapOvr>
    <a:masterClrMapping/>
  </p:clrMapOvr>
  <mc:AlternateContent xmlns:mc="http://schemas.openxmlformats.org/markup-compatibility/2006">
    <mc:Choice xmlns:p14="http://schemas.microsoft.com/office/powerpoint/2010/main" Requires="p14">
      <p:transition spd="slow" p14:dur="2000" advTm="9792"/>
    </mc:Choice>
    <mc:Fallback>
      <p:transition spd="slow" advTm="979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llustration of a rainbow and Apple M1 chip">
            <a:extLst>
              <a:ext uri="{FF2B5EF4-FFF2-40B4-BE49-F238E27FC236}">
                <a16:creationId xmlns:a16="http://schemas.microsoft.com/office/drawing/2014/main" id="{689445D3-719C-7451-01E7-632DE39A78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0138"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78224982-4085-8036-EBF8-C7E53580D01F}"/>
              </a:ext>
            </a:extLst>
          </p:cNvPr>
          <p:cNvSpPr txBox="1"/>
          <p:nvPr/>
        </p:nvSpPr>
        <p:spPr>
          <a:xfrm>
            <a:off x="0" y="6596390"/>
            <a:ext cx="7253909" cy="261610"/>
          </a:xfrm>
          <a:prstGeom prst="rect">
            <a:avLst/>
          </a:prstGeom>
          <a:noFill/>
        </p:spPr>
        <p:txBody>
          <a:bodyPr wrap="none" rtlCol="0">
            <a:spAutoFit/>
          </a:bodyPr>
          <a:lstStyle/>
          <a:p>
            <a:r>
              <a:rPr kumimoji="1" lang="en-US" altLang="zh-CN" sz="1100" dirty="0">
                <a:solidFill>
                  <a:schemeClr val="bg1">
                    <a:lumMod val="50000"/>
                  </a:schemeClr>
                </a:solidFill>
              </a:rPr>
              <a:t>Image credit: https://</a:t>
            </a:r>
            <a:r>
              <a:rPr kumimoji="1" lang="en-US" altLang="zh-CN" sz="1100" dirty="0" err="1">
                <a:solidFill>
                  <a:schemeClr val="bg1">
                    <a:lumMod val="50000"/>
                  </a:schemeClr>
                </a:solidFill>
              </a:rPr>
              <a:t>spectrum.ieee.org</a:t>
            </a:r>
            <a:r>
              <a:rPr kumimoji="1" lang="en-US" altLang="zh-CN" sz="1100" dirty="0">
                <a:solidFill>
                  <a:schemeClr val="bg1">
                    <a:lumMod val="50000"/>
                  </a:schemeClr>
                </a:solidFill>
              </a:rPr>
              <a:t>/the-mac-is-selling-like-never-before-thanks-to-the-m1-chip#toggle-gdpr </a:t>
            </a:r>
            <a:endParaRPr kumimoji="1" lang="zh-CN" altLang="en-US" sz="1100" dirty="0">
              <a:solidFill>
                <a:schemeClr val="bg1">
                  <a:lumMod val="50000"/>
                </a:schemeClr>
              </a:solidFill>
            </a:endParaRPr>
          </a:p>
        </p:txBody>
      </p:sp>
      <p:sp>
        <p:nvSpPr>
          <p:cNvPr id="6" name="文本框 5">
            <a:extLst>
              <a:ext uri="{FF2B5EF4-FFF2-40B4-BE49-F238E27FC236}">
                <a16:creationId xmlns:a16="http://schemas.microsoft.com/office/drawing/2014/main" id="{0A311805-F6E3-4833-BC33-197BB3081A0E}"/>
              </a:ext>
            </a:extLst>
          </p:cNvPr>
          <p:cNvSpPr txBox="1"/>
          <p:nvPr/>
        </p:nvSpPr>
        <p:spPr>
          <a:xfrm>
            <a:off x="434340" y="2986013"/>
            <a:ext cx="1473480" cy="1677447"/>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kumimoji="1" lang="en-US" altLang="zh-CN" dirty="0">
                <a:solidFill>
                  <a:schemeClr val="bg1">
                    <a:lumMod val="95000"/>
                  </a:schemeClr>
                </a:solidFill>
              </a:rPr>
              <a:t>Overview</a:t>
            </a:r>
          </a:p>
          <a:p>
            <a:pPr marL="285750" indent="-285750">
              <a:lnSpc>
                <a:spcPct val="200000"/>
              </a:lnSpc>
              <a:buFont typeface="Arial" panose="020B0604020202020204" pitchFamily="34" charset="0"/>
              <a:buChar char="•"/>
            </a:pPr>
            <a:r>
              <a:rPr kumimoji="1" lang="en-US" altLang="zh-CN" dirty="0">
                <a:solidFill>
                  <a:schemeClr val="bg1">
                    <a:lumMod val="95000"/>
                  </a:schemeClr>
                </a:solidFill>
              </a:rPr>
              <a:t>Operators</a:t>
            </a:r>
          </a:p>
          <a:p>
            <a:pPr marL="285750" indent="-285750">
              <a:lnSpc>
                <a:spcPct val="200000"/>
              </a:lnSpc>
              <a:buFont typeface="Arial" panose="020B0604020202020204" pitchFamily="34" charset="0"/>
              <a:buChar char="•"/>
            </a:pPr>
            <a:r>
              <a:rPr kumimoji="1" lang="en-US" altLang="zh-CN" dirty="0">
                <a:solidFill>
                  <a:schemeClr val="bg1">
                    <a:lumMod val="95000"/>
                  </a:schemeClr>
                </a:solidFill>
              </a:rPr>
              <a:t>Results</a:t>
            </a:r>
          </a:p>
        </p:txBody>
      </p:sp>
      <p:sp>
        <p:nvSpPr>
          <p:cNvPr id="7" name="文本框 6">
            <a:extLst>
              <a:ext uri="{FF2B5EF4-FFF2-40B4-BE49-F238E27FC236}">
                <a16:creationId xmlns:a16="http://schemas.microsoft.com/office/drawing/2014/main" id="{D19041CB-CCC5-0933-DB36-16633F7408A3}"/>
              </a:ext>
            </a:extLst>
          </p:cNvPr>
          <p:cNvSpPr txBox="1"/>
          <p:nvPr/>
        </p:nvSpPr>
        <p:spPr>
          <a:xfrm>
            <a:off x="434340" y="2462793"/>
            <a:ext cx="1385316" cy="523220"/>
          </a:xfrm>
          <a:prstGeom prst="rect">
            <a:avLst/>
          </a:prstGeom>
          <a:noFill/>
        </p:spPr>
        <p:txBody>
          <a:bodyPr wrap="none" rtlCol="0">
            <a:spAutoFit/>
          </a:bodyPr>
          <a:lstStyle/>
          <a:p>
            <a:r>
              <a:rPr kumimoji="1" lang="en-US" altLang="zh-CN" sz="2800" b="1" dirty="0">
                <a:solidFill>
                  <a:schemeClr val="bg1">
                    <a:lumMod val="95000"/>
                  </a:schemeClr>
                </a:solidFill>
              </a:rPr>
              <a:t>Outline</a:t>
            </a:r>
            <a:endParaRPr kumimoji="1" lang="zh-CN" altLang="en-US" sz="2800" b="1" dirty="0">
              <a:solidFill>
                <a:schemeClr val="bg1">
                  <a:lumMod val="95000"/>
                </a:schemeClr>
              </a:solidFill>
            </a:endParaRPr>
          </a:p>
        </p:txBody>
      </p:sp>
      <p:pic>
        <p:nvPicPr>
          <p:cNvPr id="9" name="音频 8">
            <a:hlinkClick r:id="" action="ppaction://media"/>
            <a:extLst>
              <a:ext uri="{FF2B5EF4-FFF2-40B4-BE49-F238E27FC236}">
                <a16:creationId xmlns:a16="http://schemas.microsoft.com/office/drawing/2014/main" id="{C37A6030-470C-3941-C8FD-0312AD18A142}"/>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529027396"/>
      </p:ext>
    </p:extLst>
  </p:cSld>
  <p:clrMapOvr>
    <a:masterClrMapping/>
  </p:clrMapOvr>
  <mc:AlternateContent xmlns:mc="http://schemas.openxmlformats.org/markup-compatibility/2006">
    <mc:Choice xmlns:p14="http://schemas.microsoft.com/office/powerpoint/2010/main" Requires="p14">
      <p:transition spd="slow" p14:dur="2000" advTm="34682"/>
    </mc:Choice>
    <mc:Fallback>
      <p:transition spd="slow" advTm="3468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97351B5-B313-2DC4-BA32-7670EAEE478B}"/>
              </a:ext>
            </a:extLst>
          </p:cNvPr>
          <p:cNvSpPr/>
          <p:nvPr/>
        </p:nvSpPr>
        <p:spPr>
          <a:xfrm>
            <a:off x="1094509" y="3172691"/>
            <a:ext cx="1468582" cy="574964"/>
          </a:xfrm>
          <a:prstGeom prst="rect">
            <a:avLst/>
          </a:prstGeom>
          <a:solidFill>
            <a:srgbClr val="F6A344"/>
          </a:solidFill>
          <a:ln>
            <a:noFill/>
          </a:ln>
          <a:effectLst>
            <a:outerShdw dist="119568" dir="9120000" sx="98000" sy="98000" algn="tr" rotWithShape="0">
              <a:schemeClr val="bg1">
                <a:lumMod val="95000"/>
              </a:scheme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err="1">
                <a:ln>
                  <a:solidFill>
                    <a:sysClr val="windowText" lastClr="000000"/>
                  </a:solidFill>
                </a:ln>
                <a:solidFill>
                  <a:sysClr val="windowText" lastClr="000000"/>
                </a:solidFill>
              </a:rPr>
              <a:t>ops.conv</a:t>
            </a:r>
            <a:endParaRPr kumimoji="1" lang="zh-CN" altLang="en-US" dirty="0">
              <a:ln>
                <a:solidFill>
                  <a:sysClr val="windowText" lastClr="000000"/>
                </a:solidFill>
              </a:ln>
              <a:solidFill>
                <a:sysClr val="windowText" lastClr="000000"/>
              </a:solidFill>
            </a:endParaRPr>
          </a:p>
        </p:txBody>
      </p:sp>
      <p:sp>
        <p:nvSpPr>
          <p:cNvPr id="7" name="矩形 6">
            <a:extLst>
              <a:ext uri="{FF2B5EF4-FFF2-40B4-BE49-F238E27FC236}">
                <a16:creationId xmlns:a16="http://schemas.microsoft.com/office/drawing/2014/main" id="{84D1A487-A40B-44D5-444F-179BF87F6894}"/>
              </a:ext>
            </a:extLst>
          </p:cNvPr>
          <p:cNvSpPr/>
          <p:nvPr/>
        </p:nvSpPr>
        <p:spPr>
          <a:xfrm>
            <a:off x="3172691" y="3172691"/>
            <a:ext cx="1468582" cy="574964"/>
          </a:xfrm>
          <a:prstGeom prst="rect">
            <a:avLst/>
          </a:prstGeom>
          <a:solidFill>
            <a:srgbClr val="F6A344"/>
          </a:solidFill>
          <a:ln>
            <a:noFill/>
          </a:ln>
          <a:effectLst>
            <a:outerShdw dist="119568" dir="9120000" sx="98000" sy="98000" algn="tr" rotWithShape="0">
              <a:schemeClr val="bg1">
                <a:lumMod val="95000"/>
              </a:scheme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err="1">
                <a:ln>
                  <a:solidFill>
                    <a:sysClr val="windowText" lastClr="000000"/>
                  </a:solidFill>
                </a:ln>
                <a:solidFill>
                  <a:sysClr val="windowText" lastClr="000000"/>
                </a:solidFill>
              </a:rPr>
              <a:t>NDArray</a:t>
            </a:r>
            <a:endParaRPr kumimoji="1" lang="zh-CN" altLang="en-US" dirty="0">
              <a:ln>
                <a:solidFill>
                  <a:sysClr val="windowText" lastClr="000000"/>
                </a:solidFill>
              </a:ln>
              <a:solidFill>
                <a:sysClr val="windowText" lastClr="000000"/>
              </a:solidFill>
            </a:endParaRPr>
          </a:p>
        </p:txBody>
      </p:sp>
      <p:sp>
        <p:nvSpPr>
          <p:cNvPr id="8" name="矩形 7">
            <a:extLst>
              <a:ext uri="{FF2B5EF4-FFF2-40B4-BE49-F238E27FC236}">
                <a16:creationId xmlns:a16="http://schemas.microsoft.com/office/drawing/2014/main" id="{74914CFF-9EDC-25BA-E755-12AD6AC1AD1E}"/>
              </a:ext>
            </a:extLst>
          </p:cNvPr>
          <p:cNvSpPr/>
          <p:nvPr/>
        </p:nvSpPr>
        <p:spPr>
          <a:xfrm>
            <a:off x="5505796" y="1697182"/>
            <a:ext cx="1468582" cy="574964"/>
          </a:xfrm>
          <a:prstGeom prst="rect">
            <a:avLst/>
          </a:prstGeom>
          <a:solidFill>
            <a:srgbClr val="F6A344"/>
          </a:solidFill>
          <a:ln>
            <a:noFill/>
          </a:ln>
          <a:effectLst>
            <a:outerShdw dist="119568" dir="9120000" sx="98000" sy="98000" algn="tr" rotWithShape="0">
              <a:schemeClr val="bg1">
                <a:lumMod val="95000"/>
              </a:scheme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err="1">
                <a:ln>
                  <a:solidFill>
                    <a:sysClr val="windowText" lastClr="000000"/>
                  </a:solidFill>
                </a:ln>
                <a:solidFill>
                  <a:sysClr val="windowText" lastClr="000000"/>
                </a:solidFill>
              </a:rPr>
              <a:t>cuda</a:t>
            </a:r>
            <a:endParaRPr kumimoji="1" lang="zh-CN" altLang="en-US" dirty="0">
              <a:ln>
                <a:solidFill>
                  <a:sysClr val="windowText" lastClr="000000"/>
                </a:solidFill>
              </a:ln>
              <a:solidFill>
                <a:sysClr val="windowText" lastClr="000000"/>
              </a:solidFill>
            </a:endParaRPr>
          </a:p>
        </p:txBody>
      </p:sp>
      <p:sp>
        <p:nvSpPr>
          <p:cNvPr id="9" name="文本框 8">
            <a:extLst>
              <a:ext uri="{FF2B5EF4-FFF2-40B4-BE49-F238E27FC236}">
                <a16:creationId xmlns:a16="http://schemas.microsoft.com/office/drawing/2014/main" id="{0662FC31-2C65-9249-FDB3-E8F8A4392606}"/>
              </a:ext>
            </a:extLst>
          </p:cNvPr>
          <p:cNvSpPr txBox="1"/>
          <p:nvPr/>
        </p:nvSpPr>
        <p:spPr>
          <a:xfrm>
            <a:off x="365067" y="273774"/>
            <a:ext cx="1701107" cy="523220"/>
          </a:xfrm>
          <a:prstGeom prst="rect">
            <a:avLst/>
          </a:prstGeom>
          <a:noFill/>
        </p:spPr>
        <p:txBody>
          <a:bodyPr wrap="none" rtlCol="0">
            <a:spAutoFit/>
          </a:bodyPr>
          <a:lstStyle/>
          <a:p>
            <a:r>
              <a:rPr kumimoji="1" lang="en-US" altLang="zh-CN" sz="2800" b="1" dirty="0">
                <a:solidFill>
                  <a:schemeClr val="bg1">
                    <a:lumMod val="95000"/>
                  </a:schemeClr>
                </a:solidFill>
              </a:rPr>
              <a:t>Overview</a:t>
            </a:r>
            <a:endParaRPr kumimoji="1" lang="zh-CN" altLang="en-US" sz="2800" b="1" dirty="0">
              <a:solidFill>
                <a:schemeClr val="bg1">
                  <a:lumMod val="95000"/>
                </a:schemeClr>
              </a:solidFill>
            </a:endParaRPr>
          </a:p>
        </p:txBody>
      </p:sp>
      <p:sp>
        <p:nvSpPr>
          <p:cNvPr id="10" name="文本框 9">
            <a:extLst>
              <a:ext uri="{FF2B5EF4-FFF2-40B4-BE49-F238E27FC236}">
                <a16:creationId xmlns:a16="http://schemas.microsoft.com/office/drawing/2014/main" id="{329B2B2D-5BE7-53F8-E3EF-A0D6619DE675}"/>
              </a:ext>
            </a:extLst>
          </p:cNvPr>
          <p:cNvSpPr txBox="1"/>
          <p:nvPr/>
        </p:nvSpPr>
        <p:spPr>
          <a:xfrm>
            <a:off x="5250873" y="914401"/>
            <a:ext cx="1978427" cy="369332"/>
          </a:xfrm>
          <a:prstGeom prst="rect">
            <a:avLst/>
          </a:prstGeom>
          <a:noFill/>
        </p:spPr>
        <p:txBody>
          <a:bodyPr wrap="none" rtlCol="0">
            <a:spAutoFit/>
          </a:bodyPr>
          <a:lstStyle/>
          <a:p>
            <a:pPr algn="ctr"/>
            <a:r>
              <a:rPr kumimoji="1" lang="en-US" altLang="zh-CN" dirty="0">
                <a:solidFill>
                  <a:schemeClr val="bg1">
                    <a:lumMod val="95000"/>
                  </a:schemeClr>
                </a:solidFill>
              </a:rPr>
              <a:t>Backend Selection</a:t>
            </a:r>
            <a:endParaRPr kumimoji="1" lang="zh-CN" altLang="en-US" dirty="0">
              <a:solidFill>
                <a:schemeClr val="bg1">
                  <a:lumMod val="95000"/>
                </a:schemeClr>
              </a:solidFill>
            </a:endParaRPr>
          </a:p>
        </p:txBody>
      </p:sp>
      <p:sp>
        <p:nvSpPr>
          <p:cNvPr id="11" name="矩形 10">
            <a:extLst>
              <a:ext uri="{FF2B5EF4-FFF2-40B4-BE49-F238E27FC236}">
                <a16:creationId xmlns:a16="http://schemas.microsoft.com/office/drawing/2014/main" id="{399D83DF-F2B6-306F-97B8-50321087FFC9}"/>
              </a:ext>
            </a:extLst>
          </p:cNvPr>
          <p:cNvSpPr/>
          <p:nvPr/>
        </p:nvSpPr>
        <p:spPr>
          <a:xfrm>
            <a:off x="5505796" y="2854036"/>
            <a:ext cx="1468582" cy="574964"/>
          </a:xfrm>
          <a:prstGeom prst="rect">
            <a:avLst/>
          </a:prstGeom>
          <a:solidFill>
            <a:schemeClr val="accent2"/>
          </a:solidFill>
          <a:ln>
            <a:noFill/>
          </a:ln>
          <a:effectLst>
            <a:outerShdw dist="119568" dir="9120000" sx="98000" sy="98000" algn="tr" rotWithShape="0">
              <a:schemeClr val="bg1">
                <a:lumMod val="95000"/>
              </a:scheme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ln>
                  <a:solidFill>
                    <a:sysClr val="windowText" lastClr="000000"/>
                  </a:solidFill>
                </a:ln>
                <a:solidFill>
                  <a:sysClr val="windowText" lastClr="000000"/>
                </a:solidFill>
              </a:rPr>
              <a:t>metal</a:t>
            </a:r>
            <a:endParaRPr kumimoji="1" lang="zh-CN" altLang="en-US" dirty="0">
              <a:ln>
                <a:solidFill>
                  <a:sysClr val="windowText" lastClr="000000"/>
                </a:solidFill>
              </a:ln>
              <a:solidFill>
                <a:sysClr val="windowText" lastClr="000000"/>
              </a:solidFill>
            </a:endParaRPr>
          </a:p>
        </p:txBody>
      </p:sp>
      <p:sp>
        <p:nvSpPr>
          <p:cNvPr id="12" name="矩形 11">
            <a:extLst>
              <a:ext uri="{FF2B5EF4-FFF2-40B4-BE49-F238E27FC236}">
                <a16:creationId xmlns:a16="http://schemas.microsoft.com/office/drawing/2014/main" id="{B23D9F13-8ACC-B261-56F6-20407107AAC0}"/>
              </a:ext>
            </a:extLst>
          </p:cNvPr>
          <p:cNvSpPr/>
          <p:nvPr/>
        </p:nvSpPr>
        <p:spPr>
          <a:xfrm>
            <a:off x="5505795" y="4045526"/>
            <a:ext cx="1468582" cy="574964"/>
          </a:xfrm>
          <a:prstGeom prst="rect">
            <a:avLst/>
          </a:prstGeom>
          <a:solidFill>
            <a:srgbClr val="F6A344"/>
          </a:solidFill>
          <a:ln>
            <a:noFill/>
          </a:ln>
          <a:effectLst>
            <a:outerShdw dist="119568" dir="9120000" sx="98000" sy="98000" algn="tr" rotWithShape="0">
              <a:schemeClr val="bg1">
                <a:lumMod val="95000"/>
              </a:scheme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err="1">
                <a:ln>
                  <a:solidFill>
                    <a:sysClr val="windowText" lastClr="000000"/>
                  </a:solidFill>
                </a:ln>
                <a:solidFill>
                  <a:sysClr val="windowText" lastClr="000000"/>
                </a:solidFill>
              </a:rPr>
              <a:t>cpu</a:t>
            </a:r>
            <a:endParaRPr kumimoji="1" lang="zh-CN" altLang="en-US" dirty="0">
              <a:ln>
                <a:solidFill>
                  <a:sysClr val="windowText" lastClr="000000"/>
                </a:solidFill>
              </a:ln>
              <a:solidFill>
                <a:sysClr val="windowText" lastClr="000000"/>
              </a:solidFill>
            </a:endParaRPr>
          </a:p>
        </p:txBody>
      </p:sp>
      <p:sp>
        <p:nvSpPr>
          <p:cNvPr id="13" name="矩形 12">
            <a:extLst>
              <a:ext uri="{FF2B5EF4-FFF2-40B4-BE49-F238E27FC236}">
                <a16:creationId xmlns:a16="http://schemas.microsoft.com/office/drawing/2014/main" id="{AD35B444-5C81-A867-E81E-D2D9A88E4B1C}"/>
              </a:ext>
            </a:extLst>
          </p:cNvPr>
          <p:cNvSpPr/>
          <p:nvPr/>
        </p:nvSpPr>
        <p:spPr>
          <a:xfrm>
            <a:off x="5505794" y="5237016"/>
            <a:ext cx="1468582" cy="574964"/>
          </a:xfrm>
          <a:prstGeom prst="rect">
            <a:avLst/>
          </a:prstGeom>
          <a:solidFill>
            <a:srgbClr val="F6A344"/>
          </a:solidFill>
          <a:ln>
            <a:noFill/>
          </a:ln>
          <a:effectLst>
            <a:outerShdw dist="119568" dir="9120000" sx="98000" sy="98000" algn="tr" rotWithShape="0">
              <a:schemeClr val="bg1">
                <a:lumMod val="95000"/>
              </a:scheme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err="1">
                <a:ln>
                  <a:solidFill>
                    <a:sysClr val="windowText" lastClr="000000"/>
                  </a:solidFill>
                </a:ln>
                <a:solidFill>
                  <a:sysClr val="windowText" lastClr="000000"/>
                </a:solidFill>
              </a:rPr>
              <a:t>cpu_numpy</a:t>
            </a:r>
            <a:endParaRPr kumimoji="1" lang="zh-CN" altLang="en-US" dirty="0">
              <a:ln>
                <a:solidFill>
                  <a:sysClr val="windowText" lastClr="000000"/>
                </a:solidFill>
              </a:ln>
              <a:solidFill>
                <a:sysClr val="windowText" lastClr="000000"/>
              </a:solidFill>
            </a:endParaRPr>
          </a:p>
        </p:txBody>
      </p:sp>
      <p:sp>
        <p:nvSpPr>
          <p:cNvPr id="16" name="文本框 15">
            <a:extLst>
              <a:ext uri="{FF2B5EF4-FFF2-40B4-BE49-F238E27FC236}">
                <a16:creationId xmlns:a16="http://schemas.microsoft.com/office/drawing/2014/main" id="{F51E8021-9F8F-8D28-BDF9-48CB263F1BAA}"/>
              </a:ext>
            </a:extLst>
          </p:cNvPr>
          <p:cNvSpPr txBox="1"/>
          <p:nvPr/>
        </p:nvSpPr>
        <p:spPr>
          <a:xfrm>
            <a:off x="8328026" y="914401"/>
            <a:ext cx="1936749" cy="369332"/>
          </a:xfrm>
          <a:prstGeom prst="rect">
            <a:avLst/>
          </a:prstGeom>
          <a:noFill/>
        </p:spPr>
        <p:txBody>
          <a:bodyPr wrap="none" rtlCol="0">
            <a:spAutoFit/>
          </a:bodyPr>
          <a:lstStyle/>
          <a:p>
            <a:pPr algn="ctr"/>
            <a:r>
              <a:rPr kumimoji="1" lang="en-US" altLang="zh-CN" dirty="0">
                <a:solidFill>
                  <a:schemeClr val="bg1">
                    <a:lumMod val="95000"/>
                  </a:schemeClr>
                </a:solidFill>
              </a:rPr>
              <a:t>Backend </a:t>
            </a:r>
            <a:r>
              <a:rPr kumimoji="1" lang="en-US" altLang="zh-CN" dirty="0" err="1">
                <a:solidFill>
                  <a:schemeClr val="bg1">
                    <a:lumMod val="95000"/>
                  </a:schemeClr>
                </a:solidFill>
              </a:rPr>
              <a:t>NDArray</a:t>
            </a:r>
            <a:endParaRPr kumimoji="1" lang="zh-CN" altLang="en-US" dirty="0">
              <a:solidFill>
                <a:schemeClr val="bg1">
                  <a:lumMod val="95000"/>
                </a:schemeClr>
              </a:solidFill>
            </a:endParaRPr>
          </a:p>
        </p:txBody>
      </p:sp>
      <p:sp>
        <p:nvSpPr>
          <p:cNvPr id="17" name="矩形 16">
            <a:extLst>
              <a:ext uri="{FF2B5EF4-FFF2-40B4-BE49-F238E27FC236}">
                <a16:creationId xmlns:a16="http://schemas.microsoft.com/office/drawing/2014/main" id="{7C3133A4-479D-8F88-1F0E-41E28CA72289}"/>
              </a:ext>
            </a:extLst>
          </p:cNvPr>
          <p:cNvSpPr/>
          <p:nvPr/>
        </p:nvSpPr>
        <p:spPr>
          <a:xfrm>
            <a:off x="7838901" y="1697182"/>
            <a:ext cx="2949574" cy="574964"/>
          </a:xfrm>
          <a:prstGeom prst="rect">
            <a:avLst/>
          </a:prstGeom>
          <a:solidFill>
            <a:srgbClr val="F6A344"/>
          </a:solidFill>
          <a:ln>
            <a:noFill/>
          </a:ln>
          <a:effectLst>
            <a:outerShdw dist="119568" dir="9120000" sx="98000" sy="98000" algn="tr" rotWithShape="0">
              <a:schemeClr val="bg1">
                <a:lumMod val="95000"/>
              </a:scheme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err="1">
                <a:ln>
                  <a:solidFill>
                    <a:sysClr val="windowText" lastClr="000000"/>
                  </a:solidFill>
                </a:ln>
                <a:solidFill>
                  <a:sysClr val="windowText" lastClr="000000"/>
                </a:solidFill>
              </a:rPr>
              <a:t>ndarray_backend_cuda.cu</a:t>
            </a:r>
            <a:endParaRPr kumimoji="1" lang="zh-CN" altLang="en-US" dirty="0">
              <a:ln>
                <a:solidFill>
                  <a:sysClr val="windowText" lastClr="000000"/>
                </a:solidFill>
              </a:ln>
              <a:solidFill>
                <a:sysClr val="windowText" lastClr="000000"/>
              </a:solidFill>
            </a:endParaRPr>
          </a:p>
        </p:txBody>
      </p:sp>
      <p:sp>
        <p:nvSpPr>
          <p:cNvPr id="18" name="矩形 17">
            <a:extLst>
              <a:ext uri="{FF2B5EF4-FFF2-40B4-BE49-F238E27FC236}">
                <a16:creationId xmlns:a16="http://schemas.microsoft.com/office/drawing/2014/main" id="{D94CC290-4952-61E3-3B57-2DDFBCB2C1B0}"/>
              </a:ext>
            </a:extLst>
          </p:cNvPr>
          <p:cNvSpPr/>
          <p:nvPr/>
        </p:nvSpPr>
        <p:spPr>
          <a:xfrm>
            <a:off x="7838901" y="2479966"/>
            <a:ext cx="2949574" cy="574964"/>
          </a:xfrm>
          <a:prstGeom prst="rect">
            <a:avLst/>
          </a:prstGeom>
          <a:solidFill>
            <a:schemeClr val="accent2"/>
          </a:solidFill>
          <a:ln>
            <a:noFill/>
          </a:ln>
          <a:effectLst>
            <a:outerShdw dist="119568" dir="9120000" sx="98000" sy="98000" algn="tr" rotWithShape="0">
              <a:schemeClr val="bg1">
                <a:lumMod val="95000"/>
              </a:scheme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b="1" dirty="0" err="1">
                <a:ln>
                  <a:solidFill>
                    <a:sysClr val="windowText" lastClr="000000"/>
                  </a:solidFill>
                </a:ln>
                <a:solidFill>
                  <a:sysClr val="windowText" lastClr="000000"/>
                </a:solidFill>
              </a:rPr>
              <a:t>ndarray_backend_metal.cc</a:t>
            </a:r>
            <a:endParaRPr kumimoji="1" lang="zh-CN" altLang="en-US" b="1" dirty="0">
              <a:ln>
                <a:solidFill>
                  <a:sysClr val="windowText" lastClr="000000"/>
                </a:solidFill>
              </a:ln>
              <a:solidFill>
                <a:sysClr val="windowText" lastClr="000000"/>
              </a:solidFill>
            </a:endParaRPr>
          </a:p>
        </p:txBody>
      </p:sp>
      <p:sp>
        <p:nvSpPr>
          <p:cNvPr id="19" name="矩形 18">
            <a:extLst>
              <a:ext uri="{FF2B5EF4-FFF2-40B4-BE49-F238E27FC236}">
                <a16:creationId xmlns:a16="http://schemas.microsoft.com/office/drawing/2014/main" id="{BFE2B25F-12F4-99C5-6267-FEB1974CB5AD}"/>
              </a:ext>
            </a:extLst>
          </p:cNvPr>
          <p:cNvSpPr/>
          <p:nvPr/>
        </p:nvSpPr>
        <p:spPr>
          <a:xfrm>
            <a:off x="7838900" y="4045526"/>
            <a:ext cx="2949574" cy="574964"/>
          </a:xfrm>
          <a:prstGeom prst="rect">
            <a:avLst/>
          </a:prstGeom>
          <a:solidFill>
            <a:srgbClr val="F6A344"/>
          </a:solidFill>
          <a:ln>
            <a:noFill/>
          </a:ln>
          <a:effectLst>
            <a:outerShdw dist="119568" dir="9120000" sx="98000" sy="98000" algn="tr" rotWithShape="0">
              <a:schemeClr val="bg1">
                <a:lumMod val="95000"/>
              </a:scheme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err="1">
                <a:ln>
                  <a:solidFill>
                    <a:sysClr val="windowText" lastClr="000000"/>
                  </a:solidFill>
                </a:ln>
                <a:solidFill>
                  <a:sysClr val="windowText" lastClr="000000"/>
                </a:solidFill>
              </a:rPr>
              <a:t>ndarray_backend_cpu.cc</a:t>
            </a:r>
            <a:endParaRPr kumimoji="1" lang="zh-CN" altLang="en-US" dirty="0">
              <a:ln>
                <a:solidFill>
                  <a:sysClr val="windowText" lastClr="000000"/>
                </a:solidFill>
              </a:ln>
              <a:solidFill>
                <a:sysClr val="windowText" lastClr="000000"/>
              </a:solidFill>
            </a:endParaRPr>
          </a:p>
        </p:txBody>
      </p:sp>
      <p:sp>
        <p:nvSpPr>
          <p:cNvPr id="20" name="矩形 19">
            <a:extLst>
              <a:ext uri="{FF2B5EF4-FFF2-40B4-BE49-F238E27FC236}">
                <a16:creationId xmlns:a16="http://schemas.microsoft.com/office/drawing/2014/main" id="{F914B72A-5E4F-6AE1-69E1-E43F5657CD05}"/>
              </a:ext>
            </a:extLst>
          </p:cNvPr>
          <p:cNvSpPr/>
          <p:nvPr/>
        </p:nvSpPr>
        <p:spPr>
          <a:xfrm>
            <a:off x="7838901" y="3262746"/>
            <a:ext cx="2949574" cy="574964"/>
          </a:xfrm>
          <a:prstGeom prst="rect">
            <a:avLst/>
          </a:prstGeom>
          <a:solidFill>
            <a:schemeClr val="accent2"/>
          </a:solidFill>
          <a:ln>
            <a:noFill/>
          </a:ln>
          <a:effectLst>
            <a:outerShdw dist="119568" dir="9120000" sx="98000" sy="98000" algn="tr" rotWithShape="0">
              <a:schemeClr val="bg1">
                <a:lumMod val="95000"/>
              </a:scheme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b="1" dirty="0" err="1">
                <a:ln>
                  <a:solidFill>
                    <a:sysClr val="windowText" lastClr="000000"/>
                  </a:solidFill>
                </a:ln>
                <a:solidFill>
                  <a:sysClr val="windowText" lastClr="000000"/>
                </a:solidFill>
              </a:rPr>
              <a:t>kernels.metal</a:t>
            </a:r>
            <a:endParaRPr kumimoji="1" lang="zh-CN" altLang="en-US" b="1" dirty="0">
              <a:ln>
                <a:solidFill>
                  <a:sysClr val="windowText" lastClr="000000"/>
                </a:solidFill>
              </a:ln>
              <a:solidFill>
                <a:sysClr val="windowText" lastClr="000000"/>
              </a:solidFill>
            </a:endParaRPr>
          </a:p>
        </p:txBody>
      </p:sp>
      <p:cxnSp>
        <p:nvCxnSpPr>
          <p:cNvPr id="22" name="直线箭头连接符 21">
            <a:extLst>
              <a:ext uri="{FF2B5EF4-FFF2-40B4-BE49-F238E27FC236}">
                <a16:creationId xmlns:a16="http://schemas.microsoft.com/office/drawing/2014/main" id="{560EC6FA-CB61-BCF7-259A-474A12D195ED}"/>
              </a:ext>
            </a:extLst>
          </p:cNvPr>
          <p:cNvCxnSpPr>
            <a:stCxn id="4" idx="3"/>
            <a:endCxn id="7" idx="1"/>
          </p:cNvCxnSpPr>
          <p:nvPr/>
        </p:nvCxnSpPr>
        <p:spPr>
          <a:xfrm>
            <a:off x="2563091" y="3460173"/>
            <a:ext cx="609600" cy="0"/>
          </a:xfrm>
          <a:prstGeom prst="straightConnector1">
            <a:avLst/>
          </a:prstGeom>
          <a:ln w="38100">
            <a:solidFill>
              <a:srgbClr val="F6A344"/>
            </a:solidFill>
            <a:tailEnd type="triangle"/>
          </a:ln>
          <a:effectLst/>
        </p:spPr>
        <p:style>
          <a:lnRef idx="1">
            <a:schemeClr val="accent2"/>
          </a:lnRef>
          <a:fillRef idx="0">
            <a:schemeClr val="accent2"/>
          </a:fillRef>
          <a:effectRef idx="0">
            <a:schemeClr val="accent2"/>
          </a:effectRef>
          <a:fontRef idx="minor">
            <a:schemeClr val="tx1"/>
          </a:fontRef>
        </p:style>
      </p:cxnSp>
      <p:cxnSp>
        <p:nvCxnSpPr>
          <p:cNvPr id="28" name="直线箭头连接符 27">
            <a:extLst>
              <a:ext uri="{FF2B5EF4-FFF2-40B4-BE49-F238E27FC236}">
                <a16:creationId xmlns:a16="http://schemas.microsoft.com/office/drawing/2014/main" id="{F488320D-4AB0-9EEE-2150-32952D12A10B}"/>
              </a:ext>
            </a:extLst>
          </p:cNvPr>
          <p:cNvCxnSpPr>
            <a:cxnSpLocks/>
            <a:stCxn id="7" idx="3"/>
            <a:endCxn id="8" idx="1"/>
          </p:cNvCxnSpPr>
          <p:nvPr/>
        </p:nvCxnSpPr>
        <p:spPr>
          <a:xfrm flipV="1">
            <a:off x="4641273" y="1984664"/>
            <a:ext cx="864523" cy="1475509"/>
          </a:xfrm>
          <a:prstGeom prst="straightConnector1">
            <a:avLst/>
          </a:prstGeom>
          <a:ln w="38100">
            <a:solidFill>
              <a:srgbClr val="F6A344"/>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0" name="直线箭头连接符 29">
            <a:extLst>
              <a:ext uri="{FF2B5EF4-FFF2-40B4-BE49-F238E27FC236}">
                <a16:creationId xmlns:a16="http://schemas.microsoft.com/office/drawing/2014/main" id="{E2D23A35-909B-DA71-9B9A-50FA7F8D45FE}"/>
              </a:ext>
            </a:extLst>
          </p:cNvPr>
          <p:cNvCxnSpPr>
            <a:cxnSpLocks/>
            <a:stCxn id="7" idx="3"/>
            <a:endCxn id="11" idx="1"/>
          </p:cNvCxnSpPr>
          <p:nvPr/>
        </p:nvCxnSpPr>
        <p:spPr>
          <a:xfrm flipV="1">
            <a:off x="4641273" y="3141518"/>
            <a:ext cx="864523" cy="318655"/>
          </a:xfrm>
          <a:prstGeom prst="straightConnector1">
            <a:avLst/>
          </a:prstGeom>
          <a:ln w="38100">
            <a:solidFill>
              <a:srgbClr val="F6A344"/>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CDF4424B-B553-C45D-9CE2-79FADB52980B}"/>
              </a:ext>
            </a:extLst>
          </p:cNvPr>
          <p:cNvCxnSpPr>
            <a:cxnSpLocks/>
            <a:stCxn id="7" idx="3"/>
            <a:endCxn id="12" idx="1"/>
          </p:cNvCxnSpPr>
          <p:nvPr/>
        </p:nvCxnSpPr>
        <p:spPr>
          <a:xfrm>
            <a:off x="4641273" y="3460173"/>
            <a:ext cx="864522" cy="872835"/>
          </a:xfrm>
          <a:prstGeom prst="straightConnector1">
            <a:avLst/>
          </a:prstGeom>
          <a:ln w="38100">
            <a:solidFill>
              <a:srgbClr val="F6A344"/>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4" name="直线箭头连接符 33">
            <a:extLst>
              <a:ext uri="{FF2B5EF4-FFF2-40B4-BE49-F238E27FC236}">
                <a16:creationId xmlns:a16="http://schemas.microsoft.com/office/drawing/2014/main" id="{71D4CC93-D770-17D9-FC60-8341E743C46C}"/>
              </a:ext>
            </a:extLst>
          </p:cNvPr>
          <p:cNvCxnSpPr>
            <a:cxnSpLocks/>
            <a:stCxn id="7" idx="3"/>
            <a:endCxn id="13" idx="1"/>
          </p:cNvCxnSpPr>
          <p:nvPr/>
        </p:nvCxnSpPr>
        <p:spPr>
          <a:xfrm>
            <a:off x="4641273" y="3460173"/>
            <a:ext cx="864521" cy="2064325"/>
          </a:xfrm>
          <a:prstGeom prst="straightConnector1">
            <a:avLst/>
          </a:prstGeom>
          <a:ln w="38100">
            <a:solidFill>
              <a:srgbClr val="F6A344"/>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6" name="直线箭头连接符 35">
            <a:extLst>
              <a:ext uri="{FF2B5EF4-FFF2-40B4-BE49-F238E27FC236}">
                <a16:creationId xmlns:a16="http://schemas.microsoft.com/office/drawing/2014/main" id="{B7C6E48F-609D-EE72-3FB3-67949FF355D1}"/>
              </a:ext>
            </a:extLst>
          </p:cNvPr>
          <p:cNvCxnSpPr>
            <a:stCxn id="11" idx="3"/>
            <a:endCxn id="18" idx="1"/>
          </p:cNvCxnSpPr>
          <p:nvPr/>
        </p:nvCxnSpPr>
        <p:spPr>
          <a:xfrm flipV="1">
            <a:off x="6974378" y="2767448"/>
            <a:ext cx="864523" cy="374070"/>
          </a:xfrm>
          <a:prstGeom prst="straightConnector1">
            <a:avLst/>
          </a:prstGeom>
          <a:ln w="38100">
            <a:solidFill>
              <a:srgbClr val="F6A344"/>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217331DA-2A68-8A2C-7A78-01FD0FC98F49}"/>
              </a:ext>
            </a:extLst>
          </p:cNvPr>
          <p:cNvCxnSpPr>
            <a:stCxn id="11" idx="3"/>
            <a:endCxn id="20" idx="1"/>
          </p:cNvCxnSpPr>
          <p:nvPr/>
        </p:nvCxnSpPr>
        <p:spPr>
          <a:xfrm>
            <a:off x="6974378" y="3141518"/>
            <a:ext cx="864523" cy="408710"/>
          </a:xfrm>
          <a:prstGeom prst="straightConnector1">
            <a:avLst/>
          </a:prstGeom>
          <a:ln w="38100">
            <a:solidFill>
              <a:srgbClr val="F6A344"/>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0" name="直线箭头连接符 39">
            <a:extLst>
              <a:ext uri="{FF2B5EF4-FFF2-40B4-BE49-F238E27FC236}">
                <a16:creationId xmlns:a16="http://schemas.microsoft.com/office/drawing/2014/main" id="{9DF93363-6955-89FC-8D11-286F8148E9CE}"/>
              </a:ext>
            </a:extLst>
          </p:cNvPr>
          <p:cNvCxnSpPr>
            <a:stCxn id="8" idx="3"/>
            <a:endCxn id="17" idx="1"/>
          </p:cNvCxnSpPr>
          <p:nvPr/>
        </p:nvCxnSpPr>
        <p:spPr>
          <a:xfrm>
            <a:off x="6974378" y="1984664"/>
            <a:ext cx="864523" cy="0"/>
          </a:xfrm>
          <a:prstGeom prst="straightConnector1">
            <a:avLst/>
          </a:prstGeom>
          <a:ln w="38100">
            <a:solidFill>
              <a:srgbClr val="F6A344"/>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8A6DC2E6-2BF2-A430-DF44-96EF716B3B85}"/>
              </a:ext>
            </a:extLst>
          </p:cNvPr>
          <p:cNvCxnSpPr>
            <a:stCxn id="12" idx="3"/>
            <a:endCxn id="19" idx="1"/>
          </p:cNvCxnSpPr>
          <p:nvPr/>
        </p:nvCxnSpPr>
        <p:spPr>
          <a:xfrm>
            <a:off x="6974377" y="4333008"/>
            <a:ext cx="864523" cy="0"/>
          </a:xfrm>
          <a:prstGeom prst="straightConnector1">
            <a:avLst/>
          </a:prstGeom>
          <a:ln w="38100">
            <a:solidFill>
              <a:srgbClr val="F6A344"/>
            </a:solidFill>
            <a:tailEnd type="triangle"/>
          </a:ln>
          <a:effectLst/>
        </p:spPr>
        <p:style>
          <a:lnRef idx="1">
            <a:schemeClr val="accent1"/>
          </a:lnRef>
          <a:fillRef idx="0">
            <a:schemeClr val="accent1"/>
          </a:fillRef>
          <a:effectRef idx="0">
            <a:schemeClr val="accent1"/>
          </a:effectRef>
          <a:fontRef idx="minor">
            <a:schemeClr val="tx1"/>
          </a:fontRef>
        </p:style>
      </p:cxnSp>
      <p:pic>
        <p:nvPicPr>
          <p:cNvPr id="53" name="音频 52">
            <a:hlinkClick r:id="" action="ppaction://media"/>
            <a:extLst>
              <a:ext uri="{FF2B5EF4-FFF2-40B4-BE49-F238E27FC236}">
                <a16:creationId xmlns:a16="http://schemas.microsoft.com/office/drawing/2014/main" id="{F2FC5A95-AE46-4C9A-9109-93ABD1D3AFC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712492432"/>
      </p:ext>
    </p:extLst>
  </p:cSld>
  <p:clrMapOvr>
    <a:masterClrMapping/>
  </p:clrMapOvr>
  <mc:AlternateContent xmlns:mc="http://schemas.openxmlformats.org/markup-compatibility/2006">
    <mc:Choice xmlns:p14="http://schemas.microsoft.com/office/powerpoint/2010/main" Requires="p14">
      <p:transition spd="slow" p14:dur="2000" advTm="26346"/>
    </mc:Choice>
    <mc:Fallback>
      <p:transition spd="slow" advTm="2634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9BCB1-FF97-A878-2662-3CCD74B7E1FF}"/>
              </a:ext>
            </a:extLst>
          </p:cNvPr>
          <p:cNvSpPr txBox="1"/>
          <p:nvPr/>
        </p:nvSpPr>
        <p:spPr>
          <a:xfrm>
            <a:off x="365067" y="273774"/>
            <a:ext cx="1816523" cy="523220"/>
          </a:xfrm>
          <a:prstGeom prst="rect">
            <a:avLst/>
          </a:prstGeom>
          <a:noFill/>
        </p:spPr>
        <p:txBody>
          <a:bodyPr wrap="none" rtlCol="0">
            <a:spAutoFit/>
          </a:bodyPr>
          <a:lstStyle/>
          <a:p>
            <a:r>
              <a:rPr kumimoji="1" lang="en-US" altLang="zh-CN" sz="2800" b="1" dirty="0">
                <a:solidFill>
                  <a:schemeClr val="bg1">
                    <a:lumMod val="95000"/>
                  </a:schemeClr>
                </a:solidFill>
              </a:rPr>
              <a:t>Operators</a:t>
            </a:r>
            <a:endParaRPr kumimoji="1" lang="zh-CN" altLang="en-US" sz="2800" b="1" dirty="0">
              <a:solidFill>
                <a:schemeClr val="bg1">
                  <a:lumMod val="95000"/>
                </a:schemeClr>
              </a:solidFill>
            </a:endParaRPr>
          </a:p>
        </p:txBody>
      </p:sp>
      <p:pic>
        <p:nvPicPr>
          <p:cNvPr id="8" name="图片 7">
            <a:extLst>
              <a:ext uri="{FF2B5EF4-FFF2-40B4-BE49-F238E27FC236}">
                <a16:creationId xmlns:a16="http://schemas.microsoft.com/office/drawing/2014/main" id="{705F6770-7847-D77B-E058-64F4FBD19355}"/>
              </a:ext>
            </a:extLst>
          </p:cNvPr>
          <p:cNvPicPr>
            <a:picLocks noChangeAspect="1"/>
          </p:cNvPicPr>
          <p:nvPr/>
        </p:nvPicPr>
        <p:blipFill>
          <a:blip r:embed="rId6"/>
          <a:stretch>
            <a:fillRect/>
          </a:stretch>
        </p:blipFill>
        <p:spPr>
          <a:xfrm>
            <a:off x="471802" y="1414940"/>
            <a:ext cx="6255569" cy="1583979"/>
          </a:xfrm>
          <a:prstGeom prst="rect">
            <a:avLst/>
          </a:prstGeom>
          <a:effectLst>
            <a:outerShdw dist="78597" dir="8455451" algn="tr" rotWithShape="0">
              <a:srgbClr val="F6A344"/>
            </a:outerShdw>
          </a:effectLst>
        </p:spPr>
      </p:pic>
      <p:sp>
        <p:nvSpPr>
          <p:cNvPr id="9" name="文本框 8">
            <a:extLst>
              <a:ext uri="{FF2B5EF4-FFF2-40B4-BE49-F238E27FC236}">
                <a16:creationId xmlns:a16="http://schemas.microsoft.com/office/drawing/2014/main" id="{0430AE3E-6A5B-141D-8063-2CC1CAAA0084}"/>
              </a:ext>
            </a:extLst>
          </p:cNvPr>
          <p:cNvSpPr txBox="1"/>
          <p:nvPr/>
        </p:nvSpPr>
        <p:spPr>
          <a:xfrm>
            <a:off x="379436" y="984859"/>
            <a:ext cx="729687" cy="369332"/>
          </a:xfrm>
          <a:prstGeom prst="rect">
            <a:avLst/>
          </a:prstGeom>
          <a:noFill/>
        </p:spPr>
        <p:txBody>
          <a:bodyPr wrap="none" rtlCol="0">
            <a:spAutoFit/>
          </a:bodyPr>
          <a:lstStyle/>
          <a:p>
            <a:r>
              <a:rPr kumimoji="1" lang="en-US" altLang="zh-CN" dirty="0" err="1">
                <a:solidFill>
                  <a:schemeClr val="bg1">
                    <a:lumMod val="95000"/>
                  </a:schemeClr>
                </a:solidFill>
              </a:rPr>
              <a:t>nn.py</a:t>
            </a:r>
            <a:endParaRPr kumimoji="1" lang="zh-CN" altLang="en-US" dirty="0">
              <a:solidFill>
                <a:schemeClr val="bg1">
                  <a:lumMod val="95000"/>
                </a:schemeClr>
              </a:solidFill>
            </a:endParaRPr>
          </a:p>
        </p:txBody>
      </p:sp>
      <p:pic>
        <p:nvPicPr>
          <p:cNvPr id="16" name="音频 15">
            <a:hlinkClick r:id="" action="ppaction://media"/>
            <a:extLst>
              <a:ext uri="{FF2B5EF4-FFF2-40B4-BE49-F238E27FC236}">
                <a16:creationId xmlns:a16="http://schemas.microsoft.com/office/drawing/2014/main" id="{095225CB-E9D3-843E-1882-65CE86377C21}"/>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163300" y="5829300"/>
            <a:ext cx="812800" cy="812800"/>
          </a:xfrm>
          <a:prstGeom prst="rect">
            <a:avLst/>
          </a:prstGeom>
        </p:spPr>
      </p:pic>
    </p:spTree>
    <p:custDataLst>
      <p:tags r:id="rId1"/>
    </p:custDataLst>
    <p:extLst>
      <p:ext uri="{BB962C8B-B14F-4D97-AF65-F5344CB8AC3E}">
        <p14:creationId xmlns:p14="http://schemas.microsoft.com/office/powerpoint/2010/main" val="1188897349"/>
      </p:ext>
    </p:extLst>
  </p:cSld>
  <p:clrMapOvr>
    <a:masterClrMapping/>
  </p:clrMapOvr>
  <mc:AlternateContent xmlns:mc="http://schemas.openxmlformats.org/markup-compatibility/2006">
    <mc:Choice xmlns:p14="http://schemas.microsoft.com/office/powerpoint/2010/main" Requires="p14">
      <p:transition spd="slow" p14:dur="2000" advTm="11744"/>
    </mc:Choice>
    <mc:Fallback>
      <p:transition spd="slow" advTm="1174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6"/>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9BCB1-FF97-A878-2662-3CCD74B7E1FF}"/>
              </a:ext>
            </a:extLst>
          </p:cNvPr>
          <p:cNvSpPr txBox="1"/>
          <p:nvPr/>
        </p:nvSpPr>
        <p:spPr>
          <a:xfrm>
            <a:off x="365067" y="273774"/>
            <a:ext cx="1816523" cy="523220"/>
          </a:xfrm>
          <a:prstGeom prst="rect">
            <a:avLst/>
          </a:prstGeom>
          <a:noFill/>
        </p:spPr>
        <p:txBody>
          <a:bodyPr wrap="none" rtlCol="0">
            <a:spAutoFit/>
          </a:bodyPr>
          <a:lstStyle/>
          <a:p>
            <a:r>
              <a:rPr kumimoji="1" lang="en-US" altLang="zh-CN" sz="2800" b="1" dirty="0">
                <a:solidFill>
                  <a:schemeClr val="bg1">
                    <a:lumMod val="95000"/>
                  </a:schemeClr>
                </a:solidFill>
              </a:rPr>
              <a:t>Operators</a:t>
            </a:r>
            <a:endParaRPr kumimoji="1" lang="zh-CN" altLang="en-US" sz="2800" b="1" dirty="0">
              <a:solidFill>
                <a:schemeClr val="bg1">
                  <a:lumMod val="95000"/>
                </a:schemeClr>
              </a:solidFill>
            </a:endParaRPr>
          </a:p>
        </p:txBody>
      </p:sp>
      <p:pic>
        <p:nvPicPr>
          <p:cNvPr id="8" name="图片 7">
            <a:extLst>
              <a:ext uri="{FF2B5EF4-FFF2-40B4-BE49-F238E27FC236}">
                <a16:creationId xmlns:a16="http://schemas.microsoft.com/office/drawing/2014/main" id="{705F6770-7847-D77B-E058-64F4FBD19355}"/>
              </a:ext>
            </a:extLst>
          </p:cNvPr>
          <p:cNvPicPr>
            <a:picLocks noChangeAspect="1"/>
          </p:cNvPicPr>
          <p:nvPr/>
        </p:nvPicPr>
        <p:blipFill>
          <a:blip r:embed="rId6"/>
          <a:stretch>
            <a:fillRect/>
          </a:stretch>
        </p:blipFill>
        <p:spPr>
          <a:xfrm>
            <a:off x="471802" y="1414940"/>
            <a:ext cx="6255569" cy="1583979"/>
          </a:xfrm>
          <a:prstGeom prst="rect">
            <a:avLst/>
          </a:prstGeom>
          <a:effectLst>
            <a:outerShdw dist="78597" dir="8455451" algn="tr" rotWithShape="0">
              <a:srgbClr val="F6A344"/>
            </a:outerShdw>
          </a:effectLst>
        </p:spPr>
      </p:pic>
      <p:pic>
        <p:nvPicPr>
          <p:cNvPr id="7" name="图片 6">
            <a:extLst>
              <a:ext uri="{FF2B5EF4-FFF2-40B4-BE49-F238E27FC236}">
                <a16:creationId xmlns:a16="http://schemas.microsoft.com/office/drawing/2014/main" id="{DD895FA7-690C-9C02-3E70-9000F206699D}"/>
              </a:ext>
            </a:extLst>
          </p:cNvPr>
          <p:cNvPicPr>
            <a:picLocks noChangeAspect="1"/>
          </p:cNvPicPr>
          <p:nvPr/>
        </p:nvPicPr>
        <p:blipFill>
          <a:blip r:embed="rId7"/>
          <a:stretch>
            <a:fillRect/>
          </a:stretch>
        </p:blipFill>
        <p:spPr>
          <a:xfrm>
            <a:off x="1201276" y="1414940"/>
            <a:ext cx="7772400" cy="3331028"/>
          </a:xfrm>
          <a:prstGeom prst="rect">
            <a:avLst/>
          </a:prstGeom>
          <a:effectLst>
            <a:outerShdw dist="78597" dir="8455451" algn="tr" rotWithShape="0">
              <a:srgbClr val="F6A344"/>
            </a:outerShdw>
          </a:effectLst>
        </p:spPr>
      </p:pic>
      <p:sp>
        <p:nvSpPr>
          <p:cNvPr id="10" name="文本框 9">
            <a:extLst>
              <a:ext uri="{FF2B5EF4-FFF2-40B4-BE49-F238E27FC236}">
                <a16:creationId xmlns:a16="http://schemas.microsoft.com/office/drawing/2014/main" id="{7C85A62A-0608-149D-13F3-F45B7BCC9227}"/>
              </a:ext>
            </a:extLst>
          </p:cNvPr>
          <p:cNvSpPr txBox="1"/>
          <p:nvPr/>
        </p:nvSpPr>
        <p:spPr>
          <a:xfrm>
            <a:off x="1201276" y="984859"/>
            <a:ext cx="837089" cy="369332"/>
          </a:xfrm>
          <a:prstGeom prst="rect">
            <a:avLst/>
          </a:prstGeom>
          <a:noFill/>
        </p:spPr>
        <p:txBody>
          <a:bodyPr wrap="none" rtlCol="0">
            <a:spAutoFit/>
          </a:bodyPr>
          <a:lstStyle/>
          <a:p>
            <a:r>
              <a:rPr kumimoji="1" lang="en-US" altLang="zh-CN" dirty="0" err="1">
                <a:solidFill>
                  <a:schemeClr val="bg1">
                    <a:lumMod val="95000"/>
                  </a:schemeClr>
                </a:solidFill>
              </a:rPr>
              <a:t>ops.py</a:t>
            </a:r>
            <a:endParaRPr kumimoji="1" lang="zh-CN" altLang="en-US" dirty="0">
              <a:solidFill>
                <a:schemeClr val="bg1">
                  <a:lumMod val="95000"/>
                </a:schemeClr>
              </a:solidFill>
            </a:endParaRPr>
          </a:p>
        </p:txBody>
      </p:sp>
      <p:pic>
        <p:nvPicPr>
          <p:cNvPr id="2" name="音频 1">
            <a:hlinkClick r:id="" action="ppaction://media"/>
            <a:extLst>
              <a:ext uri="{FF2B5EF4-FFF2-40B4-BE49-F238E27FC236}">
                <a16:creationId xmlns:a16="http://schemas.microsoft.com/office/drawing/2014/main" id="{CF0FADE5-703A-87B9-238E-16C0FA2BBF1A}"/>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11163300" y="5829300"/>
            <a:ext cx="812800" cy="812800"/>
          </a:xfrm>
          <a:prstGeom prst="rect">
            <a:avLst/>
          </a:prstGeom>
        </p:spPr>
      </p:pic>
    </p:spTree>
    <p:custDataLst>
      <p:tags r:id="rId1"/>
    </p:custDataLst>
    <p:extLst>
      <p:ext uri="{BB962C8B-B14F-4D97-AF65-F5344CB8AC3E}">
        <p14:creationId xmlns:p14="http://schemas.microsoft.com/office/powerpoint/2010/main" val="1337134858"/>
      </p:ext>
    </p:extLst>
  </p:cSld>
  <p:clrMapOvr>
    <a:masterClrMapping/>
  </p:clrMapOvr>
  <mc:AlternateContent xmlns:mc="http://schemas.openxmlformats.org/markup-compatibility/2006">
    <mc:Choice xmlns:p14="http://schemas.microsoft.com/office/powerpoint/2010/main" Requires="p14">
      <p:transition spd="slow" p14:dur="2000" advTm="4576"/>
    </mc:Choice>
    <mc:Fallback>
      <p:transition spd="slow" advTm="457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par>
                                <p:cTn id="7" presetID="2" presetClass="entr" presetSubtype="2"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 calcmode="lin" valueType="num">
                                      <p:cBhvr additive="base">
                                        <p:cTn id="9" dur="500" fill="hold"/>
                                        <p:tgtEl>
                                          <p:spTgt spid="7"/>
                                        </p:tgtEl>
                                        <p:attrNameLst>
                                          <p:attrName>ppt_x</p:attrName>
                                        </p:attrNameLst>
                                      </p:cBhvr>
                                      <p:tavLst>
                                        <p:tav tm="0">
                                          <p:val>
                                            <p:strVal val="1+#ppt_w/2"/>
                                          </p:val>
                                        </p:tav>
                                        <p:tav tm="100000">
                                          <p:val>
                                            <p:strVal val="#ppt_x"/>
                                          </p:val>
                                        </p:tav>
                                      </p:tavLst>
                                    </p:anim>
                                    <p:anim calcmode="lin" valueType="num">
                                      <p:cBhvr additive="base">
                                        <p:cTn id="10" dur="500" fill="hold"/>
                                        <p:tgtEl>
                                          <p:spTgt spid="7"/>
                                        </p:tgtEl>
                                        <p:attrNameLst>
                                          <p:attrName>ppt_y</p:attrName>
                                        </p:attrNameLst>
                                      </p:cBhvr>
                                      <p:tavLst>
                                        <p:tav tm="0">
                                          <p:val>
                                            <p:strVal val="#ppt_y"/>
                                          </p:val>
                                        </p:tav>
                                        <p:tav tm="100000">
                                          <p:val>
                                            <p:strVal val="#ppt_y"/>
                                          </p:val>
                                        </p:tav>
                                      </p:tavLst>
                                    </p:anim>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4" fill="hold" display="0">
                  <p:stCondLst>
                    <p:cond delay="indefinite"/>
                  </p:stCondLst>
                  <p:endCondLst>
                    <p:cond evt="onStopAudio" delay="0">
                      <p:tgtEl>
                        <p:sldTgt/>
                      </p:tgtEl>
                    </p:cond>
                  </p:endCondLst>
                </p:cTn>
                <p:tgtEl>
                  <p:spTgt spid="2"/>
                </p:tgtEl>
              </p:cMediaNode>
            </p:audio>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9BCB1-FF97-A878-2662-3CCD74B7E1FF}"/>
              </a:ext>
            </a:extLst>
          </p:cNvPr>
          <p:cNvSpPr txBox="1"/>
          <p:nvPr/>
        </p:nvSpPr>
        <p:spPr>
          <a:xfrm>
            <a:off x="365067" y="273774"/>
            <a:ext cx="1816523" cy="523220"/>
          </a:xfrm>
          <a:prstGeom prst="rect">
            <a:avLst/>
          </a:prstGeom>
          <a:noFill/>
        </p:spPr>
        <p:txBody>
          <a:bodyPr wrap="none" rtlCol="0">
            <a:spAutoFit/>
          </a:bodyPr>
          <a:lstStyle/>
          <a:p>
            <a:r>
              <a:rPr kumimoji="1" lang="en-US" altLang="zh-CN" sz="2800" b="1" dirty="0">
                <a:solidFill>
                  <a:schemeClr val="bg1">
                    <a:lumMod val="95000"/>
                  </a:schemeClr>
                </a:solidFill>
              </a:rPr>
              <a:t>Operators</a:t>
            </a:r>
            <a:endParaRPr kumimoji="1" lang="zh-CN" altLang="en-US" sz="2800" b="1" dirty="0">
              <a:solidFill>
                <a:schemeClr val="bg1">
                  <a:lumMod val="95000"/>
                </a:schemeClr>
              </a:solidFill>
            </a:endParaRPr>
          </a:p>
        </p:txBody>
      </p:sp>
      <p:pic>
        <p:nvPicPr>
          <p:cNvPr id="8" name="图片 7">
            <a:extLst>
              <a:ext uri="{FF2B5EF4-FFF2-40B4-BE49-F238E27FC236}">
                <a16:creationId xmlns:a16="http://schemas.microsoft.com/office/drawing/2014/main" id="{705F6770-7847-D77B-E058-64F4FBD19355}"/>
              </a:ext>
            </a:extLst>
          </p:cNvPr>
          <p:cNvPicPr>
            <a:picLocks noChangeAspect="1"/>
          </p:cNvPicPr>
          <p:nvPr/>
        </p:nvPicPr>
        <p:blipFill>
          <a:blip r:embed="rId6"/>
          <a:stretch>
            <a:fillRect/>
          </a:stretch>
        </p:blipFill>
        <p:spPr>
          <a:xfrm>
            <a:off x="471802" y="1414940"/>
            <a:ext cx="6255569" cy="1583979"/>
          </a:xfrm>
          <a:prstGeom prst="rect">
            <a:avLst/>
          </a:prstGeom>
          <a:effectLst>
            <a:outerShdw dist="78597" dir="8455451" algn="tr" rotWithShape="0">
              <a:srgbClr val="F6A344"/>
            </a:outerShdw>
          </a:effectLst>
        </p:spPr>
      </p:pic>
      <p:pic>
        <p:nvPicPr>
          <p:cNvPr id="7" name="图片 6">
            <a:extLst>
              <a:ext uri="{FF2B5EF4-FFF2-40B4-BE49-F238E27FC236}">
                <a16:creationId xmlns:a16="http://schemas.microsoft.com/office/drawing/2014/main" id="{DD895FA7-690C-9C02-3E70-9000F206699D}"/>
              </a:ext>
            </a:extLst>
          </p:cNvPr>
          <p:cNvPicPr>
            <a:picLocks noChangeAspect="1"/>
          </p:cNvPicPr>
          <p:nvPr/>
        </p:nvPicPr>
        <p:blipFill>
          <a:blip r:embed="rId7"/>
          <a:stretch>
            <a:fillRect/>
          </a:stretch>
        </p:blipFill>
        <p:spPr>
          <a:xfrm>
            <a:off x="1201276" y="1414940"/>
            <a:ext cx="7772400" cy="3331028"/>
          </a:xfrm>
          <a:prstGeom prst="rect">
            <a:avLst/>
          </a:prstGeom>
          <a:effectLst>
            <a:outerShdw dist="78597" dir="8455451" algn="tr" rotWithShape="0">
              <a:srgbClr val="F6A344"/>
            </a:outerShdw>
          </a:effectLst>
        </p:spPr>
      </p:pic>
      <p:pic>
        <p:nvPicPr>
          <p:cNvPr id="6" name="图片 5">
            <a:extLst>
              <a:ext uri="{FF2B5EF4-FFF2-40B4-BE49-F238E27FC236}">
                <a16:creationId xmlns:a16="http://schemas.microsoft.com/office/drawing/2014/main" id="{2ABF621F-AEAB-492A-48B0-A66924209F78}"/>
              </a:ext>
            </a:extLst>
          </p:cNvPr>
          <p:cNvPicPr>
            <a:picLocks noChangeAspect="1"/>
          </p:cNvPicPr>
          <p:nvPr/>
        </p:nvPicPr>
        <p:blipFill>
          <a:blip r:embed="rId8"/>
          <a:stretch>
            <a:fillRect/>
          </a:stretch>
        </p:blipFill>
        <p:spPr>
          <a:xfrm>
            <a:off x="2026338" y="1414940"/>
            <a:ext cx="10018705" cy="2797831"/>
          </a:xfrm>
          <a:prstGeom prst="rect">
            <a:avLst/>
          </a:prstGeom>
          <a:effectLst>
            <a:outerShdw dist="78597" dir="8455451" algn="tr" rotWithShape="0">
              <a:srgbClr val="F6A344"/>
            </a:outerShdw>
          </a:effectLst>
        </p:spPr>
      </p:pic>
      <p:sp>
        <p:nvSpPr>
          <p:cNvPr id="12" name="文本框 11">
            <a:extLst>
              <a:ext uri="{FF2B5EF4-FFF2-40B4-BE49-F238E27FC236}">
                <a16:creationId xmlns:a16="http://schemas.microsoft.com/office/drawing/2014/main" id="{02C013B9-C24D-C422-ED94-34DE1D8A9836}"/>
              </a:ext>
            </a:extLst>
          </p:cNvPr>
          <p:cNvSpPr txBox="1"/>
          <p:nvPr/>
        </p:nvSpPr>
        <p:spPr>
          <a:xfrm>
            <a:off x="2113282" y="1034588"/>
            <a:ext cx="2784737" cy="369332"/>
          </a:xfrm>
          <a:prstGeom prst="rect">
            <a:avLst/>
          </a:prstGeom>
          <a:noFill/>
        </p:spPr>
        <p:txBody>
          <a:bodyPr wrap="none" rtlCol="0">
            <a:spAutoFit/>
          </a:bodyPr>
          <a:lstStyle/>
          <a:p>
            <a:r>
              <a:rPr kumimoji="1" lang="de-CH" altLang="zh-CN" dirty="0" err="1">
                <a:solidFill>
                  <a:schemeClr val="bg1">
                    <a:lumMod val="95000"/>
                  </a:schemeClr>
                </a:solidFill>
              </a:rPr>
              <a:t>ndarray_backend_metal.cc</a:t>
            </a:r>
            <a:endParaRPr kumimoji="1" lang="zh-CN" altLang="en-US" dirty="0">
              <a:solidFill>
                <a:schemeClr val="bg1">
                  <a:lumMod val="95000"/>
                </a:schemeClr>
              </a:solidFill>
            </a:endParaRPr>
          </a:p>
        </p:txBody>
      </p:sp>
      <p:pic>
        <p:nvPicPr>
          <p:cNvPr id="3" name="音频 2">
            <a:hlinkClick r:id="" action="ppaction://media"/>
            <a:extLst>
              <a:ext uri="{FF2B5EF4-FFF2-40B4-BE49-F238E27FC236}">
                <a16:creationId xmlns:a16="http://schemas.microsoft.com/office/drawing/2014/main" id="{2C5B8866-B65C-0888-7B91-8B4D7786C8E1}"/>
              </a:ext>
            </a:extLst>
          </p:cNvPr>
          <p:cNvPicPr>
            <a:picLocks noChangeAspect="1"/>
          </p:cNvPicPr>
          <p:nvPr>
            <a:audioFile r:link="rId3"/>
            <p:extLst>
              <p:ext uri="{DAA4B4D4-6D71-4841-9C94-3DE7FCFB9230}">
                <p14:media xmlns:p14="http://schemas.microsoft.com/office/powerpoint/2010/main" r:embed="rId2"/>
              </p:ext>
            </p:extLst>
          </p:nvPr>
        </p:nvPicPr>
        <p:blipFill>
          <a:blip r:embed="rId9"/>
          <a:stretch>
            <a:fillRect/>
          </a:stretch>
        </p:blipFill>
        <p:spPr>
          <a:xfrm>
            <a:off x="11163300" y="5829300"/>
            <a:ext cx="812800" cy="812800"/>
          </a:xfrm>
          <a:prstGeom prst="rect">
            <a:avLst/>
          </a:prstGeom>
        </p:spPr>
      </p:pic>
    </p:spTree>
    <p:custDataLst>
      <p:tags r:id="rId1"/>
    </p:custDataLst>
    <p:extLst>
      <p:ext uri="{BB962C8B-B14F-4D97-AF65-F5344CB8AC3E}">
        <p14:creationId xmlns:p14="http://schemas.microsoft.com/office/powerpoint/2010/main" val="3100622792"/>
      </p:ext>
    </p:extLst>
  </p:cSld>
  <p:clrMapOvr>
    <a:masterClrMapping/>
  </p:clrMapOvr>
  <mc:AlternateContent xmlns:mc="http://schemas.openxmlformats.org/markup-compatibility/2006">
    <mc:Choice xmlns:p14="http://schemas.microsoft.com/office/powerpoint/2010/main" Requires="p14">
      <p:transition spd="slow" p14:dur="2000" advTm="7962"/>
    </mc:Choice>
    <mc:Fallback>
      <p:transition spd="slow" advTm="796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par>
                                <p:cTn id="7" presetID="2" presetClass="entr" presetSubtype="2"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 calcmode="lin" valueType="num">
                                      <p:cBhvr additive="base">
                                        <p:cTn id="9" dur="500" fill="hold"/>
                                        <p:tgtEl>
                                          <p:spTgt spid="6"/>
                                        </p:tgtEl>
                                        <p:attrNameLst>
                                          <p:attrName>ppt_x</p:attrName>
                                        </p:attrNameLst>
                                      </p:cBhvr>
                                      <p:tavLst>
                                        <p:tav tm="0">
                                          <p:val>
                                            <p:strVal val="1+#ppt_w/2"/>
                                          </p:val>
                                        </p:tav>
                                        <p:tav tm="100000">
                                          <p:val>
                                            <p:strVal val="#ppt_x"/>
                                          </p:val>
                                        </p:tav>
                                      </p:tavLst>
                                    </p:anim>
                                    <p:anim calcmode="lin" valueType="num">
                                      <p:cBhvr additive="base">
                                        <p:cTn id="10" dur="500" fill="hold"/>
                                        <p:tgtEl>
                                          <p:spTgt spid="6"/>
                                        </p:tgtEl>
                                        <p:attrNameLst>
                                          <p:attrName>ppt_y</p:attrName>
                                        </p:attrNameLst>
                                      </p:cBhvr>
                                      <p:tavLst>
                                        <p:tav tm="0">
                                          <p:val>
                                            <p:strVal val="#ppt_y"/>
                                          </p:val>
                                        </p:tav>
                                        <p:tav tm="100000">
                                          <p:val>
                                            <p:strVal val="#ppt_y"/>
                                          </p:val>
                                        </p:tav>
                                      </p:tavLst>
                                    </p:anim>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4" fill="hold" display="0">
                  <p:stCondLst>
                    <p:cond delay="indefinite"/>
                  </p:stCondLst>
                  <p:endCondLst>
                    <p:cond evt="onStopAudio" delay="0">
                      <p:tgtEl>
                        <p:sldTgt/>
                      </p:tgtEl>
                    </p:cond>
                  </p:endCondLst>
                </p:cTn>
                <p:tgtEl>
                  <p:spTgt spid="3"/>
                </p:tgtEl>
              </p:cMediaNode>
            </p:audio>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9BCB1-FF97-A878-2662-3CCD74B7E1FF}"/>
              </a:ext>
            </a:extLst>
          </p:cNvPr>
          <p:cNvSpPr txBox="1"/>
          <p:nvPr/>
        </p:nvSpPr>
        <p:spPr>
          <a:xfrm>
            <a:off x="365067" y="273774"/>
            <a:ext cx="1816523" cy="523220"/>
          </a:xfrm>
          <a:prstGeom prst="rect">
            <a:avLst/>
          </a:prstGeom>
          <a:noFill/>
        </p:spPr>
        <p:txBody>
          <a:bodyPr wrap="none" rtlCol="0">
            <a:spAutoFit/>
          </a:bodyPr>
          <a:lstStyle/>
          <a:p>
            <a:r>
              <a:rPr kumimoji="1" lang="en-US" altLang="zh-CN" sz="2800" b="1" dirty="0">
                <a:solidFill>
                  <a:schemeClr val="bg1">
                    <a:lumMod val="95000"/>
                  </a:schemeClr>
                </a:solidFill>
              </a:rPr>
              <a:t>Operators</a:t>
            </a:r>
            <a:endParaRPr kumimoji="1" lang="zh-CN" altLang="en-US" sz="2800" b="1" dirty="0">
              <a:solidFill>
                <a:schemeClr val="bg1">
                  <a:lumMod val="95000"/>
                </a:schemeClr>
              </a:solidFill>
            </a:endParaRPr>
          </a:p>
        </p:txBody>
      </p:sp>
      <p:pic>
        <p:nvPicPr>
          <p:cNvPr id="8" name="图片 7">
            <a:extLst>
              <a:ext uri="{FF2B5EF4-FFF2-40B4-BE49-F238E27FC236}">
                <a16:creationId xmlns:a16="http://schemas.microsoft.com/office/drawing/2014/main" id="{705F6770-7847-D77B-E058-64F4FBD19355}"/>
              </a:ext>
            </a:extLst>
          </p:cNvPr>
          <p:cNvPicPr>
            <a:picLocks noChangeAspect="1"/>
          </p:cNvPicPr>
          <p:nvPr/>
        </p:nvPicPr>
        <p:blipFill>
          <a:blip r:embed="rId6"/>
          <a:stretch>
            <a:fillRect/>
          </a:stretch>
        </p:blipFill>
        <p:spPr>
          <a:xfrm>
            <a:off x="471802" y="1414940"/>
            <a:ext cx="6255569" cy="1583979"/>
          </a:xfrm>
          <a:prstGeom prst="rect">
            <a:avLst/>
          </a:prstGeom>
          <a:effectLst>
            <a:outerShdw dist="78597" dir="8455451" algn="tr" rotWithShape="0">
              <a:srgbClr val="F6A344"/>
            </a:outerShdw>
          </a:effectLst>
        </p:spPr>
      </p:pic>
      <p:pic>
        <p:nvPicPr>
          <p:cNvPr id="7" name="图片 6">
            <a:extLst>
              <a:ext uri="{FF2B5EF4-FFF2-40B4-BE49-F238E27FC236}">
                <a16:creationId xmlns:a16="http://schemas.microsoft.com/office/drawing/2014/main" id="{DD895FA7-690C-9C02-3E70-9000F206699D}"/>
              </a:ext>
            </a:extLst>
          </p:cNvPr>
          <p:cNvPicPr>
            <a:picLocks noChangeAspect="1"/>
          </p:cNvPicPr>
          <p:nvPr/>
        </p:nvPicPr>
        <p:blipFill>
          <a:blip r:embed="rId7"/>
          <a:stretch>
            <a:fillRect/>
          </a:stretch>
        </p:blipFill>
        <p:spPr>
          <a:xfrm>
            <a:off x="1201276" y="1414940"/>
            <a:ext cx="7772400" cy="3331028"/>
          </a:xfrm>
          <a:prstGeom prst="rect">
            <a:avLst/>
          </a:prstGeom>
          <a:effectLst>
            <a:outerShdw dist="78597" dir="8455451" algn="tr" rotWithShape="0">
              <a:srgbClr val="F6A344"/>
            </a:outerShdw>
          </a:effectLst>
        </p:spPr>
      </p:pic>
      <p:pic>
        <p:nvPicPr>
          <p:cNvPr id="6" name="图片 5">
            <a:extLst>
              <a:ext uri="{FF2B5EF4-FFF2-40B4-BE49-F238E27FC236}">
                <a16:creationId xmlns:a16="http://schemas.microsoft.com/office/drawing/2014/main" id="{2ABF621F-AEAB-492A-48B0-A66924209F78}"/>
              </a:ext>
            </a:extLst>
          </p:cNvPr>
          <p:cNvPicPr>
            <a:picLocks noChangeAspect="1"/>
          </p:cNvPicPr>
          <p:nvPr/>
        </p:nvPicPr>
        <p:blipFill>
          <a:blip r:embed="rId8"/>
          <a:stretch>
            <a:fillRect/>
          </a:stretch>
        </p:blipFill>
        <p:spPr>
          <a:xfrm>
            <a:off x="2026338" y="1414940"/>
            <a:ext cx="10018705" cy="2797831"/>
          </a:xfrm>
          <a:prstGeom prst="rect">
            <a:avLst/>
          </a:prstGeom>
          <a:effectLst>
            <a:outerShdw dist="78597" dir="8455451" algn="tr" rotWithShape="0">
              <a:srgbClr val="F6A344"/>
            </a:outerShdw>
          </a:effectLst>
        </p:spPr>
      </p:pic>
      <p:pic>
        <p:nvPicPr>
          <p:cNvPr id="5" name="图片 4">
            <a:extLst>
              <a:ext uri="{FF2B5EF4-FFF2-40B4-BE49-F238E27FC236}">
                <a16:creationId xmlns:a16="http://schemas.microsoft.com/office/drawing/2014/main" id="{708714B3-9EB0-2B94-B5CC-6E4D2068155E}"/>
              </a:ext>
            </a:extLst>
          </p:cNvPr>
          <p:cNvPicPr>
            <a:picLocks noChangeAspect="1"/>
          </p:cNvPicPr>
          <p:nvPr/>
        </p:nvPicPr>
        <p:blipFill>
          <a:blip r:embed="rId9"/>
          <a:stretch>
            <a:fillRect/>
          </a:stretch>
        </p:blipFill>
        <p:spPr>
          <a:xfrm>
            <a:off x="2936917" y="1414940"/>
            <a:ext cx="9039856" cy="2014060"/>
          </a:xfrm>
          <a:prstGeom prst="rect">
            <a:avLst/>
          </a:prstGeom>
          <a:effectLst>
            <a:outerShdw dist="78597" dir="8455451" algn="tr" rotWithShape="0">
              <a:srgbClr val="F6A344"/>
            </a:outerShdw>
          </a:effectLst>
        </p:spPr>
      </p:pic>
      <p:sp>
        <p:nvSpPr>
          <p:cNvPr id="12" name="文本框 11">
            <a:extLst>
              <a:ext uri="{FF2B5EF4-FFF2-40B4-BE49-F238E27FC236}">
                <a16:creationId xmlns:a16="http://schemas.microsoft.com/office/drawing/2014/main" id="{02C013B9-C24D-C422-ED94-34DE1D8A9836}"/>
              </a:ext>
            </a:extLst>
          </p:cNvPr>
          <p:cNvSpPr txBox="1"/>
          <p:nvPr/>
        </p:nvSpPr>
        <p:spPr>
          <a:xfrm>
            <a:off x="3093808" y="979414"/>
            <a:ext cx="1486304" cy="369332"/>
          </a:xfrm>
          <a:prstGeom prst="rect">
            <a:avLst/>
          </a:prstGeom>
          <a:noFill/>
        </p:spPr>
        <p:txBody>
          <a:bodyPr wrap="none" rtlCol="0">
            <a:spAutoFit/>
          </a:bodyPr>
          <a:lstStyle/>
          <a:p>
            <a:r>
              <a:rPr kumimoji="1" lang="de-CH" altLang="zh-CN" dirty="0" err="1">
                <a:solidFill>
                  <a:schemeClr val="bg1">
                    <a:lumMod val="95000"/>
                  </a:schemeClr>
                </a:solidFill>
              </a:rPr>
              <a:t>kernels.metal</a:t>
            </a:r>
            <a:endParaRPr kumimoji="1" lang="zh-CN" altLang="en-US" dirty="0">
              <a:solidFill>
                <a:schemeClr val="bg1">
                  <a:lumMod val="95000"/>
                </a:schemeClr>
              </a:solidFill>
            </a:endParaRPr>
          </a:p>
        </p:txBody>
      </p:sp>
      <p:pic>
        <p:nvPicPr>
          <p:cNvPr id="3" name="音频 2">
            <a:hlinkClick r:id="" action="ppaction://media"/>
            <a:extLst>
              <a:ext uri="{FF2B5EF4-FFF2-40B4-BE49-F238E27FC236}">
                <a16:creationId xmlns:a16="http://schemas.microsoft.com/office/drawing/2014/main" id="{1BED25B7-3C05-6D3E-3DFF-E5956B3D8171}"/>
              </a:ext>
            </a:extLst>
          </p:cNvPr>
          <p:cNvPicPr>
            <a:picLocks noChangeAspect="1"/>
          </p:cNvPicPr>
          <p:nvPr>
            <a:audioFile r:link="rId3"/>
            <p:extLst>
              <p:ext uri="{DAA4B4D4-6D71-4841-9C94-3DE7FCFB9230}">
                <p14:media xmlns:p14="http://schemas.microsoft.com/office/powerpoint/2010/main" r:embed="rId2"/>
              </p:ext>
            </p:extLst>
          </p:nvPr>
        </p:nvPicPr>
        <p:blipFill>
          <a:blip r:embed="rId10"/>
          <a:stretch>
            <a:fillRect/>
          </a:stretch>
        </p:blipFill>
        <p:spPr>
          <a:xfrm>
            <a:off x="11163300" y="5829300"/>
            <a:ext cx="812800" cy="812800"/>
          </a:xfrm>
          <a:prstGeom prst="rect">
            <a:avLst/>
          </a:prstGeom>
        </p:spPr>
      </p:pic>
    </p:spTree>
    <p:custDataLst>
      <p:tags r:id="rId1"/>
    </p:custDataLst>
    <p:extLst>
      <p:ext uri="{BB962C8B-B14F-4D97-AF65-F5344CB8AC3E}">
        <p14:creationId xmlns:p14="http://schemas.microsoft.com/office/powerpoint/2010/main" val="1330586678"/>
      </p:ext>
    </p:extLst>
  </p:cSld>
  <p:clrMapOvr>
    <a:masterClrMapping/>
  </p:clrMapOvr>
  <mc:AlternateContent xmlns:mc="http://schemas.openxmlformats.org/markup-compatibility/2006">
    <mc:Choice xmlns:p14="http://schemas.microsoft.com/office/powerpoint/2010/main" Requires="p14">
      <p:transition spd="slow" p14:dur="2000" advTm="6501"/>
    </mc:Choice>
    <mc:Fallback>
      <p:transition spd="slow" advTm="650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par>
                                <p:cTn id="7" presetID="2" presetClass="entr" presetSubtype="2"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 calcmode="lin" valueType="num">
                                      <p:cBhvr additive="base">
                                        <p:cTn id="9" dur="500" fill="hold"/>
                                        <p:tgtEl>
                                          <p:spTgt spid="5"/>
                                        </p:tgtEl>
                                        <p:attrNameLst>
                                          <p:attrName>ppt_x</p:attrName>
                                        </p:attrNameLst>
                                      </p:cBhvr>
                                      <p:tavLst>
                                        <p:tav tm="0">
                                          <p:val>
                                            <p:strVal val="1+#ppt_w/2"/>
                                          </p:val>
                                        </p:tav>
                                        <p:tav tm="100000">
                                          <p:val>
                                            <p:strVal val="#ppt_x"/>
                                          </p:val>
                                        </p:tav>
                                      </p:tavLst>
                                    </p:anim>
                                    <p:anim calcmode="lin" valueType="num">
                                      <p:cBhvr additive="base">
                                        <p:cTn id="10" dur="500" fill="hold"/>
                                        <p:tgtEl>
                                          <p:spTgt spid="5"/>
                                        </p:tgtEl>
                                        <p:attrNameLst>
                                          <p:attrName>ppt_y</p:attrName>
                                        </p:attrNameLst>
                                      </p:cBhvr>
                                      <p:tavLst>
                                        <p:tav tm="0">
                                          <p:val>
                                            <p:strVal val="#ppt_y"/>
                                          </p:val>
                                        </p:tav>
                                        <p:tav tm="100000">
                                          <p:val>
                                            <p:strVal val="#ppt_y"/>
                                          </p:val>
                                        </p:tav>
                                      </p:tavLst>
                                    </p:anim>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4" fill="hold" display="0">
                  <p:stCondLst>
                    <p:cond delay="indefinite"/>
                  </p:stCondLst>
                  <p:endCondLst>
                    <p:cond evt="onStopAudio" delay="0">
                      <p:tgtEl>
                        <p:sldTgt/>
                      </p:tgtEl>
                    </p:cond>
                  </p:endCondLst>
                </p:cTn>
                <p:tgtEl>
                  <p:spTgt spid="3"/>
                </p:tgtEl>
              </p:cMediaNode>
            </p:audio>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9BCB1-FF97-A878-2662-3CCD74B7E1FF}"/>
              </a:ext>
            </a:extLst>
          </p:cNvPr>
          <p:cNvSpPr txBox="1"/>
          <p:nvPr/>
        </p:nvSpPr>
        <p:spPr>
          <a:xfrm>
            <a:off x="365067" y="273774"/>
            <a:ext cx="1343638" cy="523220"/>
          </a:xfrm>
          <a:prstGeom prst="rect">
            <a:avLst/>
          </a:prstGeom>
          <a:noFill/>
        </p:spPr>
        <p:txBody>
          <a:bodyPr wrap="none" rtlCol="0">
            <a:spAutoFit/>
          </a:bodyPr>
          <a:lstStyle/>
          <a:p>
            <a:r>
              <a:rPr kumimoji="1" lang="en-US" altLang="zh-CN" sz="2800" b="1" dirty="0">
                <a:solidFill>
                  <a:schemeClr val="bg1">
                    <a:lumMod val="95000"/>
                  </a:schemeClr>
                </a:solidFill>
              </a:rPr>
              <a:t>Results</a:t>
            </a:r>
            <a:endParaRPr kumimoji="1" lang="zh-CN" altLang="en-US" sz="2800" b="1" dirty="0">
              <a:solidFill>
                <a:schemeClr val="bg1">
                  <a:lumMod val="95000"/>
                </a:schemeClr>
              </a:solidFill>
            </a:endParaRPr>
          </a:p>
        </p:txBody>
      </p:sp>
      <p:pic>
        <p:nvPicPr>
          <p:cNvPr id="3" name="图片 2">
            <a:extLst>
              <a:ext uri="{FF2B5EF4-FFF2-40B4-BE49-F238E27FC236}">
                <a16:creationId xmlns:a16="http://schemas.microsoft.com/office/drawing/2014/main" id="{FC5236C7-BC51-7B47-7A49-2B69E39F84DE}"/>
              </a:ext>
            </a:extLst>
          </p:cNvPr>
          <p:cNvPicPr>
            <a:picLocks noChangeAspect="1"/>
          </p:cNvPicPr>
          <p:nvPr/>
        </p:nvPicPr>
        <p:blipFill>
          <a:blip r:embed="rId5"/>
          <a:stretch>
            <a:fillRect/>
          </a:stretch>
        </p:blipFill>
        <p:spPr>
          <a:xfrm>
            <a:off x="675356" y="2847811"/>
            <a:ext cx="7772400" cy="3365595"/>
          </a:xfrm>
          <a:prstGeom prst="rect">
            <a:avLst/>
          </a:prstGeom>
          <a:effectLst>
            <a:outerShdw dist="78597" dir="8455451" algn="tr" rotWithShape="0">
              <a:srgbClr val="F6A344"/>
            </a:outerShdw>
          </a:effectLst>
        </p:spPr>
      </p:pic>
      <p:pic>
        <p:nvPicPr>
          <p:cNvPr id="2" name="图片 1">
            <a:extLst>
              <a:ext uri="{FF2B5EF4-FFF2-40B4-BE49-F238E27FC236}">
                <a16:creationId xmlns:a16="http://schemas.microsoft.com/office/drawing/2014/main" id="{E62D4BBA-15C9-59CB-2DFB-2050B55AAB8E}"/>
              </a:ext>
            </a:extLst>
          </p:cNvPr>
          <p:cNvPicPr>
            <a:picLocks noChangeAspect="1"/>
          </p:cNvPicPr>
          <p:nvPr/>
        </p:nvPicPr>
        <p:blipFill>
          <a:blip r:embed="rId6"/>
          <a:stretch>
            <a:fillRect/>
          </a:stretch>
        </p:blipFill>
        <p:spPr>
          <a:xfrm>
            <a:off x="4561556" y="796994"/>
            <a:ext cx="7151822" cy="3001750"/>
          </a:xfrm>
          <a:prstGeom prst="rect">
            <a:avLst/>
          </a:prstGeom>
          <a:effectLst>
            <a:outerShdw dist="78597" dir="8455451" algn="tr" rotWithShape="0">
              <a:srgbClr val="F6A344"/>
            </a:outerShdw>
          </a:effectLst>
        </p:spPr>
      </p:pic>
      <p:pic>
        <p:nvPicPr>
          <p:cNvPr id="6" name="音频 5">
            <a:hlinkClick r:id="" action="ppaction://media"/>
            <a:extLst>
              <a:ext uri="{FF2B5EF4-FFF2-40B4-BE49-F238E27FC236}">
                <a16:creationId xmlns:a16="http://schemas.microsoft.com/office/drawing/2014/main" id="{2346C296-0D61-861E-AFDC-9C3BCA467186}"/>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87753606"/>
      </p:ext>
    </p:extLst>
  </p:cSld>
  <p:clrMapOvr>
    <a:masterClrMapping/>
  </p:clrMapOvr>
  <mc:AlternateContent xmlns:mc="http://schemas.openxmlformats.org/markup-compatibility/2006">
    <mc:Choice xmlns:p14="http://schemas.microsoft.com/office/powerpoint/2010/main" Requires="p14">
      <p:transition spd="slow" p14:dur="2000" advTm="14794"/>
    </mc:Choice>
    <mc:Fallback>
      <p:transition spd="slow" advTm="147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1|0.8|0.5"/>
</p:tagLst>
</file>

<file path=ppt/tags/tag2.xml><?xml version="1.0" encoding="utf-8"?>
<p:tagLst xmlns:a="http://schemas.openxmlformats.org/drawingml/2006/main" xmlns:r="http://schemas.openxmlformats.org/officeDocument/2006/relationships" xmlns:p="http://schemas.openxmlformats.org/presentationml/2006/main">
  <p:tag name="TIMING" val="|41|0.8|0.5"/>
</p:tagLst>
</file>

<file path=ppt/tags/tag3.xml><?xml version="1.0" encoding="utf-8"?>
<p:tagLst xmlns:a="http://schemas.openxmlformats.org/drawingml/2006/main" xmlns:r="http://schemas.openxmlformats.org/officeDocument/2006/relationships" xmlns:p="http://schemas.openxmlformats.org/presentationml/2006/main">
  <p:tag name="TIMING" val="|41|0.8|0.5"/>
</p:tagLst>
</file>

<file path=ppt/tags/tag4.xml><?xml version="1.0" encoding="utf-8"?>
<p:tagLst xmlns:a="http://schemas.openxmlformats.org/drawingml/2006/main" xmlns:r="http://schemas.openxmlformats.org/officeDocument/2006/relationships" xmlns:p="http://schemas.openxmlformats.org/presentationml/2006/main">
  <p:tag name="TIMING" val="|41|0.8|0.5"/>
</p:tagLst>
</file>

<file path=ppt/theme/theme1.xml><?xml version="1.0" encoding="utf-8"?>
<a:theme xmlns:a="http://schemas.openxmlformats.org/drawingml/2006/main" name="Office 主题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1720</TotalTime>
  <Words>397</Words>
  <Application>Microsoft Macintosh PowerPoint</Application>
  <PresentationFormat>宽屏</PresentationFormat>
  <Paragraphs>56</Paragraphs>
  <Slides>8</Slides>
  <Notes>8</Notes>
  <HiddenSlides>0</HiddenSlides>
  <MMClips>8</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等线 Light</vt:lpstr>
      <vt:lpstr>APPLE LIGOTHIC MEDIUM</vt:lpstr>
      <vt:lpstr>SF Pro Text</vt:lpstr>
      <vt:lpstr>Arial</vt:lpstr>
      <vt:lpstr>Office 主题 2013 - 2022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Yichen Mo</dc:creator>
  <cp:lastModifiedBy>Yichen Mo</cp:lastModifiedBy>
  <cp:revision>7</cp:revision>
  <dcterms:created xsi:type="dcterms:W3CDTF">2022-12-25T21:22:56Z</dcterms:created>
  <dcterms:modified xsi:type="dcterms:W3CDTF">2022-12-27T22:56:31Z</dcterms:modified>
</cp:coreProperties>
</file>