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Futura Ultra-Bold" charset="1" panose="020B0802020204020204"/>
      <p:regular r:id="rId20"/>
    </p:embeddedFont>
    <p:embeddedFont>
      <p:font typeface="Futura Bold" charset="1" panose="020B0702020204020203"/>
      <p:regular r:id="rId21"/>
    </p:embeddedFont>
    <p:embeddedFont>
      <p:font typeface="Futura" charset="1" panose="020B0502020204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https://win98icons.alexmeub.com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5711" y="683701"/>
            <a:ext cx="9396276" cy="5872672"/>
          </a:xfrm>
          <a:custGeom>
            <a:avLst/>
            <a:gdLst/>
            <a:ahLst/>
            <a:cxnLst/>
            <a:rect r="r" b="b" t="t" l="l"/>
            <a:pathLst>
              <a:path h="5872672" w="9396276">
                <a:moveTo>
                  <a:pt x="0" y="0"/>
                </a:moveTo>
                <a:lnTo>
                  <a:pt x="9396275" y="0"/>
                </a:lnTo>
                <a:lnTo>
                  <a:pt x="9396275" y="5872672"/>
                </a:lnTo>
                <a:lnTo>
                  <a:pt x="0" y="5872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77330" y="6898688"/>
            <a:ext cx="6293036" cy="2552434"/>
            <a:chOff x="0" y="0"/>
            <a:chExt cx="8390715" cy="340324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774155" y="0"/>
              <a:ext cx="4842404" cy="3403245"/>
              <a:chOff x="0" y="0"/>
              <a:chExt cx="1153371" cy="8105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53370" cy="810590"/>
              </a:xfrm>
              <a:custGeom>
                <a:avLst/>
                <a:gdLst/>
                <a:ahLst/>
                <a:cxnLst/>
                <a:rect r="r" b="b" t="t" l="l"/>
                <a:pathLst>
                  <a:path h="810590" w="1153370">
                    <a:moveTo>
                      <a:pt x="0" y="0"/>
                    </a:moveTo>
                    <a:lnTo>
                      <a:pt x="1153370" y="0"/>
                    </a:lnTo>
                    <a:lnTo>
                      <a:pt x="1153370" y="810590"/>
                    </a:lnTo>
                    <a:lnTo>
                      <a:pt x="0" y="8105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C0C0C0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1153371" cy="8582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21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4918"/>
              <a:ext cx="8390715" cy="325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László Engemann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Amon Rizzo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Jakob Pauls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Manuel Sposato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Leon Heiner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45244" y="7782949"/>
            <a:ext cx="5434724" cy="1305240"/>
            <a:chOff x="0" y="0"/>
            <a:chExt cx="1499088" cy="360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9088" cy="360031"/>
            </a:xfrm>
            <a:custGeom>
              <a:avLst/>
              <a:gdLst/>
              <a:ahLst/>
              <a:cxnLst/>
              <a:rect r="r" b="b" t="t" l="l"/>
              <a:pathLst>
                <a:path h="360031" w="1499088">
                  <a:moveTo>
                    <a:pt x="0" y="0"/>
                  </a:moveTo>
                  <a:lnTo>
                    <a:pt x="1499088" y="0"/>
                  </a:lnTo>
                  <a:lnTo>
                    <a:pt x="1499088" y="360031"/>
                  </a:lnTo>
                  <a:lnTo>
                    <a:pt x="0" y="3600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99088" cy="407656"/>
            </a:xfrm>
            <a:prstGeom prst="rect">
              <a:avLst/>
            </a:prstGeom>
          </p:spPr>
          <p:txBody>
            <a:bodyPr anchor="ctr" rtlCol="false" tIns="37924" lIns="37924" bIns="37924" rIns="3792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833864" y="5880707"/>
            <a:ext cx="9779968" cy="85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b="true" sz="4498" spc="-292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Klon mit API &amp; DB Functionality von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0" y="28873"/>
            <a:ext cx="8759319" cy="33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0"/>
              </a:lnSpc>
            </a:pPr>
            <a:r>
              <a:rPr lang="en-US" b="true" sz="1678" spc="-10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GitHub Repository: https://github.com/amon1220/T4INF1201_2_Web_Engineering.git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358467" y="7473390"/>
            <a:ext cx="5444902" cy="148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6"/>
              </a:lnSpc>
            </a:pPr>
          </a:p>
          <a:p>
            <a:pPr algn="just">
              <a:lnSpc>
                <a:spcPts val="3796"/>
              </a:lnSpc>
            </a:pPr>
            <a:r>
              <a:rPr lang="en-US" b="true" sz="2711" spc="-116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Frontend: React SPA &amp; 98.css Library</a:t>
            </a:r>
          </a:p>
          <a:p>
            <a:pPr algn="just">
              <a:lnSpc>
                <a:spcPts val="3796"/>
              </a:lnSpc>
            </a:pPr>
            <a:r>
              <a:rPr lang="en-US" b="true" sz="2711" spc="-116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Backend: Flask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Lessons Learned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88016" y="1032986"/>
            <a:ext cx="12939431" cy="879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0"/>
              </a:lnSpc>
            </a:pPr>
          </a:p>
          <a:p>
            <a:pPr algn="l" marL="1054920" indent="-527460" lvl="1">
              <a:lnSpc>
                <a:spcPts val="6840"/>
              </a:lnSpc>
              <a:buFont typeface="Arial"/>
              <a:buChar char="•"/>
            </a:pPr>
            <a:r>
              <a:rPr lang="en-US" sz="4886" spc="-31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Window draggable Funktion</a:t>
            </a:r>
          </a:p>
          <a:p>
            <a:pPr algn="l">
              <a:lnSpc>
                <a:spcPts val="6840"/>
              </a:lnSpc>
            </a:pPr>
          </a:p>
          <a:p>
            <a:pPr algn="l" marL="1097112" indent="-548556" lvl="1">
              <a:lnSpc>
                <a:spcPts val="7114"/>
              </a:lnSpc>
              <a:buFont typeface="Arial"/>
              <a:buChar char="•"/>
            </a:pPr>
            <a:r>
              <a:rPr lang="en-US" sz="5081" spc="-33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Taskbar Icons </a:t>
            </a:r>
          </a:p>
          <a:p>
            <a:pPr algn="l">
              <a:lnSpc>
                <a:spcPts val="7114"/>
              </a:lnSpc>
            </a:pPr>
          </a:p>
          <a:p>
            <a:pPr algn="l" marL="1054920" indent="-527460" lvl="1">
              <a:lnSpc>
                <a:spcPts val="6840"/>
              </a:lnSpc>
              <a:buFont typeface="Arial"/>
              <a:buChar char="•"/>
            </a:pPr>
            <a:r>
              <a:rPr lang="en-US" sz="4886" spc="-31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Website from scratch mit Back- und Frontend Frameworks</a:t>
            </a:r>
          </a:p>
          <a:p>
            <a:pPr algn="l">
              <a:lnSpc>
                <a:spcPts val="6840"/>
              </a:lnSpc>
            </a:pPr>
          </a:p>
          <a:p>
            <a:pPr algn="l" marL="1054920" indent="-527460" lvl="1">
              <a:lnSpc>
                <a:spcPts val="6840"/>
              </a:lnSpc>
              <a:buFont typeface="Arial"/>
              <a:buChar char="•"/>
            </a:pPr>
            <a:r>
              <a:rPr lang="en-US" sz="4886" spc="-31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Einheitliche Komponenten als Vorlage</a:t>
            </a:r>
          </a:p>
          <a:p>
            <a:pPr algn="l">
              <a:lnSpc>
                <a:spcPts val="68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23058" y="2996143"/>
            <a:ext cx="15641885" cy="4294713"/>
            <a:chOff x="0" y="0"/>
            <a:chExt cx="20855846" cy="57262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515357" cy="5726284"/>
            </a:xfrm>
            <a:custGeom>
              <a:avLst/>
              <a:gdLst/>
              <a:ahLst/>
              <a:cxnLst/>
              <a:rect r="r" b="b" t="t" l="l"/>
              <a:pathLst>
                <a:path h="5726284" w="18515357">
                  <a:moveTo>
                    <a:pt x="0" y="0"/>
                  </a:moveTo>
                  <a:lnTo>
                    <a:pt x="18515357" y="0"/>
                  </a:lnTo>
                  <a:lnTo>
                    <a:pt x="18515357" y="5726284"/>
                  </a:lnTo>
                  <a:lnTo>
                    <a:pt x="0" y="572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87695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7721103" y="0"/>
              <a:ext cx="3134743" cy="5726284"/>
            </a:xfrm>
            <a:custGeom>
              <a:avLst/>
              <a:gdLst/>
              <a:ahLst/>
              <a:cxnLst/>
              <a:rect r="r" b="b" t="t" l="l"/>
              <a:pathLst>
                <a:path h="5726284" w="3134743">
                  <a:moveTo>
                    <a:pt x="0" y="0"/>
                  </a:moveTo>
                  <a:lnTo>
                    <a:pt x="3134743" y="0"/>
                  </a:lnTo>
                  <a:lnTo>
                    <a:pt x="3134743" y="5726284"/>
                  </a:lnTo>
                  <a:lnTo>
                    <a:pt x="0" y="572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9927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23058" y="3135026"/>
            <a:ext cx="15641885" cy="4184405"/>
            <a:chOff x="0" y="0"/>
            <a:chExt cx="4119673" cy="11020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119673" cy="1102066"/>
            </a:xfrm>
            <a:custGeom>
              <a:avLst/>
              <a:gdLst/>
              <a:ahLst/>
              <a:cxnLst/>
              <a:rect r="r" b="b" t="t" l="l"/>
              <a:pathLst>
                <a:path h="1102066" w="4119673">
                  <a:moveTo>
                    <a:pt x="0" y="0"/>
                  </a:moveTo>
                  <a:lnTo>
                    <a:pt x="4119673" y="0"/>
                  </a:lnTo>
                  <a:lnTo>
                    <a:pt x="4119673" y="1102066"/>
                  </a:lnTo>
                  <a:lnTo>
                    <a:pt x="0" y="11020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4119673" cy="1197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6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088363" y="6462843"/>
            <a:ext cx="9584547" cy="756242"/>
          </a:xfrm>
          <a:custGeom>
            <a:avLst/>
            <a:gdLst/>
            <a:ahLst/>
            <a:cxnLst/>
            <a:rect r="r" b="b" t="t" l="l"/>
            <a:pathLst>
              <a:path h="756242" w="9584547">
                <a:moveTo>
                  <a:pt x="0" y="0"/>
                </a:moveTo>
                <a:lnTo>
                  <a:pt x="9584547" y="0"/>
                </a:lnTo>
                <a:lnTo>
                  <a:pt x="9584547" y="756242"/>
                </a:lnTo>
                <a:lnTo>
                  <a:pt x="0" y="7562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06727" y="467049"/>
            <a:ext cx="7124942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Lessons Learned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6727" y="1456430"/>
            <a:ext cx="4314022" cy="60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-20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Taskbar UI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Tipps &amp; Tricks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30888" y="3058474"/>
            <a:ext cx="13300630" cy="550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Flask als Backend ist gut und einfach weil Python</a:t>
            </a:r>
          </a:p>
          <a:p>
            <a:pPr algn="l">
              <a:lnSpc>
                <a:spcPts val="7000"/>
              </a:lnSpc>
            </a:pPr>
          </a:p>
          <a:p>
            <a:pPr algn="l" marL="1122780" indent="-561390" lvl="1">
              <a:lnSpc>
                <a:spcPts val="7280"/>
              </a:lnSpc>
              <a:buFont typeface="Arial"/>
              <a:buChar char="•"/>
            </a:pPr>
            <a:r>
              <a:rPr lang="en-US" sz="5200" spc="-33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React gut für SPA</a:t>
            </a:r>
          </a:p>
          <a:p>
            <a:pPr algn="l">
              <a:lnSpc>
                <a:spcPts val="7280"/>
              </a:lnSpc>
            </a:pPr>
          </a:p>
          <a:p>
            <a:pPr algn="l" marL="1122780" indent="-561390" lvl="1">
              <a:lnSpc>
                <a:spcPts val="7280"/>
              </a:lnSpc>
              <a:buFont typeface="Arial"/>
              <a:buChar char="•"/>
            </a:pPr>
            <a:r>
              <a:rPr lang="en-US" sz="5200" spc="-33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Canva</a:t>
            </a:r>
          </a:p>
          <a:p>
            <a:pPr algn="l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Rückblick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88016" y="3421281"/>
            <a:ext cx="13300630" cy="450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Großteils gute Aufteilung der Aufgaben und effektive Zusammenarbeit</a:t>
            </a:r>
          </a:p>
          <a:p>
            <a:pPr algn="l">
              <a:lnSpc>
                <a:spcPts val="7000"/>
              </a:lnSpc>
            </a:pPr>
          </a:p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Git Versionsverwaltung war sehr erfolgreich und gut</a:t>
            </a:r>
          </a:p>
          <a:p>
            <a:pPr algn="l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13057" y="2920111"/>
            <a:ext cx="12861886" cy="4446777"/>
            <a:chOff x="0" y="0"/>
            <a:chExt cx="4438727" cy="15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38727" cy="1534614"/>
            </a:xfrm>
            <a:custGeom>
              <a:avLst/>
              <a:gdLst/>
              <a:ahLst/>
              <a:cxnLst/>
              <a:rect r="r" b="b" t="t" l="l"/>
              <a:pathLst>
                <a:path h="1534614" w="4438727">
                  <a:moveTo>
                    <a:pt x="0" y="0"/>
                  </a:moveTo>
                  <a:lnTo>
                    <a:pt x="4438727" y="0"/>
                  </a:lnTo>
                  <a:lnTo>
                    <a:pt x="4438727" y="1534614"/>
                  </a:lnTo>
                  <a:lnTo>
                    <a:pt x="0" y="15346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438727" cy="1582239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13637" y="3160236"/>
            <a:ext cx="14260726" cy="3299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44"/>
              </a:lnSpc>
            </a:pPr>
            <a:r>
              <a:rPr lang="en-US" b="true" sz="17317" spc="-1125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ENDE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47183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97156" y="2046110"/>
            <a:ext cx="16794489" cy="7452505"/>
            <a:chOff x="0" y="0"/>
            <a:chExt cx="5795896" cy="2571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95896" cy="2571912"/>
            </a:xfrm>
            <a:custGeom>
              <a:avLst/>
              <a:gdLst/>
              <a:ahLst/>
              <a:cxnLst/>
              <a:rect r="r" b="b" t="t" l="l"/>
              <a:pathLst>
                <a:path h="2571912" w="5795896">
                  <a:moveTo>
                    <a:pt x="0" y="0"/>
                  </a:moveTo>
                  <a:lnTo>
                    <a:pt x="5795896" y="0"/>
                  </a:lnTo>
                  <a:lnTo>
                    <a:pt x="5795896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795896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327638" y="2211510"/>
            <a:ext cx="9264006" cy="7121705"/>
          </a:xfrm>
          <a:custGeom>
            <a:avLst/>
            <a:gdLst/>
            <a:ahLst/>
            <a:cxnLst/>
            <a:rect r="r" b="b" t="t" l="l"/>
            <a:pathLst>
              <a:path h="7121705" w="9264006">
                <a:moveTo>
                  <a:pt x="0" y="0"/>
                </a:moveTo>
                <a:lnTo>
                  <a:pt x="9264007" y="0"/>
                </a:lnTo>
                <a:lnTo>
                  <a:pt x="9264007" y="7121705"/>
                </a:lnTo>
                <a:lnTo>
                  <a:pt x="0" y="71217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Zeitaufwand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869" y="4566661"/>
            <a:ext cx="6717417" cy="2182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6"/>
              </a:lnSpc>
            </a:pPr>
            <a:r>
              <a:rPr lang="en-US" sz="5926" spc="-38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Frontend: 37 Std</a:t>
            </a:r>
          </a:p>
          <a:p>
            <a:pPr algn="ctr">
              <a:lnSpc>
                <a:spcPts val="8296"/>
              </a:lnSpc>
            </a:pPr>
            <a:r>
              <a:rPr lang="en-US" sz="5926" spc="-38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Backend: 33 Std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89975" y="7820985"/>
            <a:ext cx="5467026" cy="30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601" spc="-104">
                <a:solidFill>
                  <a:srgbClr val="FEFFFE"/>
                </a:solidFill>
                <a:latin typeface="Futura"/>
                <a:ea typeface="Futura"/>
                <a:cs typeface="Futura"/>
                <a:sym typeface="Futura"/>
              </a:rPr>
              <a:t>Achtung: nicht wirklich aussagekräftig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86497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0" y="2694693"/>
          <a:ext cx="18288000" cy="6153150"/>
        </p:xfrm>
        <a:graphic>
          <a:graphicData uri="http://schemas.openxmlformats.org/drawingml/2006/table">
            <a:tbl>
              <a:tblPr/>
              <a:tblGrid>
                <a:gridCol w="1750040"/>
                <a:gridCol w="1344100"/>
                <a:gridCol w="1594726"/>
                <a:gridCol w="1794584"/>
                <a:gridCol w="1540291"/>
                <a:gridCol w="2324148"/>
                <a:gridCol w="1775560"/>
                <a:gridCol w="2510362"/>
                <a:gridCol w="1760801"/>
                <a:gridCol w="1893388"/>
              </a:tblGrid>
              <a:tr h="20466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Desktop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Taskbar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Notepad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Wetter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HackingTool &amp;</a:t>
                      </a:r>
                      <a:endParaRPr lang="en-US" sz="1100"/>
                    </a:p>
                    <a:p>
                      <a:pPr algn="ctr">
                        <a:lnSpc>
                          <a:spcPts val="3435"/>
                        </a:lnSpc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Calculator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API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Login, Register, Change Password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Wordle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6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Manu,</a:t>
                      </a:r>
                      <a:endParaRPr lang="en-US" sz="1100"/>
                    </a:p>
                    <a:p>
                      <a:pPr algn="ctr">
                        <a:lnSpc>
                          <a:spcPts val="3435"/>
                        </a:lnSpc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 Jakob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Manu, Amon,</a:t>
                      </a:r>
                      <a:endParaRPr lang="en-US" sz="1100"/>
                    </a:p>
                    <a:p>
                      <a:pPr algn="ctr">
                        <a:lnSpc>
                          <a:spcPts val="3435"/>
                        </a:lnSpc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László, (Jakob)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László, 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Manu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László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Leon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9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Amon, Jakob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Jakob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Jakob, 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Verteilung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Architektur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833864" y="3063074"/>
            <a:ext cx="6960928" cy="6195226"/>
          </a:xfrm>
          <a:custGeom>
            <a:avLst/>
            <a:gdLst/>
            <a:ahLst/>
            <a:cxnLst/>
            <a:rect r="r" b="b" t="t" l="l"/>
            <a:pathLst>
              <a:path h="6195226" w="6960928">
                <a:moveTo>
                  <a:pt x="0" y="0"/>
                </a:moveTo>
                <a:lnTo>
                  <a:pt x="6960928" y="0"/>
                </a:lnTo>
                <a:lnTo>
                  <a:pt x="6960928" y="6195226"/>
                </a:lnTo>
                <a:lnTo>
                  <a:pt x="0" y="61952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76764" y="2147081"/>
            <a:ext cx="5483531" cy="69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1"/>
              </a:lnSpc>
            </a:pPr>
            <a:r>
              <a:rPr lang="en-US" b="true" sz="3658" spc="-237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Frontend: </a:t>
            </a:r>
            <a:r>
              <a:rPr lang="en-US" sz="3658" spc="-23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36306" y="2147081"/>
            <a:ext cx="5483531" cy="69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1"/>
              </a:lnSpc>
            </a:pPr>
            <a:r>
              <a:rPr lang="en-US" b="true" sz="3658" spc="-237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Backend: </a:t>
            </a:r>
            <a:r>
              <a:rPr lang="en-US" sz="3658" spc="-23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Flask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1099592" y="2982208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75035" y="7781012"/>
            <a:ext cx="2912965" cy="1382038"/>
            <a:chOff x="0" y="0"/>
            <a:chExt cx="3883953" cy="18427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01162" y="615377"/>
              <a:ext cx="3182791" cy="1227341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183939" y="299843"/>
              <a:ext cx="1411995" cy="1243031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945177" y="679959"/>
              <a:ext cx="2617767" cy="1092918"/>
            </a:xfrm>
            <a:custGeom>
              <a:avLst/>
              <a:gdLst/>
              <a:ahLst/>
              <a:cxnLst/>
              <a:rect r="r" b="b" t="t" l="l"/>
              <a:pathLst>
                <a:path h="1092918" w="2617767">
                  <a:moveTo>
                    <a:pt x="0" y="0"/>
                  </a:moveTo>
                  <a:lnTo>
                    <a:pt x="2617766" y="0"/>
                  </a:lnTo>
                  <a:lnTo>
                    <a:pt x="2617766" y="1092918"/>
                  </a:lnTo>
                  <a:lnTo>
                    <a:pt x="0" y="1092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90167" y="2281636"/>
            <a:ext cx="16707666" cy="5499376"/>
            <a:chOff x="0" y="0"/>
            <a:chExt cx="5765933" cy="1897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65933" cy="1897873"/>
            </a:xfrm>
            <a:custGeom>
              <a:avLst/>
              <a:gdLst/>
              <a:ahLst/>
              <a:cxnLst/>
              <a:rect r="r" b="b" t="t" l="l"/>
              <a:pathLst>
                <a:path h="1897873" w="5765933">
                  <a:moveTo>
                    <a:pt x="0" y="0"/>
                  </a:moveTo>
                  <a:lnTo>
                    <a:pt x="5765933" y="0"/>
                  </a:lnTo>
                  <a:lnTo>
                    <a:pt x="5765933" y="1897873"/>
                  </a:lnTo>
                  <a:lnTo>
                    <a:pt x="0" y="1897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65933" cy="1945498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63868" y="2539110"/>
            <a:ext cx="2663635" cy="4984426"/>
          </a:xfrm>
          <a:custGeom>
            <a:avLst/>
            <a:gdLst/>
            <a:ahLst/>
            <a:cxnLst/>
            <a:rect r="r" b="b" t="t" l="l"/>
            <a:pathLst>
              <a:path h="4984426" w="2663635">
                <a:moveTo>
                  <a:pt x="0" y="0"/>
                </a:moveTo>
                <a:lnTo>
                  <a:pt x="2663635" y="0"/>
                </a:lnTo>
                <a:lnTo>
                  <a:pt x="2663635" y="4984427"/>
                </a:lnTo>
                <a:lnTo>
                  <a:pt x="0" y="4984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57128" y="467049"/>
            <a:ext cx="583491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Architektur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637471"/>
            <a:ext cx="4314022" cy="60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-20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29415" y="4013656"/>
            <a:ext cx="12968418" cy="184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Jede Desktop-Komponente, aufgeteilt in Buttons und Windows ausgelagert in jeweils seperater .js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500" y="147183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235685" y="2098949"/>
            <a:ext cx="11884129" cy="7452505"/>
            <a:chOff x="0" y="0"/>
            <a:chExt cx="4101296" cy="2571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01297" cy="2571912"/>
            </a:xfrm>
            <a:custGeom>
              <a:avLst/>
              <a:gdLst/>
              <a:ahLst/>
              <a:cxnLst/>
              <a:rect r="r" b="b" t="t" l="l"/>
              <a:pathLst>
                <a:path h="2571912" w="4101297">
                  <a:moveTo>
                    <a:pt x="0" y="0"/>
                  </a:moveTo>
                  <a:lnTo>
                    <a:pt x="4101297" y="0"/>
                  </a:lnTo>
                  <a:lnTo>
                    <a:pt x="4101297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101296" cy="260048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40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425781" y="2282072"/>
            <a:ext cx="11436439" cy="6976228"/>
          </a:xfrm>
          <a:custGeom>
            <a:avLst/>
            <a:gdLst/>
            <a:ahLst/>
            <a:cxnLst/>
            <a:rect r="r" b="b" t="t" l="l"/>
            <a:pathLst>
              <a:path h="6976228" w="11436439">
                <a:moveTo>
                  <a:pt x="0" y="0"/>
                </a:moveTo>
                <a:lnTo>
                  <a:pt x="11436438" y="0"/>
                </a:lnTo>
                <a:lnTo>
                  <a:pt x="11436438" y="6976228"/>
                </a:lnTo>
                <a:lnTo>
                  <a:pt x="0" y="69762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Architektur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128" y="41095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081435" y="2098949"/>
            <a:ext cx="14125129" cy="7452505"/>
            <a:chOff x="0" y="0"/>
            <a:chExt cx="4874681" cy="2571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7468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74681">
                  <a:moveTo>
                    <a:pt x="0" y="0"/>
                  </a:moveTo>
                  <a:lnTo>
                    <a:pt x="4874681" y="0"/>
                  </a:lnTo>
                  <a:lnTo>
                    <a:pt x="487468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87468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962911" y="2793525"/>
            <a:ext cx="12362177" cy="6063354"/>
          </a:xfrm>
          <a:custGeom>
            <a:avLst/>
            <a:gdLst/>
            <a:ahLst/>
            <a:cxnLst/>
            <a:rect r="r" b="b" t="t" l="l"/>
            <a:pathLst>
              <a:path h="6063354" w="12362177">
                <a:moveTo>
                  <a:pt x="0" y="0"/>
                </a:moveTo>
                <a:lnTo>
                  <a:pt x="12362178" y="0"/>
                </a:lnTo>
                <a:lnTo>
                  <a:pt x="12362178" y="6063353"/>
                </a:lnTo>
                <a:lnTo>
                  <a:pt x="0" y="6063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Architektur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75035" y="7781012"/>
            <a:ext cx="2912965" cy="1382038"/>
            <a:chOff x="0" y="0"/>
            <a:chExt cx="3883953" cy="18427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01162" y="615377"/>
              <a:ext cx="3182791" cy="1227341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183939" y="299843"/>
              <a:ext cx="1411995" cy="1243031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945177" y="679959"/>
              <a:ext cx="2617767" cy="1092918"/>
            </a:xfrm>
            <a:custGeom>
              <a:avLst/>
              <a:gdLst/>
              <a:ahLst/>
              <a:cxnLst/>
              <a:rect r="r" b="b" t="t" l="l"/>
              <a:pathLst>
                <a:path h="1092918" w="2617767">
                  <a:moveTo>
                    <a:pt x="0" y="0"/>
                  </a:moveTo>
                  <a:lnTo>
                    <a:pt x="2617766" y="0"/>
                  </a:lnTo>
                  <a:lnTo>
                    <a:pt x="2617766" y="1092918"/>
                  </a:lnTo>
                  <a:lnTo>
                    <a:pt x="0" y="1092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90167" y="2281636"/>
            <a:ext cx="16707666" cy="5499376"/>
            <a:chOff x="0" y="0"/>
            <a:chExt cx="5765933" cy="1897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65933" cy="1897873"/>
            </a:xfrm>
            <a:custGeom>
              <a:avLst/>
              <a:gdLst/>
              <a:ahLst/>
              <a:cxnLst/>
              <a:rect r="r" b="b" t="t" l="l"/>
              <a:pathLst>
                <a:path h="1897873" w="5765933">
                  <a:moveTo>
                    <a:pt x="0" y="0"/>
                  </a:moveTo>
                  <a:lnTo>
                    <a:pt x="5765933" y="0"/>
                  </a:lnTo>
                  <a:lnTo>
                    <a:pt x="5765933" y="1897873"/>
                  </a:lnTo>
                  <a:lnTo>
                    <a:pt x="0" y="1897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65933" cy="1945498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172556" y="3539144"/>
            <a:ext cx="9086744" cy="3952734"/>
          </a:xfrm>
          <a:custGeom>
            <a:avLst/>
            <a:gdLst/>
            <a:ahLst/>
            <a:cxnLst/>
            <a:rect r="r" b="b" t="t" l="l"/>
            <a:pathLst>
              <a:path h="3952734" w="9086744">
                <a:moveTo>
                  <a:pt x="0" y="0"/>
                </a:moveTo>
                <a:lnTo>
                  <a:pt x="9086744" y="0"/>
                </a:lnTo>
                <a:lnTo>
                  <a:pt x="9086744" y="3952734"/>
                </a:lnTo>
                <a:lnTo>
                  <a:pt x="0" y="3952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36863" y="3539144"/>
            <a:ext cx="6685385" cy="3952734"/>
          </a:xfrm>
          <a:custGeom>
            <a:avLst/>
            <a:gdLst/>
            <a:ahLst/>
            <a:cxnLst/>
            <a:rect r="r" b="b" t="t" l="l"/>
            <a:pathLst>
              <a:path h="3952734" w="6685385">
                <a:moveTo>
                  <a:pt x="0" y="0"/>
                </a:moveTo>
                <a:lnTo>
                  <a:pt x="6685385" y="0"/>
                </a:lnTo>
                <a:lnTo>
                  <a:pt x="6685385" y="3952734"/>
                </a:lnTo>
                <a:lnTo>
                  <a:pt x="0" y="3952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57128" y="467049"/>
            <a:ext cx="583491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Style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65072" y="2488219"/>
            <a:ext cx="6901711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25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Win98icons by Alexmeub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488219"/>
            <a:ext cx="6901711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25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CSS Library 98.css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55247" y="7685762"/>
            <a:ext cx="4721361" cy="46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2419" spc="-104" u="sng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  <a:hlinkClick r:id="rId7" tooltip="https://win98icons.alexmeub.com"/>
              </a:rPr>
              <a:t>win98icons.alexmeub.</a:t>
            </a:r>
            <a:r>
              <a:rPr lang="en-US" sz="2419" spc="-104" u="sng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.com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85036" y="7685762"/>
            <a:ext cx="2789039" cy="46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2419" spc="-104" u="sng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jdan.github.io/98.css/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47183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404801"/>
            <a:ext cx="7378556" cy="6732932"/>
          </a:xfrm>
          <a:custGeom>
            <a:avLst/>
            <a:gdLst/>
            <a:ahLst/>
            <a:cxnLst/>
            <a:rect r="r" b="b" t="t" l="l"/>
            <a:pathLst>
              <a:path h="6732932" w="7378556">
                <a:moveTo>
                  <a:pt x="0" y="0"/>
                </a:moveTo>
                <a:lnTo>
                  <a:pt x="7378556" y="0"/>
                </a:lnTo>
                <a:lnTo>
                  <a:pt x="7378556" y="6732933"/>
                </a:lnTo>
                <a:lnTo>
                  <a:pt x="0" y="6732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15598" y="2404801"/>
            <a:ext cx="7315920" cy="6732932"/>
          </a:xfrm>
          <a:custGeom>
            <a:avLst/>
            <a:gdLst/>
            <a:ahLst/>
            <a:cxnLst/>
            <a:rect r="r" b="b" t="t" l="l"/>
            <a:pathLst>
              <a:path h="6732932" w="7315920">
                <a:moveTo>
                  <a:pt x="0" y="0"/>
                </a:moveTo>
                <a:lnTo>
                  <a:pt x="7315920" y="0"/>
                </a:lnTo>
                <a:lnTo>
                  <a:pt x="7315920" y="6732933"/>
                </a:lnTo>
                <a:lnTo>
                  <a:pt x="0" y="6732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Live-Demo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DAGsBLXUvxc</dc:identifier>
  <dcterms:modified xsi:type="dcterms:W3CDTF">2011-08-01T06:04:30Z</dcterms:modified>
  <cp:revision>1</cp:revision>
  <dc:title>PräsentationWebEng</dc:title>
</cp:coreProperties>
</file>