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Futura Ultra-Bold" charset="1" panose="020B0802020204020204"/>
      <p:regular r:id="rId20"/>
    </p:embeddedFont>
    <p:embeddedFont>
      <p:font typeface="Futura Bold" charset="1" panose="020B0702020204020203"/>
      <p:regular r:id="rId21"/>
    </p:embeddedFont>
    <p:embeddedFont>
      <p:font typeface="Futura" charset="1" panose="020B0502020204020303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14.png" Type="http://schemas.openxmlformats.org/officeDocument/2006/relationships/image"/><Relationship Id="rId6" Target="../media/image1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5.png" Type="http://schemas.openxmlformats.org/officeDocument/2006/relationships/image"/><Relationship Id="rId6" Target="../media/image6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Relationship Id="rId7" Target="https://win98icons.alexmeub.com" TargetMode="External" Type="http://schemas.openxmlformats.org/officeDocument/2006/relationships/hyperlink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12.png" Type="http://schemas.openxmlformats.org/officeDocument/2006/relationships/image"/><Relationship Id="rId6" Target="../media/image13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80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025711" y="683701"/>
            <a:ext cx="9396276" cy="5872672"/>
          </a:xfrm>
          <a:custGeom>
            <a:avLst/>
            <a:gdLst/>
            <a:ahLst/>
            <a:cxnLst/>
            <a:rect r="r" b="b" t="t" l="l"/>
            <a:pathLst>
              <a:path h="5872672" w="9396276">
                <a:moveTo>
                  <a:pt x="0" y="0"/>
                </a:moveTo>
                <a:lnTo>
                  <a:pt x="9396275" y="0"/>
                </a:lnTo>
                <a:lnTo>
                  <a:pt x="9396275" y="5872672"/>
                </a:lnTo>
                <a:lnTo>
                  <a:pt x="0" y="58726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577330" y="6898688"/>
            <a:ext cx="6293036" cy="2552434"/>
            <a:chOff x="0" y="0"/>
            <a:chExt cx="8390715" cy="3403245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1774155" y="0"/>
              <a:ext cx="4842404" cy="3403245"/>
              <a:chOff x="0" y="0"/>
              <a:chExt cx="1153371" cy="81059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1153370" cy="810590"/>
              </a:xfrm>
              <a:custGeom>
                <a:avLst/>
                <a:gdLst/>
                <a:ahLst/>
                <a:cxnLst/>
                <a:rect r="r" b="b" t="t" l="l"/>
                <a:pathLst>
                  <a:path h="810590" w="1153370">
                    <a:moveTo>
                      <a:pt x="0" y="0"/>
                    </a:moveTo>
                    <a:lnTo>
                      <a:pt x="1153370" y="0"/>
                    </a:lnTo>
                    <a:lnTo>
                      <a:pt x="1153370" y="810590"/>
                    </a:lnTo>
                    <a:lnTo>
                      <a:pt x="0" y="81059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>
                <a:solidFill>
                  <a:srgbClr val="C0C0C0"/>
                </a:solidFill>
                <a:prstDash val="solid"/>
                <a:miter/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1153371" cy="85821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21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7" id="7"/>
            <p:cNvSpPr txBox="true"/>
            <p:nvPr/>
          </p:nvSpPr>
          <p:spPr>
            <a:xfrm rot="0">
              <a:off x="0" y="14918"/>
              <a:ext cx="8390715" cy="32591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848"/>
                </a:lnSpc>
              </a:pPr>
              <a:r>
                <a:rPr lang="en-US" b="true" sz="2749" spc="-118">
                  <a:solidFill>
                    <a:srgbClr val="000000"/>
                  </a:solidFill>
                  <a:latin typeface="Futura Ultra-Bold"/>
                  <a:ea typeface="Futura Ultra-Bold"/>
                  <a:cs typeface="Futura Ultra-Bold"/>
                  <a:sym typeface="Futura Ultra-Bold"/>
                </a:rPr>
                <a:t>László Engemann</a:t>
              </a:r>
            </a:p>
            <a:p>
              <a:pPr algn="ctr">
                <a:lnSpc>
                  <a:spcPts val="3848"/>
                </a:lnSpc>
              </a:pPr>
              <a:r>
                <a:rPr lang="en-US" b="true" sz="2749" spc="-118">
                  <a:solidFill>
                    <a:srgbClr val="000000"/>
                  </a:solidFill>
                  <a:latin typeface="Futura Ultra-Bold"/>
                  <a:ea typeface="Futura Ultra-Bold"/>
                  <a:cs typeface="Futura Ultra-Bold"/>
                  <a:sym typeface="Futura Ultra-Bold"/>
                </a:rPr>
                <a:t>Amon Rizzo</a:t>
              </a:r>
            </a:p>
            <a:p>
              <a:pPr algn="ctr">
                <a:lnSpc>
                  <a:spcPts val="3848"/>
                </a:lnSpc>
              </a:pPr>
              <a:r>
                <a:rPr lang="en-US" b="true" sz="2749" spc="-118">
                  <a:solidFill>
                    <a:srgbClr val="000000"/>
                  </a:solidFill>
                  <a:latin typeface="Futura Ultra-Bold"/>
                  <a:ea typeface="Futura Ultra-Bold"/>
                  <a:cs typeface="Futura Ultra-Bold"/>
                  <a:sym typeface="Futura Ultra-Bold"/>
                </a:rPr>
                <a:t>Jakob Pauls</a:t>
              </a:r>
            </a:p>
            <a:p>
              <a:pPr algn="ctr">
                <a:lnSpc>
                  <a:spcPts val="3848"/>
                </a:lnSpc>
              </a:pPr>
              <a:r>
                <a:rPr lang="en-US" b="true" sz="2749" spc="-118">
                  <a:solidFill>
                    <a:srgbClr val="000000"/>
                  </a:solidFill>
                  <a:latin typeface="Futura Ultra-Bold"/>
                  <a:ea typeface="Futura Ultra-Bold"/>
                  <a:cs typeface="Futura Ultra-Bold"/>
                  <a:sym typeface="Futura Ultra-Bold"/>
                </a:rPr>
                <a:t>Manuel Sposato</a:t>
              </a:r>
            </a:p>
            <a:p>
              <a:pPr algn="ctr">
                <a:lnSpc>
                  <a:spcPts val="3848"/>
                </a:lnSpc>
              </a:pPr>
              <a:r>
                <a:rPr lang="en-US" b="true" sz="2749" spc="-118">
                  <a:solidFill>
                    <a:srgbClr val="000000"/>
                  </a:solidFill>
                  <a:latin typeface="Futura Ultra-Bold"/>
                  <a:ea typeface="Futura Ultra-Bold"/>
                  <a:cs typeface="Futura Ultra-Bold"/>
                  <a:sym typeface="Futura Ultra-Bold"/>
                </a:rPr>
                <a:t>Leon Heiner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145244" y="7782949"/>
            <a:ext cx="5434724" cy="1305240"/>
            <a:chOff x="0" y="0"/>
            <a:chExt cx="1499088" cy="36003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499088" cy="360031"/>
            </a:xfrm>
            <a:custGeom>
              <a:avLst/>
              <a:gdLst/>
              <a:ahLst/>
              <a:cxnLst/>
              <a:rect r="r" b="b" t="t" l="l"/>
              <a:pathLst>
                <a:path h="360031" w="1499088">
                  <a:moveTo>
                    <a:pt x="0" y="0"/>
                  </a:moveTo>
                  <a:lnTo>
                    <a:pt x="1499088" y="0"/>
                  </a:lnTo>
                  <a:lnTo>
                    <a:pt x="1499088" y="360031"/>
                  </a:lnTo>
                  <a:lnTo>
                    <a:pt x="0" y="36003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C0C0C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499088" cy="407656"/>
            </a:xfrm>
            <a:prstGeom prst="rect">
              <a:avLst/>
            </a:prstGeom>
          </p:spPr>
          <p:txBody>
            <a:bodyPr anchor="ctr" rtlCol="false" tIns="37924" lIns="37924" bIns="37924" rIns="37924"/>
            <a:lstStyle/>
            <a:p>
              <a:pPr algn="ctr">
                <a:lnSpc>
                  <a:spcPts val="2821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0" y="7636812"/>
            <a:ext cx="3530888" cy="1526238"/>
            <a:chOff x="0" y="0"/>
            <a:chExt cx="4707851" cy="2034984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679585"/>
              <a:ext cx="3514878" cy="1355399"/>
              <a:chOff x="0" y="0"/>
              <a:chExt cx="806966" cy="31118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06966" cy="311180"/>
              </a:xfrm>
              <a:custGeom>
                <a:avLst/>
                <a:gdLst/>
                <a:ahLst/>
                <a:cxnLst/>
                <a:rect r="r" b="b" t="t" l="l"/>
                <a:pathLst>
                  <a:path h="311180" w="806966">
                    <a:moveTo>
                      <a:pt x="0" y="0"/>
                    </a:moveTo>
                    <a:lnTo>
                      <a:pt x="806966" y="0"/>
                    </a:lnTo>
                    <a:lnTo>
                      <a:pt x="806966" y="311180"/>
                    </a:lnTo>
                    <a:lnTo>
                      <a:pt x="0" y="311180"/>
                    </a:lnTo>
                    <a:close/>
                  </a:path>
                </a:pathLst>
              </a:custGeom>
              <a:solidFill>
                <a:srgbClr val="C0C0C0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14300"/>
                <a:ext cx="806966" cy="425480"/>
              </a:xfrm>
              <a:prstGeom prst="rect">
                <a:avLst/>
              </a:prstGeom>
            </p:spPr>
            <p:txBody>
              <a:bodyPr anchor="ctr" rtlCol="false" tIns="25376" lIns="25376" bIns="25376" rIns="25376"/>
              <a:lstStyle/>
              <a:p>
                <a:pPr algn="ctr">
                  <a:lnSpc>
                    <a:spcPts val="4199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3614885">
              <a:off x="2945399" y="331129"/>
              <a:ext cx="1559320" cy="1372727"/>
              <a:chOff x="0" y="0"/>
              <a:chExt cx="819886" cy="721776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819886" cy="721776"/>
              </a:xfrm>
              <a:custGeom>
                <a:avLst/>
                <a:gdLst/>
                <a:ahLst/>
                <a:cxnLst/>
                <a:rect r="r" b="b" t="t" l="l"/>
                <a:pathLst>
                  <a:path h="721776" w="819886">
                    <a:moveTo>
                      <a:pt x="409943" y="0"/>
                    </a:moveTo>
                    <a:lnTo>
                      <a:pt x="819886" y="721776"/>
                    </a:lnTo>
                    <a:lnTo>
                      <a:pt x="0" y="721776"/>
                    </a:lnTo>
                    <a:lnTo>
                      <a:pt x="409943" y="0"/>
                    </a:lnTo>
                    <a:close/>
                  </a:path>
                </a:pathLst>
              </a:custGeom>
              <a:solidFill>
                <a:srgbClr val="C0C0C0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128107" y="258910"/>
                <a:ext cx="563672" cy="411310"/>
              </a:xfrm>
              <a:prstGeom prst="rect">
                <a:avLst/>
              </a:prstGeom>
            </p:spPr>
            <p:txBody>
              <a:bodyPr anchor="ctr" rtlCol="false" tIns="25376" lIns="25376" bIns="25376" rIns="25376"/>
              <a:lstStyle/>
              <a:p>
                <a:pPr algn="ctr">
                  <a:lnSpc>
                    <a:spcPts val="2350"/>
                  </a:lnSpc>
                </a:pPr>
              </a:p>
            </p:txBody>
          </p:sp>
        </p:grpSp>
        <p:sp>
          <p:nvSpPr>
            <p:cNvPr name="Freeform 18" id="18"/>
            <p:cNvSpPr/>
            <p:nvPr/>
          </p:nvSpPr>
          <p:spPr>
            <a:xfrm flipH="false" flipV="false" rot="0">
              <a:off x="269475" y="750905"/>
              <a:ext cx="2890900" cy="1206951"/>
            </a:xfrm>
            <a:custGeom>
              <a:avLst/>
              <a:gdLst/>
              <a:ahLst/>
              <a:cxnLst/>
              <a:rect r="r" b="b" t="t" l="l"/>
              <a:pathLst>
                <a:path h="1206951" w="2890900">
                  <a:moveTo>
                    <a:pt x="0" y="0"/>
                  </a:moveTo>
                  <a:lnTo>
                    <a:pt x="2890900" y="0"/>
                  </a:lnTo>
                  <a:lnTo>
                    <a:pt x="2890900" y="1206951"/>
                  </a:lnTo>
                  <a:lnTo>
                    <a:pt x="0" y="12069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Freeform 19" id="19"/>
          <p:cNvSpPr/>
          <p:nvPr/>
        </p:nvSpPr>
        <p:spPr>
          <a:xfrm flipH="false" flipV="false" rot="0">
            <a:off x="0" y="9829800"/>
            <a:ext cx="18288000" cy="457200"/>
          </a:xfrm>
          <a:custGeom>
            <a:avLst/>
            <a:gdLst/>
            <a:ahLst/>
            <a:cxnLst/>
            <a:rect r="r" b="b" t="t" l="l"/>
            <a:pathLst>
              <a:path h="457200" w="18288000">
                <a:moveTo>
                  <a:pt x="0" y="0"/>
                </a:moveTo>
                <a:lnTo>
                  <a:pt x="18288000" y="0"/>
                </a:lnTo>
                <a:lnTo>
                  <a:pt x="182880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3833864" y="5880707"/>
            <a:ext cx="9779968" cy="856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8"/>
              </a:lnSpc>
            </a:pPr>
            <a:r>
              <a:rPr lang="en-US" b="true" sz="4498" spc="-292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Klon mit API &amp; DB Functionality von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0" y="28873"/>
            <a:ext cx="8759319" cy="3309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50"/>
              </a:lnSpc>
            </a:pPr>
            <a:r>
              <a:rPr lang="en-US" b="true" sz="1678" spc="-109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GitHub Repository: https://github.com/amon1220/T4INF1201_2_Web_Engineering.git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358467" y="7473390"/>
            <a:ext cx="5444902" cy="1482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96"/>
              </a:lnSpc>
            </a:pPr>
          </a:p>
          <a:p>
            <a:pPr algn="just">
              <a:lnSpc>
                <a:spcPts val="3796"/>
              </a:lnSpc>
            </a:pPr>
            <a:r>
              <a:rPr lang="en-US" b="true" sz="2711" spc="-116">
                <a:solidFill>
                  <a:srgbClr val="000000"/>
                </a:solidFill>
                <a:latin typeface="Futura Bold"/>
                <a:ea typeface="Futura Bold"/>
                <a:cs typeface="Futura Bold"/>
                <a:sym typeface="Futura Bold"/>
              </a:rPr>
              <a:t>Frontend: React SPA &amp; 98.css Library</a:t>
            </a:r>
          </a:p>
          <a:p>
            <a:pPr algn="just">
              <a:lnSpc>
                <a:spcPts val="3796"/>
              </a:lnSpc>
            </a:pPr>
            <a:r>
              <a:rPr lang="en-US" b="true" sz="2711" spc="-116">
                <a:solidFill>
                  <a:srgbClr val="000000"/>
                </a:solidFill>
                <a:latin typeface="Futura Bold"/>
                <a:ea typeface="Futura Bold"/>
                <a:cs typeface="Futura Bold"/>
                <a:sym typeface="Futura Bold"/>
              </a:rPr>
              <a:t>Backend: Flask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80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375035" y="0"/>
            <a:ext cx="2912965" cy="1820603"/>
          </a:xfrm>
          <a:custGeom>
            <a:avLst/>
            <a:gdLst/>
            <a:ahLst/>
            <a:cxnLst/>
            <a:rect r="r" b="b" t="t" l="l"/>
            <a:pathLst>
              <a:path h="1820603" w="2912965">
                <a:moveTo>
                  <a:pt x="0" y="0"/>
                </a:moveTo>
                <a:lnTo>
                  <a:pt x="2912965" y="0"/>
                </a:lnTo>
                <a:lnTo>
                  <a:pt x="2912965" y="1820603"/>
                </a:lnTo>
                <a:lnTo>
                  <a:pt x="0" y="18206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7636812"/>
            <a:ext cx="3530888" cy="1526238"/>
            <a:chOff x="0" y="0"/>
            <a:chExt cx="4707851" cy="2034984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679585"/>
              <a:ext cx="3514878" cy="1355399"/>
              <a:chOff x="0" y="0"/>
              <a:chExt cx="806966" cy="3111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06966" cy="311180"/>
              </a:xfrm>
              <a:custGeom>
                <a:avLst/>
                <a:gdLst/>
                <a:ahLst/>
                <a:cxnLst/>
                <a:rect r="r" b="b" t="t" l="l"/>
                <a:pathLst>
                  <a:path h="311180" w="806966">
                    <a:moveTo>
                      <a:pt x="0" y="0"/>
                    </a:moveTo>
                    <a:lnTo>
                      <a:pt x="806966" y="0"/>
                    </a:lnTo>
                    <a:lnTo>
                      <a:pt x="806966" y="311180"/>
                    </a:lnTo>
                    <a:lnTo>
                      <a:pt x="0" y="311180"/>
                    </a:lnTo>
                    <a:close/>
                  </a:path>
                </a:pathLst>
              </a:custGeom>
              <a:solidFill>
                <a:srgbClr val="C0C0C0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114300"/>
                <a:ext cx="806966" cy="425480"/>
              </a:xfrm>
              <a:prstGeom prst="rect">
                <a:avLst/>
              </a:prstGeom>
            </p:spPr>
            <p:txBody>
              <a:bodyPr anchor="ctr" rtlCol="false" tIns="25376" lIns="25376" bIns="25376" rIns="25376"/>
              <a:lstStyle/>
              <a:p>
                <a:pPr algn="ctr">
                  <a:lnSpc>
                    <a:spcPts val="4199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3614885">
              <a:off x="2945399" y="331129"/>
              <a:ext cx="1559320" cy="1372727"/>
              <a:chOff x="0" y="0"/>
              <a:chExt cx="819886" cy="721776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19886" cy="721776"/>
              </a:xfrm>
              <a:custGeom>
                <a:avLst/>
                <a:gdLst/>
                <a:ahLst/>
                <a:cxnLst/>
                <a:rect r="r" b="b" t="t" l="l"/>
                <a:pathLst>
                  <a:path h="721776" w="819886">
                    <a:moveTo>
                      <a:pt x="409943" y="0"/>
                    </a:moveTo>
                    <a:lnTo>
                      <a:pt x="819886" y="721776"/>
                    </a:lnTo>
                    <a:lnTo>
                      <a:pt x="0" y="721776"/>
                    </a:lnTo>
                    <a:lnTo>
                      <a:pt x="409943" y="0"/>
                    </a:lnTo>
                    <a:close/>
                  </a:path>
                </a:pathLst>
              </a:custGeom>
              <a:solidFill>
                <a:srgbClr val="C0C0C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128107" y="258910"/>
                <a:ext cx="563672" cy="411310"/>
              </a:xfrm>
              <a:prstGeom prst="rect">
                <a:avLst/>
              </a:prstGeom>
            </p:spPr>
            <p:txBody>
              <a:bodyPr anchor="ctr" rtlCol="false" tIns="25376" lIns="25376" bIns="25376" rIns="25376"/>
              <a:lstStyle/>
              <a:p>
                <a:pPr algn="ctr">
                  <a:lnSpc>
                    <a:spcPts val="2350"/>
                  </a:lnSpc>
                </a:pPr>
              </a:p>
            </p:txBody>
          </p:sp>
        </p:grpSp>
        <p:sp>
          <p:nvSpPr>
            <p:cNvPr name="Freeform 10" id="10"/>
            <p:cNvSpPr/>
            <p:nvPr/>
          </p:nvSpPr>
          <p:spPr>
            <a:xfrm flipH="false" flipV="false" rot="0">
              <a:off x="269475" y="750905"/>
              <a:ext cx="2890900" cy="1206951"/>
            </a:xfrm>
            <a:custGeom>
              <a:avLst/>
              <a:gdLst/>
              <a:ahLst/>
              <a:cxnLst/>
              <a:rect r="r" b="b" t="t" l="l"/>
              <a:pathLst>
                <a:path h="1206951" w="2890900">
                  <a:moveTo>
                    <a:pt x="0" y="0"/>
                  </a:moveTo>
                  <a:lnTo>
                    <a:pt x="2890900" y="0"/>
                  </a:lnTo>
                  <a:lnTo>
                    <a:pt x="2890900" y="1206951"/>
                  </a:lnTo>
                  <a:lnTo>
                    <a:pt x="0" y="12069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3833864" y="359181"/>
            <a:ext cx="10620271" cy="1353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19"/>
              </a:lnSpc>
            </a:pPr>
            <a:r>
              <a:rPr lang="en-US" b="true" sz="7085" spc="-460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Lessons Learned 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0" y="9829800"/>
            <a:ext cx="18288000" cy="457200"/>
          </a:xfrm>
          <a:custGeom>
            <a:avLst/>
            <a:gdLst/>
            <a:ahLst/>
            <a:cxnLst/>
            <a:rect r="r" b="b" t="t" l="l"/>
            <a:pathLst>
              <a:path h="457200" w="18288000">
                <a:moveTo>
                  <a:pt x="0" y="0"/>
                </a:moveTo>
                <a:lnTo>
                  <a:pt x="18288000" y="0"/>
                </a:lnTo>
                <a:lnTo>
                  <a:pt x="182880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3588016" y="2046110"/>
            <a:ext cx="14003629" cy="7452505"/>
            <a:chOff x="0" y="0"/>
            <a:chExt cx="4832751" cy="257191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832751" cy="2571912"/>
            </a:xfrm>
            <a:custGeom>
              <a:avLst/>
              <a:gdLst/>
              <a:ahLst/>
              <a:cxnLst/>
              <a:rect r="r" b="b" t="t" l="l"/>
              <a:pathLst>
                <a:path h="2571912" w="4832751">
                  <a:moveTo>
                    <a:pt x="0" y="0"/>
                  </a:moveTo>
                  <a:lnTo>
                    <a:pt x="4832751" y="0"/>
                  </a:lnTo>
                  <a:lnTo>
                    <a:pt x="4832751" y="2571912"/>
                  </a:lnTo>
                  <a:lnTo>
                    <a:pt x="0" y="25719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C0C0C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4832751" cy="2619537"/>
            </a:xfrm>
            <a:prstGeom prst="rect">
              <a:avLst/>
            </a:prstGeom>
          </p:spPr>
          <p:txBody>
            <a:bodyPr anchor="ctr" rtlCol="false" tIns="27914" lIns="27914" bIns="27914" rIns="27914"/>
            <a:lstStyle/>
            <a:p>
              <a:pPr algn="ctr">
                <a:lnSpc>
                  <a:spcPts val="2821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3530888" y="3058474"/>
            <a:ext cx="13300630" cy="5464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79601" indent="-539800" lvl="1">
              <a:lnSpc>
                <a:spcPts val="7000"/>
              </a:lnSpc>
              <a:buFont typeface="Arial"/>
              <a:buChar char="•"/>
            </a:pPr>
            <a:r>
              <a:rPr lang="en-US" sz="5000" spc="-325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Window draggable Funktion</a:t>
            </a:r>
          </a:p>
          <a:p>
            <a:pPr algn="l">
              <a:lnSpc>
                <a:spcPts val="7000"/>
              </a:lnSpc>
            </a:pPr>
          </a:p>
          <a:p>
            <a:pPr algn="l" marL="1122780" indent="-561390" lvl="1">
              <a:lnSpc>
                <a:spcPts val="7280"/>
              </a:lnSpc>
              <a:buFont typeface="Arial"/>
              <a:buChar char="•"/>
            </a:pPr>
            <a:r>
              <a:rPr lang="en-US" sz="5200" spc="-338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Taskbar Icons </a:t>
            </a:r>
          </a:p>
          <a:p>
            <a:pPr algn="l">
              <a:lnSpc>
                <a:spcPts val="7280"/>
              </a:lnSpc>
            </a:pPr>
          </a:p>
          <a:p>
            <a:pPr algn="l" marL="1079601" indent="-539800" lvl="1">
              <a:lnSpc>
                <a:spcPts val="7000"/>
              </a:lnSpc>
              <a:buFont typeface="Arial"/>
              <a:buChar char="•"/>
            </a:pPr>
            <a:r>
              <a:rPr lang="en-US" sz="5000" spc="-325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Website from scratch mit Back-und Frontend Frameworks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80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375035" y="0"/>
            <a:ext cx="2912965" cy="1820603"/>
          </a:xfrm>
          <a:custGeom>
            <a:avLst/>
            <a:gdLst/>
            <a:ahLst/>
            <a:cxnLst/>
            <a:rect r="r" b="b" t="t" l="l"/>
            <a:pathLst>
              <a:path h="1820603" w="2912965">
                <a:moveTo>
                  <a:pt x="0" y="0"/>
                </a:moveTo>
                <a:lnTo>
                  <a:pt x="2912965" y="0"/>
                </a:lnTo>
                <a:lnTo>
                  <a:pt x="2912965" y="1820603"/>
                </a:lnTo>
                <a:lnTo>
                  <a:pt x="0" y="18206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7636812"/>
            <a:ext cx="3530888" cy="1526238"/>
            <a:chOff x="0" y="0"/>
            <a:chExt cx="4707851" cy="2034984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679585"/>
              <a:ext cx="3514878" cy="1355399"/>
              <a:chOff x="0" y="0"/>
              <a:chExt cx="806966" cy="3111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06966" cy="311180"/>
              </a:xfrm>
              <a:custGeom>
                <a:avLst/>
                <a:gdLst/>
                <a:ahLst/>
                <a:cxnLst/>
                <a:rect r="r" b="b" t="t" l="l"/>
                <a:pathLst>
                  <a:path h="311180" w="806966">
                    <a:moveTo>
                      <a:pt x="0" y="0"/>
                    </a:moveTo>
                    <a:lnTo>
                      <a:pt x="806966" y="0"/>
                    </a:lnTo>
                    <a:lnTo>
                      <a:pt x="806966" y="311180"/>
                    </a:lnTo>
                    <a:lnTo>
                      <a:pt x="0" y="311180"/>
                    </a:lnTo>
                    <a:close/>
                  </a:path>
                </a:pathLst>
              </a:custGeom>
              <a:solidFill>
                <a:srgbClr val="C0C0C0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114300"/>
                <a:ext cx="806966" cy="425480"/>
              </a:xfrm>
              <a:prstGeom prst="rect">
                <a:avLst/>
              </a:prstGeom>
            </p:spPr>
            <p:txBody>
              <a:bodyPr anchor="ctr" rtlCol="false" tIns="25376" lIns="25376" bIns="25376" rIns="25376"/>
              <a:lstStyle/>
              <a:p>
                <a:pPr algn="ctr">
                  <a:lnSpc>
                    <a:spcPts val="4199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3614885">
              <a:off x="2945399" y="331129"/>
              <a:ext cx="1559320" cy="1372727"/>
              <a:chOff x="0" y="0"/>
              <a:chExt cx="819886" cy="721776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19886" cy="721776"/>
              </a:xfrm>
              <a:custGeom>
                <a:avLst/>
                <a:gdLst/>
                <a:ahLst/>
                <a:cxnLst/>
                <a:rect r="r" b="b" t="t" l="l"/>
                <a:pathLst>
                  <a:path h="721776" w="819886">
                    <a:moveTo>
                      <a:pt x="409943" y="0"/>
                    </a:moveTo>
                    <a:lnTo>
                      <a:pt x="819886" y="721776"/>
                    </a:lnTo>
                    <a:lnTo>
                      <a:pt x="0" y="721776"/>
                    </a:lnTo>
                    <a:lnTo>
                      <a:pt x="409943" y="0"/>
                    </a:lnTo>
                    <a:close/>
                  </a:path>
                </a:pathLst>
              </a:custGeom>
              <a:solidFill>
                <a:srgbClr val="C0C0C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128107" y="258910"/>
                <a:ext cx="563672" cy="411310"/>
              </a:xfrm>
              <a:prstGeom prst="rect">
                <a:avLst/>
              </a:prstGeom>
            </p:spPr>
            <p:txBody>
              <a:bodyPr anchor="ctr" rtlCol="false" tIns="25376" lIns="25376" bIns="25376" rIns="25376"/>
              <a:lstStyle/>
              <a:p>
                <a:pPr algn="ctr">
                  <a:lnSpc>
                    <a:spcPts val="2350"/>
                  </a:lnSpc>
                </a:pPr>
              </a:p>
            </p:txBody>
          </p:sp>
        </p:grpSp>
        <p:sp>
          <p:nvSpPr>
            <p:cNvPr name="Freeform 10" id="10"/>
            <p:cNvSpPr/>
            <p:nvPr/>
          </p:nvSpPr>
          <p:spPr>
            <a:xfrm flipH="false" flipV="false" rot="0">
              <a:off x="269475" y="750905"/>
              <a:ext cx="2890900" cy="1206951"/>
            </a:xfrm>
            <a:custGeom>
              <a:avLst/>
              <a:gdLst/>
              <a:ahLst/>
              <a:cxnLst/>
              <a:rect r="r" b="b" t="t" l="l"/>
              <a:pathLst>
                <a:path h="1206951" w="2890900">
                  <a:moveTo>
                    <a:pt x="0" y="0"/>
                  </a:moveTo>
                  <a:lnTo>
                    <a:pt x="2890900" y="0"/>
                  </a:lnTo>
                  <a:lnTo>
                    <a:pt x="2890900" y="1206951"/>
                  </a:lnTo>
                  <a:lnTo>
                    <a:pt x="0" y="12069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0" y="9829800"/>
            <a:ext cx="18288000" cy="457200"/>
          </a:xfrm>
          <a:custGeom>
            <a:avLst/>
            <a:gdLst/>
            <a:ahLst/>
            <a:cxnLst/>
            <a:rect r="r" b="b" t="t" l="l"/>
            <a:pathLst>
              <a:path h="457200" w="18288000">
                <a:moveTo>
                  <a:pt x="0" y="0"/>
                </a:moveTo>
                <a:lnTo>
                  <a:pt x="18288000" y="0"/>
                </a:lnTo>
                <a:lnTo>
                  <a:pt x="182880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323058" y="2996143"/>
            <a:ext cx="15641885" cy="4294713"/>
            <a:chOff x="0" y="0"/>
            <a:chExt cx="20855846" cy="572628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515357" cy="5726284"/>
            </a:xfrm>
            <a:custGeom>
              <a:avLst/>
              <a:gdLst/>
              <a:ahLst/>
              <a:cxnLst/>
              <a:rect r="r" b="b" t="t" l="l"/>
              <a:pathLst>
                <a:path h="5726284" w="18515357">
                  <a:moveTo>
                    <a:pt x="0" y="0"/>
                  </a:moveTo>
                  <a:lnTo>
                    <a:pt x="18515357" y="0"/>
                  </a:lnTo>
                  <a:lnTo>
                    <a:pt x="18515357" y="5726284"/>
                  </a:lnTo>
                  <a:lnTo>
                    <a:pt x="0" y="57262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-187695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17721103" y="0"/>
              <a:ext cx="3134743" cy="5726284"/>
            </a:xfrm>
            <a:custGeom>
              <a:avLst/>
              <a:gdLst/>
              <a:ahLst/>
              <a:cxnLst/>
              <a:rect r="r" b="b" t="t" l="l"/>
              <a:pathLst>
                <a:path h="5726284" w="3134743">
                  <a:moveTo>
                    <a:pt x="0" y="0"/>
                  </a:moveTo>
                  <a:lnTo>
                    <a:pt x="3134743" y="0"/>
                  </a:lnTo>
                  <a:lnTo>
                    <a:pt x="3134743" y="5726284"/>
                  </a:lnTo>
                  <a:lnTo>
                    <a:pt x="0" y="57262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1599270" t="0" r="0" b="0"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name="Group 15" id="15"/>
          <p:cNvGrpSpPr/>
          <p:nvPr/>
        </p:nvGrpSpPr>
        <p:grpSpPr>
          <a:xfrm rot="0">
            <a:off x="1323058" y="3135026"/>
            <a:ext cx="15641885" cy="4184405"/>
            <a:chOff x="0" y="0"/>
            <a:chExt cx="4119673" cy="110206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119673" cy="1102066"/>
            </a:xfrm>
            <a:custGeom>
              <a:avLst/>
              <a:gdLst/>
              <a:ahLst/>
              <a:cxnLst/>
              <a:rect r="r" b="b" t="t" l="l"/>
              <a:pathLst>
                <a:path h="1102066" w="4119673">
                  <a:moveTo>
                    <a:pt x="0" y="0"/>
                  </a:moveTo>
                  <a:lnTo>
                    <a:pt x="4119673" y="0"/>
                  </a:lnTo>
                  <a:lnTo>
                    <a:pt x="4119673" y="1102066"/>
                  </a:lnTo>
                  <a:lnTo>
                    <a:pt x="0" y="110206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C0C0C0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95250"/>
              <a:ext cx="4119673" cy="11973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86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4088363" y="6462843"/>
            <a:ext cx="9584547" cy="756242"/>
          </a:xfrm>
          <a:custGeom>
            <a:avLst/>
            <a:gdLst/>
            <a:ahLst/>
            <a:cxnLst/>
            <a:rect r="r" b="b" t="t" l="l"/>
            <a:pathLst>
              <a:path h="756242" w="9584547">
                <a:moveTo>
                  <a:pt x="0" y="0"/>
                </a:moveTo>
                <a:lnTo>
                  <a:pt x="9584547" y="0"/>
                </a:lnTo>
                <a:lnTo>
                  <a:pt x="9584547" y="756242"/>
                </a:lnTo>
                <a:lnTo>
                  <a:pt x="0" y="75624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306727" y="467049"/>
            <a:ext cx="7124942" cy="1353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19"/>
              </a:lnSpc>
            </a:pPr>
            <a:r>
              <a:rPr lang="en-US" b="true" sz="7085" spc="-460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Lessons Learned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06727" y="1456430"/>
            <a:ext cx="4314022" cy="6045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199" spc="-207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Taskbar UI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80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375035" y="0"/>
            <a:ext cx="2912965" cy="1820603"/>
          </a:xfrm>
          <a:custGeom>
            <a:avLst/>
            <a:gdLst/>
            <a:ahLst/>
            <a:cxnLst/>
            <a:rect r="r" b="b" t="t" l="l"/>
            <a:pathLst>
              <a:path h="1820603" w="2912965">
                <a:moveTo>
                  <a:pt x="0" y="0"/>
                </a:moveTo>
                <a:lnTo>
                  <a:pt x="2912965" y="0"/>
                </a:lnTo>
                <a:lnTo>
                  <a:pt x="2912965" y="1820603"/>
                </a:lnTo>
                <a:lnTo>
                  <a:pt x="0" y="18206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7636812"/>
            <a:ext cx="3530888" cy="1526238"/>
            <a:chOff x="0" y="0"/>
            <a:chExt cx="4707851" cy="2034984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679585"/>
              <a:ext cx="3514878" cy="1355399"/>
              <a:chOff x="0" y="0"/>
              <a:chExt cx="806966" cy="3111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06966" cy="311180"/>
              </a:xfrm>
              <a:custGeom>
                <a:avLst/>
                <a:gdLst/>
                <a:ahLst/>
                <a:cxnLst/>
                <a:rect r="r" b="b" t="t" l="l"/>
                <a:pathLst>
                  <a:path h="311180" w="806966">
                    <a:moveTo>
                      <a:pt x="0" y="0"/>
                    </a:moveTo>
                    <a:lnTo>
                      <a:pt x="806966" y="0"/>
                    </a:lnTo>
                    <a:lnTo>
                      <a:pt x="806966" y="311180"/>
                    </a:lnTo>
                    <a:lnTo>
                      <a:pt x="0" y="311180"/>
                    </a:lnTo>
                    <a:close/>
                  </a:path>
                </a:pathLst>
              </a:custGeom>
              <a:solidFill>
                <a:srgbClr val="C0C0C0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114300"/>
                <a:ext cx="806966" cy="425480"/>
              </a:xfrm>
              <a:prstGeom prst="rect">
                <a:avLst/>
              </a:prstGeom>
            </p:spPr>
            <p:txBody>
              <a:bodyPr anchor="ctr" rtlCol="false" tIns="25376" lIns="25376" bIns="25376" rIns="25376"/>
              <a:lstStyle/>
              <a:p>
                <a:pPr algn="ctr">
                  <a:lnSpc>
                    <a:spcPts val="4199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3614885">
              <a:off x="2945399" y="331129"/>
              <a:ext cx="1559320" cy="1372727"/>
              <a:chOff x="0" y="0"/>
              <a:chExt cx="819886" cy="721776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19886" cy="721776"/>
              </a:xfrm>
              <a:custGeom>
                <a:avLst/>
                <a:gdLst/>
                <a:ahLst/>
                <a:cxnLst/>
                <a:rect r="r" b="b" t="t" l="l"/>
                <a:pathLst>
                  <a:path h="721776" w="819886">
                    <a:moveTo>
                      <a:pt x="409943" y="0"/>
                    </a:moveTo>
                    <a:lnTo>
                      <a:pt x="819886" y="721776"/>
                    </a:lnTo>
                    <a:lnTo>
                      <a:pt x="0" y="721776"/>
                    </a:lnTo>
                    <a:lnTo>
                      <a:pt x="409943" y="0"/>
                    </a:lnTo>
                    <a:close/>
                  </a:path>
                </a:pathLst>
              </a:custGeom>
              <a:solidFill>
                <a:srgbClr val="C0C0C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128107" y="258910"/>
                <a:ext cx="563672" cy="411310"/>
              </a:xfrm>
              <a:prstGeom prst="rect">
                <a:avLst/>
              </a:prstGeom>
            </p:spPr>
            <p:txBody>
              <a:bodyPr anchor="ctr" rtlCol="false" tIns="25376" lIns="25376" bIns="25376" rIns="25376"/>
              <a:lstStyle/>
              <a:p>
                <a:pPr algn="ctr">
                  <a:lnSpc>
                    <a:spcPts val="2350"/>
                  </a:lnSpc>
                </a:pPr>
              </a:p>
            </p:txBody>
          </p:sp>
        </p:grpSp>
        <p:sp>
          <p:nvSpPr>
            <p:cNvPr name="Freeform 10" id="10"/>
            <p:cNvSpPr/>
            <p:nvPr/>
          </p:nvSpPr>
          <p:spPr>
            <a:xfrm flipH="false" flipV="false" rot="0">
              <a:off x="269475" y="750905"/>
              <a:ext cx="2890900" cy="1206951"/>
            </a:xfrm>
            <a:custGeom>
              <a:avLst/>
              <a:gdLst/>
              <a:ahLst/>
              <a:cxnLst/>
              <a:rect r="r" b="b" t="t" l="l"/>
              <a:pathLst>
                <a:path h="1206951" w="2890900">
                  <a:moveTo>
                    <a:pt x="0" y="0"/>
                  </a:moveTo>
                  <a:lnTo>
                    <a:pt x="2890900" y="0"/>
                  </a:lnTo>
                  <a:lnTo>
                    <a:pt x="2890900" y="1206951"/>
                  </a:lnTo>
                  <a:lnTo>
                    <a:pt x="0" y="12069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3833864" y="359181"/>
            <a:ext cx="10620271" cy="1353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19"/>
              </a:lnSpc>
            </a:pPr>
            <a:r>
              <a:rPr lang="en-US" b="true" sz="7085" spc="-460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 Tipps &amp; Tricks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0" y="9829800"/>
            <a:ext cx="18288000" cy="457200"/>
          </a:xfrm>
          <a:custGeom>
            <a:avLst/>
            <a:gdLst/>
            <a:ahLst/>
            <a:cxnLst/>
            <a:rect r="r" b="b" t="t" l="l"/>
            <a:pathLst>
              <a:path h="457200" w="18288000">
                <a:moveTo>
                  <a:pt x="0" y="0"/>
                </a:moveTo>
                <a:lnTo>
                  <a:pt x="18288000" y="0"/>
                </a:lnTo>
                <a:lnTo>
                  <a:pt x="182880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3588016" y="2046110"/>
            <a:ext cx="14003629" cy="7452505"/>
            <a:chOff x="0" y="0"/>
            <a:chExt cx="4832751" cy="257191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832751" cy="2571912"/>
            </a:xfrm>
            <a:custGeom>
              <a:avLst/>
              <a:gdLst/>
              <a:ahLst/>
              <a:cxnLst/>
              <a:rect r="r" b="b" t="t" l="l"/>
              <a:pathLst>
                <a:path h="2571912" w="4832751">
                  <a:moveTo>
                    <a:pt x="0" y="0"/>
                  </a:moveTo>
                  <a:lnTo>
                    <a:pt x="4832751" y="0"/>
                  </a:lnTo>
                  <a:lnTo>
                    <a:pt x="4832751" y="2571912"/>
                  </a:lnTo>
                  <a:lnTo>
                    <a:pt x="0" y="25719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C0C0C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4832751" cy="2619537"/>
            </a:xfrm>
            <a:prstGeom prst="rect">
              <a:avLst/>
            </a:prstGeom>
          </p:spPr>
          <p:txBody>
            <a:bodyPr anchor="ctr" rtlCol="false" tIns="27914" lIns="27914" bIns="27914" rIns="27914"/>
            <a:lstStyle/>
            <a:p>
              <a:pPr algn="ctr">
                <a:lnSpc>
                  <a:spcPts val="2821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3530888" y="3058474"/>
            <a:ext cx="13300630" cy="5502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79601" indent="-539800" lvl="1">
              <a:lnSpc>
                <a:spcPts val="7000"/>
              </a:lnSpc>
              <a:buFont typeface="Arial"/>
              <a:buChar char="•"/>
            </a:pPr>
            <a:r>
              <a:rPr lang="en-US" sz="5000" spc="-325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Flask als Backend ist gut und einfach weil Python</a:t>
            </a:r>
          </a:p>
          <a:p>
            <a:pPr algn="l">
              <a:lnSpc>
                <a:spcPts val="7000"/>
              </a:lnSpc>
            </a:pPr>
          </a:p>
          <a:p>
            <a:pPr algn="l" marL="1122780" indent="-561390" lvl="1">
              <a:lnSpc>
                <a:spcPts val="7280"/>
              </a:lnSpc>
              <a:buFont typeface="Arial"/>
              <a:buChar char="•"/>
            </a:pPr>
            <a:r>
              <a:rPr lang="en-US" sz="5200" spc="-338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React gut für SPA</a:t>
            </a:r>
          </a:p>
          <a:p>
            <a:pPr algn="l">
              <a:lnSpc>
                <a:spcPts val="7280"/>
              </a:lnSpc>
            </a:pPr>
          </a:p>
          <a:p>
            <a:pPr algn="l" marL="1122780" indent="-561390" lvl="1">
              <a:lnSpc>
                <a:spcPts val="7280"/>
              </a:lnSpc>
              <a:buFont typeface="Arial"/>
              <a:buChar char="•"/>
            </a:pPr>
            <a:r>
              <a:rPr lang="en-US" sz="5200" spc="-338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Canva</a:t>
            </a:r>
          </a:p>
          <a:p>
            <a:pPr algn="l">
              <a:lnSpc>
                <a:spcPts val="7000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80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375035" y="0"/>
            <a:ext cx="2912965" cy="1820603"/>
          </a:xfrm>
          <a:custGeom>
            <a:avLst/>
            <a:gdLst/>
            <a:ahLst/>
            <a:cxnLst/>
            <a:rect r="r" b="b" t="t" l="l"/>
            <a:pathLst>
              <a:path h="1820603" w="2912965">
                <a:moveTo>
                  <a:pt x="0" y="0"/>
                </a:moveTo>
                <a:lnTo>
                  <a:pt x="2912965" y="0"/>
                </a:lnTo>
                <a:lnTo>
                  <a:pt x="2912965" y="1820603"/>
                </a:lnTo>
                <a:lnTo>
                  <a:pt x="0" y="18206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7636812"/>
            <a:ext cx="3530888" cy="1526238"/>
            <a:chOff x="0" y="0"/>
            <a:chExt cx="4707851" cy="2034984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679585"/>
              <a:ext cx="3514878" cy="1355399"/>
              <a:chOff x="0" y="0"/>
              <a:chExt cx="806966" cy="3111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06966" cy="311180"/>
              </a:xfrm>
              <a:custGeom>
                <a:avLst/>
                <a:gdLst/>
                <a:ahLst/>
                <a:cxnLst/>
                <a:rect r="r" b="b" t="t" l="l"/>
                <a:pathLst>
                  <a:path h="311180" w="806966">
                    <a:moveTo>
                      <a:pt x="0" y="0"/>
                    </a:moveTo>
                    <a:lnTo>
                      <a:pt x="806966" y="0"/>
                    </a:lnTo>
                    <a:lnTo>
                      <a:pt x="806966" y="311180"/>
                    </a:lnTo>
                    <a:lnTo>
                      <a:pt x="0" y="311180"/>
                    </a:lnTo>
                    <a:close/>
                  </a:path>
                </a:pathLst>
              </a:custGeom>
              <a:solidFill>
                <a:srgbClr val="C0C0C0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114300"/>
                <a:ext cx="806966" cy="425480"/>
              </a:xfrm>
              <a:prstGeom prst="rect">
                <a:avLst/>
              </a:prstGeom>
            </p:spPr>
            <p:txBody>
              <a:bodyPr anchor="ctr" rtlCol="false" tIns="25376" lIns="25376" bIns="25376" rIns="25376"/>
              <a:lstStyle/>
              <a:p>
                <a:pPr algn="ctr">
                  <a:lnSpc>
                    <a:spcPts val="4199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3614885">
              <a:off x="2945399" y="331129"/>
              <a:ext cx="1559320" cy="1372727"/>
              <a:chOff x="0" y="0"/>
              <a:chExt cx="819886" cy="721776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19886" cy="721776"/>
              </a:xfrm>
              <a:custGeom>
                <a:avLst/>
                <a:gdLst/>
                <a:ahLst/>
                <a:cxnLst/>
                <a:rect r="r" b="b" t="t" l="l"/>
                <a:pathLst>
                  <a:path h="721776" w="819886">
                    <a:moveTo>
                      <a:pt x="409943" y="0"/>
                    </a:moveTo>
                    <a:lnTo>
                      <a:pt x="819886" y="721776"/>
                    </a:lnTo>
                    <a:lnTo>
                      <a:pt x="0" y="721776"/>
                    </a:lnTo>
                    <a:lnTo>
                      <a:pt x="409943" y="0"/>
                    </a:lnTo>
                    <a:close/>
                  </a:path>
                </a:pathLst>
              </a:custGeom>
              <a:solidFill>
                <a:srgbClr val="C0C0C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128107" y="258910"/>
                <a:ext cx="563672" cy="411310"/>
              </a:xfrm>
              <a:prstGeom prst="rect">
                <a:avLst/>
              </a:prstGeom>
            </p:spPr>
            <p:txBody>
              <a:bodyPr anchor="ctr" rtlCol="false" tIns="25376" lIns="25376" bIns="25376" rIns="25376"/>
              <a:lstStyle/>
              <a:p>
                <a:pPr algn="ctr">
                  <a:lnSpc>
                    <a:spcPts val="2350"/>
                  </a:lnSpc>
                </a:pPr>
              </a:p>
            </p:txBody>
          </p:sp>
        </p:grpSp>
        <p:sp>
          <p:nvSpPr>
            <p:cNvPr name="Freeform 10" id="10"/>
            <p:cNvSpPr/>
            <p:nvPr/>
          </p:nvSpPr>
          <p:spPr>
            <a:xfrm flipH="false" flipV="false" rot="0">
              <a:off x="269475" y="750905"/>
              <a:ext cx="2890900" cy="1206951"/>
            </a:xfrm>
            <a:custGeom>
              <a:avLst/>
              <a:gdLst/>
              <a:ahLst/>
              <a:cxnLst/>
              <a:rect r="r" b="b" t="t" l="l"/>
              <a:pathLst>
                <a:path h="1206951" w="2890900">
                  <a:moveTo>
                    <a:pt x="0" y="0"/>
                  </a:moveTo>
                  <a:lnTo>
                    <a:pt x="2890900" y="0"/>
                  </a:lnTo>
                  <a:lnTo>
                    <a:pt x="2890900" y="1206951"/>
                  </a:lnTo>
                  <a:lnTo>
                    <a:pt x="0" y="12069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3833864" y="359181"/>
            <a:ext cx="10620271" cy="1353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19"/>
              </a:lnSpc>
            </a:pPr>
            <a:r>
              <a:rPr lang="en-US" b="true" sz="7085" spc="-460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 Rückblick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0" y="9829800"/>
            <a:ext cx="18288000" cy="457200"/>
          </a:xfrm>
          <a:custGeom>
            <a:avLst/>
            <a:gdLst/>
            <a:ahLst/>
            <a:cxnLst/>
            <a:rect r="r" b="b" t="t" l="l"/>
            <a:pathLst>
              <a:path h="457200" w="18288000">
                <a:moveTo>
                  <a:pt x="0" y="0"/>
                </a:moveTo>
                <a:lnTo>
                  <a:pt x="18288000" y="0"/>
                </a:lnTo>
                <a:lnTo>
                  <a:pt x="182880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3588016" y="2046110"/>
            <a:ext cx="14003629" cy="7452505"/>
            <a:chOff x="0" y="0"/>
            <a:chExt cx="4832751" cy="257191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832751" cy="2571912"/>
            </a:xfrm>
            <a:custGeom>
              <a:avLst/>
              <a:gdLst/>
              <a:ahLst/>
              <a:cxnLst/>
              <a:rect r="r" b="b" t="t" l="l"/>
              <a:pathLst>
                <a:path h="2571912" w="4832751">
                  <a:moveTo>
                    <a:pt x="0" y="0"/>
                  </a:moveTo>
                  <a:lnTo>
                    <a:pt x="4832751" y="0"/>
                  </a:lnTo>
                  <a:lnTo>
                    <a:pt x="4832751" y="2571912"/>
                  </a:lnTo>
                  <a:lnTo>
                    <a:pt x="0" y="25719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C0C0C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4832751" cy="2619537"/>
            </a:xfrm>
            <a:prstGeom prst="rect">
              <a:avLst/>
            </a:prstGeom>
          </p:spPr>
          <p:txBody>
            <a:bodyPr anchor="ctr" rtlCol="false" tIns="27914" lIns="27914" bIns="27914" rIns="27914"/>
            <a:lstStyle/>
            <a:p>
              <a:pPr algn="ctr">
                <a:lnSpc>
                  <a:spcPts val="2821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3588016" y="3421281"/>
            <a:ext cx="13300630" cy="4502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79601" indent="-539800" lvl="1">
              <a:lnSpc>
                <a:spcPts val="7000"/>
              </a:lnSpc>
              <a:buFont typeface="Arial"/>
              <a:buChar char="•"/>
            </a:pPr>
            <a:r>
              <a:rPr lang="en-US" sz="5000" spc="-325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Großteils gute Aufteilung der Aufgaben und effektive Zusammenarbeit</a:t>
            </a:r>
          </a:p>
          <a:p>
            <a:pPr algn="l">
              <a:lnSpc>
                <a:spcPts val="7000"/>
              </a:lnSpc>
            </a:pPr>
          </a:p>
          <a:p>
            <a:pPr algn="l" marL="1079601" indent="-539800" lvl="1">
              <a:lnSpc>
                <a:spcPts val="7000"/>
              </a:lnSpc>
              <a:buFont typeface="Arial"/>
              <a:buChar char="•"/>
            </a:pPr>
            <a:r>
              <a:rPr lang="en-US" sz="5000" spc="-325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Git Versionsverwaltung war sehr erfolgreich und gut</a:t>
            </a:r>
          </a:p>
          <a:p>
            <a:pPr algn="l">
              <a:lnSpc>
                <a:spcPts val="7000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80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375035" y="0"/>
            <a:ext cx="2912965" cy="1820603"/>
          </a:xfrm>
          <a:custGeom>
            <a:avLst/>
            <a:gdLst/>
            <a:ahLst/>
            <a:cxnLst/>
            <a:rect r="r" b="b" t="t" l="l"/>
            <a:pathLst>
              <a:path h="1820603" w="2912965">
                <a:moveTo>
                  <a:pt x="0" y="0"/>
                </a:moveTo>
                <a:lnTo>
                  <a:pt x="2912965" y="0"/>
                </a:lnTo>
                <a:lnTo>
                  <a:pt x="2912965" y="1820603"/>
                </a:lnTo>
                <a:lnTo>
                  <a:pt x="0" y="18206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713057" y="2920111"/>
            <a:ext cx="12861886" cy="4446777"/>
            <a:chOff x="0" y="0"/>
            <a:chExt cx="4438727" cy="153461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438727" cy="1534614"/>
            </a:xfrm>
            <a:custGeom>
              <a:avLst/>
              <a:gdLst/>
              <a:ahLst/>
              <a:cxnLst/>
              <a:rect r="r" b="b" t="t" l="l"/>
              <a:pathLst>
                <a:path h="1534614" w="4438727">
                  <a:moveTo>
                    <a:pt x="0" y="0"/>
                  </a:moveTo>
                  <a:lnTo>
                    <a:pt x="4438727" y="0"/>
                  </a:lnTo>
                  <a:lnTo>
                    <a:pt x="4438727" y="1534614"/>
                  </a:lnTo>
                  <a:lnTo>
                    <a:pt x="0" y="153461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C0C0C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438727" cy="1582239"/>
            </a:xfrm>
            <a:prstGeom prst="rect">
              <a:avLst/>
            </a:prstGeom>
          </p:spPr>
          <p:txBody>
            <a:bodyPr anchor="ctr" rtlCol="false" tIns="27914" lIns="27914" bIns="27914" rIns="27914"/>
            <a:lstStyle/>
            <a:p>
              <a:pPr algn="ctr">
                <a:lnSpc>
                  <a:spcPts val="2821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013637" y="3160236"/>
            <a:ext cx="14260726" cy="32997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244"/>
              </a:lnSpc>
            </a:pPr>
            <a:r>
              <a:rPr lang="en-US" b="true" sz="17317" spc="-1125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ENDE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0" y="7636812"/>
            <a:ext cx="3530888" cy="1526238"/>
            <a:chOff x="0" y="0"/>
            <a:chExt cx="4707851" cy="2034984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679585"/>
              <a:ext cx="3514878" cy="1355399"/>
              <a:chOff x="0" y="0"/>
              <a:chExt cx="806966" cy="31118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806966" cy="311180"/>
              </a:xfrm>
              <a:custGeom>
                <a:avLst/>
                <a:gdLst/>
                <a:ahLst/>
                <a:cxnLst/>
                <a:rect r="r" b="b" t="t" l="l"/>
                <a:pathLst>
                  <a:path h="311180" w="806966">
                    <a:moveTo>
                      <a:pt x="0" y="0"/>
                    </a:moveTo>
                    <a:lnTo>
                      <a:pt x="806966" y="0"/>
                    </a:lnTo>
                    <a:lnTo>
                      <a:pt x="806966" y="311180"/>
                    </a:lnTo>
                    <a:lnTo>
                      <a:pt x="0" y="311180"/>
                    </a:lnTo>
                    <a:close/>
                  </a:path>
                </a:pathLst>
              </a:custGeom>
              <a:solidFill>
                <a:srgbClr val="C0C0C0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114300"/>
                <a:ext cx="806966" cy="425480"/>
              </a:xfrm>
              <a:prstGeom prst="rect">
                <a:avLst/>
              </a:prstGeom>
            </p:spPr>
            <p:txBody>
              <a:bodyPr anchor="ctr" rtlCol="false" tIns="25376" lIns="25376" bIns="25376" rIns="25376"/>
              <a:lstStyle/>
              <a:p>
                <a:pPr algn="ctr">
                  <a:lnSpc>
                    <a:spcPts val="4199"/>
                  </a:lnSpc>
                </a:pP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3614885">
              <a:off x="2945399" y="331129"/>
              <a:ext cx="1559320" cy="1372727"/>
              <a:chOff x="0" y="0"/>
              <a:chExt cx="819886" cy="721776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819886" cy="721776"/>
              </a:xfrm>
              <a:custGeom>
                <a:avLst/>
                <a:gdLst/>
                <a:ahLst/>
                <a:cxnLst/>
                <a:rect r="r" b="b" t="t" l="l"/>
                <a:pathLst>
                  <a:path h="721776" w="819886">
                    <a:moveTo>
                      <a:pt x="409943" y="0"/>
                    </a:moveTo>
                    <a:lnTo>
                      <a:pt x="819886" y="721776"/>
                    </a:lnTo>
                    <a:lnTo>
                      <a:pt x="0" y="721776"/>
                    </a:lnTo>
                    <a:lnTo>
                      <a:pt x="409943" y="0"/>
                    </a:lnTo>
                    <a:close/>
                  </a:path>
                </a:pathLst>
              </a:custGeom>
              <a:solidFill>
                <a:srgbClr val="C0C0C0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128107" y="258910"/>
                <a:ext cx="563672" cy="411310"/>
              </a:xfrm>
              <a:prstGeom prst="rect">
                <a:avLst/>
              </a:prstGeom>
            </p:spPr>
            <p:txBody>
              <a:bodyPr anchor="ctr" rtlCol="false" tIns="25376" lIns="25376" bIns="25376" rIns="25376"/>
              <a:lstStyle/>
              <a:p>
                <a:pPr algn="ctr">
                  <a:lnSpc>
                    <a:spcPts val="2350"/>
                  </a:lnSpc>
                </a:pPr>
              </a:p>
            </p:txBody>
          </p:sp>
        </p:grpSp>
        <p:sp>
          <p:nvSpPr>
            <p:cNvPr name="Freeform 14" id="14"/>
            <p:cNvSpPr/>
            <p:nvPr/>
          </p:nvSpPr>
          <p:spPr>
            <a:xfrm flipH="false" flipV="false" rot="0">
              <a:off x="269475" y="750905"/>
              <a:ext cx="2890900" cy="1206951"/>
            </a:xfrm>
            <a:custGeom>
              <a:avLst/>
              <a:gdLst/>
              <a:ahLst/>
              <a:cxnLst/>
              <a:rect r="r" b="b" t="t" l="l"/>
              <a:pathLst>
                <a:path h="1206951" w="2890900">
                  <a:moveTo>
                    <a:pt x="0" y="0"/>
                  </a:moveTo>
                  <a:lnTo>
                    <a:pt x="2890900" y="0"/>
                  </a:lnTo>
                  <a:lnTo>
                    <a:pt x="2890900" y="1206951"/>
                  </a:lnTo>
                  <a:lnTo>
                    <a:pt x="0" y="12069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829800"/>
            <a:ext cx="18288000" cy="457200"/>
          </a:xfrm>
          <a:custGeom>
            <a:avLst/>
            <a:gdLst/>
            <a:ahLst/>
            <a:cxnLst/>
            <a:rect r="r" b="b" t="t" l="l"/>
            <a:pathLst>
              <a:path h="457200" w="18288000">
                <a:moveTo>
                  <a:pt x="0" y="0"/>
                </a:moveTo>
                <a:lnTo>
                  <a:pt x="18288000" y="0"/>
                </a:lnTo>
                <a:lnTo>
                  <a:pt x="182880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80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375035" y="0"/>
            <a:ext cx="2912965" cy="1820603"/>
          </a:xfrm>
          <a:custGeom>
            <a:avLst/>
            <a:gdLst/>
            <a:ahLst/>
            <a:cxnLst/>
            <a:rect r="r" b="b" t="t" l="l"/>
            <a:pathLst>
              <a:path h="1820603" w="2912965">
                <a:moveTo>
                  <a:pt x="0" y="0"/>
                </a:moveTo>
                <a:lnTo>
                  <a:pt x="2912965" y="0"/>
                </a:lnTo>
                <a:lnTo>
                  <a:pt x="2912965" y="1820603"/>
                </a:lnTo>
                <a:lnTo>
                  <a:pt x="0" y="18206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147183"/>
            <a:ext cx="3530888" cy="1526238"/>
            <a:chOff x="0" y="0"/>
            <a:chExt cx="4707851" cy="2034984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679585"/>
              <a:ext cx="3514878" cy="1355399"/>
              <a:chOff x="0" y="0"/>
              <a:chExt cx="806966" cy="3111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06966" cy="311180"/>
              </a:xfrm>
              <a:custGeom>
                <a:avLst/>
                <a:gdLst/>
                <a:ahLst/>
                <a:cxnLst/>
                <a:rect r="r" b="b" t="t" l="l"/>
                <a:pathLst>
                  <a:path h="311180" w="806966">
                    <a:moveTo>
                      <a:pt x="0" y="0"/>
                    </a:moveTo>
                    <a:lnTo>
                      <a:pt x="806966" y="0"/>
                    </a:lnTo>
                    <a:lnTo>
                      <a:pt x="806966" y="311180"/>
                    </a:lnTo>
                    <a:lnTo>
                      <a:pt x="0" y="311180"/>
                    </a:lnTo>
                    <a:close/>
                  </a:path>
                </a:pathLst>
              </a:custGeom>
              <a:solidFill>
                <a:srgbClr val="C0C0C0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114300"/>
                <a:ext cx="806966" cy="425480"/>
              </a:xfrm>
              <a:prstGeom prst="rect">
                <a:avLst/>
              </a:prstGeom>
            </p:spPr>
            <p:txBody>
              <a:bodyPr anchor="ctr" rtlCol="false" tIns="25376" lIns="25376" bIns="25376" rIns="25376"/>
              <a:lstStyle/>
              <a:p>
                <a:pPr algn="ctr">
                  <a:lnSpc>
                    <a:spcPts val="4199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3614885">
              <a:off x="2945399" y="331129"/>
              <a:ext cx="1559320" cy="1372727"/>
              <a:chOff x="0" y="0"/>
              <a:chExt cx="819886" cy="721776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19886" cy="721776"/>
              </a:xfrm>
              <a:custGeom>
                <a:avLst/>
                <a:gdLst/>
                <a:ahLst/>
                <a:cxnLst/>
                <a:rect r="r" b="b" t="t" l="l"/>
                <a:pathLst>
                  <a:path h="721776" w="819886">
                    <a:moveTo>
                      <a:pt x="409943" y="0"/>
                    </a:moveTo>
                    <a:lnTo>
                      <a:pt x="819886" y="721776"/>
                    </a:lnTo>
                    <a:lnTo>
                      <a:pt x="0" y="721776"/>
                    </a:lnTo>
                    <a:lnTo>
                      <a:pt x="409943" y="0"/>
                    </a:lnTo>
                    <a:close/>
                  </a:path>
                </a:pathLst>
              </a:custGeom>
              <a:solidFill>
                <a:srgbClr val="C0C0C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128107" y="258910"/>
                <a:ext cx="563672" cy="411310"/>
              </a:xfrm>
              <a:prstGeom prst="rect">
                <a:avLst/>
              </a:prstGeom>
            </p:spPr>
            <p:txBody>
              <a:bodyPr anchor="ctr" rtlCol="false" tIns="25376" lIns="25376" bIns="25376" rIns="25376"/>
              <a:lstStyle/>
              <a:p>
                <a:pPr algn="ctr">
                  <a:lnSpc>
                    <a:spcPts val="2350"/>
                  </a:lnSpc>
                </a:pPr>
              </a:p>
            </p:txBody>
          </p:sp>
        </p:grpSp>
        <p:sp>
          <p:nvSpPr>
            <p:cNvPr name="Freeform 10" id="10"/>
            <p:cNvSpPr/>
            <p:nvPr/>
          </p:nvSpPr>
          <p:spPr>
            <a:xfrm flipH="false" flipV="false" rot="0">
              <a:off x="269475" y="750905"/>
              <a:ext cx="2890900" cy="1206951"/>
            </a:xfrm>
            <a:custGeom>
              <a:avLst/>
              <a:gdLst/>
              <a:ahLst/>
              <a:cxnLst/>
              <a:rect r="r" b="b" t="t" l="l"/>
              <a:pathLst>
                <a:path h="1206951" w="2890900">
                  <a:moveTo>
                    <a:pt x="0" y="0"/>
                  </a:moveTo>
                  <a:lnTo>
                    <a:pt x="2890900" y="0"/>
                  </a:lnTo>
                  <a:lnTo>
                    <a:pt x="2890900" y="1206951"/>
                  </a:lnTo>
                  <a:lnTo>
                    <a:pt x="0" y="12069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0" y="9829800"/>
            <a:ext cx="18288000" cy="457200"/>
          </a:xfrm>
          <a:custGeom>
            <a:avLst/>
            <a:gdLst/>
            <a:ahLst/>
            <a:cxnLst/>
            <a:rect r="r" b="b" t="t" l="l"/>
            <a:pathLst>
              <a:path h="457200" w="18288000">
                <a:moveTo>
                  <a:pt x="0" y="0"/>
                </a:moveTo>
                <a:lnTo>
                  <a:pt x="18288000" y="0"/>
                </a:lnTo>
                <a:lnTo>
                  <a:pt x="182880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797156" y="2046110"/>
            <a:ext cx="16794489" cy="7452505"/>
            <a:chOff x="0" y="0"/>
            <a:chExt cx="5795896" cy="257191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95896" cy="2571912"/>
            </a:xfrm>
            <a:custGeom>
              <a:avLst/>
              <a:gdLst/>
              <a:ahLst/>
              <a:cxnLst/>
              <a:rect r="r" b="b" t="t" l="l"/>
              <a:pathLst>
                <a:path h="2571912" w="5795896">
                  <a:moveTo>
                    <a:pt x="0" y="0"/>
                  </a:moveTo>
                  <a:lnTo>
                    <a:pt x="5795896" y="0"/>
                  </a:lnTo>
                  <a:lnTo>
                    <a:pt x="5795896" y="2571912"/>
                  </a:lnTo>
                  <a:lnTo>
                    <a:pt x="0" y="25719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C0C0C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5795896" cy="2619537"/>
            </a:xfrm>
            <a:prstGeom prst="rect">
              <a:avLst/>
            </a:prstGeom>
          </p:spPr>
          <p:txBody>
            <a:bodyPr anchor="ctr" rtlCol="false" tIns="27914" lIns="27914" bIns="27914" rIns="27914"/>
            <a:lstStyle/>
            <a:p>
              <a:pPr algn="ctr">
                <a:lnSpc>
                  <a:spcPts val="2821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6152269" y="2919244"/>
            <a:ext cx="11107031" cy="5706237"/>
          </a:xfrm>
          <a:custGeom>
            <a:avLst/>
            <a:gdLst/>
            <a:ahLst/>
            <a:cxnLst/>
            <a:rect r="r" b="b" t="t" l="l"/>
            <a:pathLst>
              <a:path h="5706237" w="11107031">
                <a:moveTo>
                  <a:pt x="0" y="0"/>
                </a:moveTo>
                <a:lnTo>
                  <a:pt x="11107031" y="0"/>
                </a:lnTo>
                <a:lnTo>
                  <a:pt x="11107031" y="5706237"/>
                </a:lnTo>
                <a:lnTo>
                  <a:pt x="0" y="570623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3833864" y="359181"/>
            <a:ext cx="10620271" cy="1353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19"/>
              </a:lnSpc>
            </a:pPr>
            <a:r>
              <a:rPr lang="en-US" b="true" sz="7085" spc="-460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Zeitaufwand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9869" y="4566661"/>
            <a:ext cx="6717417" cy="2182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96"/>
              </a:lnSpc>
            </a:pPr>
            <a:r>
              <a:rPr lang="en-US" sz="5926" spc="-385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Frontend: 37 Std</a:t>
            </a:r>
          </a:p>
          <a:p>
            <a:pPr algn="ctr">
              <a:lnSpc>
                <a:spcPts val="8296"/>
              </a:lnSpc>
            </a:pPr>
            <a:r>
              <a:rPr lang="en-US" sz="5926" spc="-385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Backend: 33 Std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832809" y="8644531"/>
            <a:ext cx="7745950" cy="43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76"/>
              </a:lnSpc>
            </a:pPr>
            <a:r>
              <a:rPr lang="en-US" sz="2268" spc="-147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Achtung: nicht wirklich aussagekräftig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80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375035" y="0"/>
            <a:ext cx="2912965" cy="1820603"/>
          </a:xfrm>
          <a:custGeom>
            <a:avLst/>
            <a:gdLst/>
            <a:ahLst/>
            <a:cxnLst/>
            <a:rect r="r" b="b" t="t" l="l"/>
            <a:pathLst>
              <a:path h="1820603" w="2912965">
                <a:moveTo>
                  <a:pt x="0" y="0"/>
                </a:moveTo>
                <a:lnTo>
                  <a:pt x="2912965" y="0"/>
                </a:lnTo>
                <a:lnTo>
                  <a:pt x="2912965" y="1820603"/>
                </a:lnTo>
                <a:lnTo>
                  <a:pt x="0" y="18206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186497"/>
            <a:ext cx="3530888" cy="1526238"/>
            <a:chOff x="0" y="0"/>
            <a:chExt cx="4707851" cy="2034984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679585"/>
              <a:ext cx="3514878" cy="1355399"/>
              <a:chOff x="0" y="0"/>
              <a:chExt cx="806966" cy="3111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06966" cy="311180"/>
              </a:xfrm>
              <a:custGeom>
                <a:avLst/>
                <a:gdLst/>
                <a:ahLst/>
                <a:cxnLst/>
                <a:rect r="r" b="b" t="t" l="l"/>
                <a:pathLst>
                  <a:path h="311180" w="806966">
                    <a:moveTo>
                      <a:pt x="0" y="0"/>
                    </a:moveTo>
                    <a:lnTo>
                      <a:pt x="806966" y="0"/>
                    </a:lnTo>
                    <a:lnTo>
                      <a:pt x="806966" y="311180"/>
                    </a:lnTo>
                    <a:lnTo>
                      <a:pt x="0" y="311180"/>
                    </a:lnTo>
                    <a:close/>
                  </a:path>
                </a:pathLst>
              </a:custGeom>
              <a:solidFill>
                <a:srgbClr val="C0C0C0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114300"/>
                <a:ext cx="806966" cy="425480"/>
              </a:xfrm>
              <a:prstGeom prst="rect">
                <a:avLst/>
              </a:prstGeom>
            </p:spPr>
            <p:txBody>
              <a:bodyPr anchor="ctr" rtlCol="false" tIns="25376" lIns="25376" bIns="25376" rIns="25376"/>
              <a:lstStyle/>
              <a:p>
                <a:pPr algn="ctr">
                  <a:lnSpc>
                    <a:spcPts val="4199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3614885">
              <a:off x="2945399" y="331129"/>
              <a:ext cx="1559320" cy="1372727"/>
              <a:chOff x="0" y="0"/>
              <a:chExt cx="819886" cy="721776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19886" cy="721776"/>
              </a:xfrm>
              <a:custGeom>
                <a:avLst/>
                <a:gdLst/>
                <a:ahLst/>
                <a:cxnLst/>
                <a:rect r="r" b="b" t="t" l="l"/>
                <a:pathLst>
                  <a:path h="721776" w="819886">
                    <a:moveTo>
                      <a:pt x="409943" y="0"/>
                    </a:moveTo>
                    <a:lnTo>
                      <a:pt x="819886" y="721776"/>
                    </a:lnTo>
                    <a:lnTo>
                      <a:pt x="0" y="721776"/>
                    </a:lnTo>
                    <a:lnTo>
                      <a:pt x="409943" y="0"/>
                    </a:lnTo>
                    <a:close/>
                  </a:path>
                </a:pathLst>
              </a:custGeom>
              <a:solidFill>
                <a:srgbClr val="C0C0C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128107" y="258910"/>
                <a:ext cx="563672" cy="411310"/>
              </a:xfrm>
              <a:prstGeom prst="rect">
                <a:avLst/>
              </a:prstGeom>
            </p:spPr>
            <p:txBody>
              <a:bodyPr anchor="ctr" rtlCol="false" tIns="25376" lIns="25376" bIns="25376" rIns="25376"/>
              <a:lstStyle/>
              <a:p>
                <a:pPr algn="ctr">
                  <a:lnSpc>
                    <a:spcPts val="2350"/>
                  </a:lnSpc>
                </a:pPr>
              </a:p>
            </p:txBody>
          </p:sp>
        </p:grpSp>
        <p:sp>
          <p:nvSpPr>
            <p:cNvPr name="Freeform 10" id="10"/>
            <p:cNvSpPr/>
            <p:nvPr/>
          </p:nvSpPr>
          <p:spPr>
            <a:xfrm flipH="false" flipV="false" rot="0">
              <a:off x="269475" y="750905"/>
              <a:ext cx="2890900" cy="1206951"/>
            </a:xfrm>
            <a:custGeom>
              <a:avLst/>
              <a:gdLst/>
              <a:ahLst/>
              <a:cxnLst/>
              <a:rect r="r" b="b" t="t" l="l"/>
              <a:pathLst>
                <a:path h="1206951" w="2890900">
                  <a:moveTo>
                    <a:pt x="0" y="0"/>
                  </a:moveTo>
                  <a:lnTo>
                    <a:pt x="2890900" y="0"/>
                  </a:lnTo>
                  <a:lnTo>
                    <a:pt x="2890900" y="1206951"/>
                  </a:lnTo>
                  <a:lnTo>
                    <a:pt x="0" y="12069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0" y="9829800"/>
            <a:ext cx="18288000" cy="457200"/>
          </a:xfrm>
          <a:custGeom>
            <a:avLst/>
            <a:gdLst/>
            <a:ahLst/>
            <a:cxnLst/>
            <a:rect r="r" b="b" t="t" l="l"/>
            <a:pathLst>
              <a:path h="457200" w="18288000">
                <a:moveTo>
                  <a:pt x="0" y="0"/>
                </a:moveTo>
                <a:lnTo>
                  <a:pt x="18288000" y="0"/>
                </a:lnTo>
                <a:lnTo>
                  <a:pt x="182880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aphicFrame>
        <p:nvGraphicFramePr>
          <p:cNvPr name="Table 12" id="12"/>
          <p:cNvGraphicFramePr>
            <a:graphicFrameLocks noGrp="true"/>
          </p:cNvGraphicFramePr>
          <p:nvPr/>
        </p:nvGraphicFramePr>
        <p:xfrm>
          <a:off x="0" y="2694693"/>
          <a:ext cx="18288000" cy="6153150"/>
        </p:xfrm>
        <a:graphic>
          <a:graphicData uri="http://schemas.openxmlformats.org/drawingml/2006/table">
            <a:tbl>
              <a:tblPr/>
              <a:tblGrid>
                <a:gridCol w="1750040"/>
                <a:gridCol w="1344100"/>
                <a:gridCol w="1594726"/>
                <a:gridCol w="1794584"/>
                <a:gridCol w="1540291"/>
                <a:gridCol w="2324148"/>
                <a:gridCol w="1775560"/>
                <a:gridCol w="2510362"/>
                <a:gridCol w="1760801"/>
                <a:gridCol w="1893388"/>
              </a:tblGrid>
              <a:tr h="204663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35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35"/>
                        </a:lnSpc>
                        <a:defRPr/>
                      </a:pPr>
                      <a:r>
                        <a:rPr lang="en-US" sz="2453" b="true">
                          <a:solidFill>
                            <a:srgbClr val="000000"/>
                          </a:solidFill>
                          <a:latin typeface="Futura Bold"/>
                          <a:ea typeface="Futura Bold"/>
                          <a:cs typeface="Futura Bold"/>
                          <a:sym typeface="Futura Bold"/>
                        </a:rPr>
                        <a:t>Desktop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35"/>
                        </a:lnSpc>
                        <a:defRPr/>
                      </a:pPr>
                      <a:r>
                        <a:rPr lang="en-US" sz="2453" b="true">
                          <a:solidFill>
                            <a:srgbClr val="000000"/>
                          </a:solidFill>
                          <a:latin typeface="Futura Bold"/>
                          <a:ea typeface="Futura Bold"/>
                          <a:cs typeface="Futura Bold"/>
                          <a:sym typeface="Futura Bold"/>
                        </a:rPr>
                        <a:t>Taskbar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35"/>
                        </a:lnSpc>
                        <a:defRPr/>
                      </a:pPr>
                      <a:r>
                        <a:rPr lang="en-US" sz="2453" b="true">
                          <a:solidFill>
                            <a:srgbClr val="000000"/>
                          </a:solidFill>
                          <a:latin typeface="Futura Bold"/>
                          <a:ea typeface="Futura Bold"/>
                          <a:cs typeface="Futura Bold"/>
                          <a:sym typeface="Futura Bold"/>
                        </a:rPr>
                        <a:t>Notepad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35"/>
                        </a:lnSpc>
                        <a:defRPr/>
                      </a:pPr>
                      <a:r>
                        <a:rPr lang="en-US" sz="2453" b="true">
                          <a:solidFill>
                            <a:srgbClr val="000000"/>
                          </a:solidFill>
                          <a:latin typeface="Futura Bold"/>
                          <a:ea typeface="Futura Bold"/>
                          <a:cs typeface="Futura Bold"/>
                          <a:sym typeface="Futura Bold"/>
                        </a:rPr>
                        <a:t>Wetter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35"/>
                        </a:lnSpc>
                        <a:defRPr/>
                      </a:pPr>
                      <a:r>
                        <a:rPr lang="en-US" sz="2453" b="true">
                          <a:solidFill>
                            <a:srgbClr val="000000"/>
                          </a:solidFill>
                          <a:latin typeface="Futura Bold"/>
                          <a:ea typeface="Futura Bold"/>
                          <a:cs typeface="Futura Bold"/>
                          <a:sym typeface="Futura Bold"/>
                        </a:rPr>
                        <a:t>HackingTool &amp;</a:t>
                      </a:r>
                      <a:endParaRPr lang="en-US" sz="1100"/>
                    </a:p>
                    <a:p>
                      <a:pPr algn="ctr">
                        <a:lnSpc>
                          <a:spcPts val="3435"/>
                        </a:lnSpc>
                      </a:pPr>
                      <a:r>
                        <a:rPr lang="en-US" sz="2453" b="true">
                          <a:solidFill>
                            <a:srgbClr val="000000"/>
                          </a:solidFill>
                          <a:latin typeface="Futura Bold"/>
                          <a:ea typeface="Futura Bold"/>
                          <a:cs typeface="Futura Bold"/>
                          <a:sym typeface="Futura Bold"/>
                        </a:rPr>
                        <a:t>Calculator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35"/>
                        </a:lnSpc>
                        <a:defRPr/>
                      </a:pPr>
                      <a:r>
                        <a:rPr lang="en-US" sz="2453" b="true">
                          <a:solidFill>
                            <a:srgbClr val="000000"/>
                          </a:solidFill>
                          <a:latin typeface="Futura Bold"/>
                          <a:ea typeface="Futura Bold"/>
                          <a:cs typeface="Futura Bold"/>
                          <a:sym typeface="Futura Bold"/>
                        </a:rPr>
                        <a:t>API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35"/>
                        </a:lnSpc>
                        <a:defRPr/>
                      </a:pPr>
                      <a:r>
                        <a:rPr lang="en-US" sz="2453" b="true">
                          <a:solidFill>
                            <a:srgbClr val="000000"/>
                          </a:solidFill>
                          <a:latin typeface="Futura Bold"/>
                          <a:ea typeface="Futura Bold"/>
                          <a:cs typeface="Futura Bold"/>
                          <a:sym typeface="Futura Bold"/>
                        </a:rPr>
                        <a:t>Login, Register, Change Password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35"/>
                        </a:lnSpc>
                        <a:defRPr/>
                      </a:pPr>
                      <a:r>
                        <a:rPr lang="en-US" sz="2453" b="true">
                          <a:solidFill>
                            <a:srgbClr val="000000"/>
                          </a:solidFill>
                          <a:latin typeface="Futura Bold"/>
                          <a:ea typeface="Futura Bold"/>
                          <a:cs typeface="Futura Bold"/>
                          <a:sym typeface="Futura Bold"/>
                        </a:rPr>
                        <a:t>Wordle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35"/>
                        </a:lnSpc>
                        <a:defRPr/>
                      </a:pPr>
                      <a:r>
                        <a:rPr lang="en-US" sz="2453" b="true">
                          <a:solidFill>
                            <a:srgbClr val="000000"/>
                          </a:solidFill>
                          <a:latin typeface="Futura Bold"/>
                          <a:ea typeface="Futura Bold"/>
                          <a:cs typeface="Futura Bold"/>
                          <a:sym typeface="Futura Bold"/>
                        </a:rPr>
                        <a:t>DB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461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35"/>
                        </a:lnSpc>
                        <a:defRPr/>
                      </a:pPr>
                      <a:r>
                        <a:rPr lang="en-US" sz="2453" b="true">
                          <a:solidFill>
                            <a:srgbClr val="000000"/>
                          </a:solidFill>
                          <a:latin typeface="Futura Bold"/>
                          <a:ea typeface="Futura Bold"/>
                          <a:cs typeface="Futura Bold"/>
                          <a:sym typeface="Futura Bold"/>
                        </a:rPr>
                        <a:t>Frontend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35"/>
                        </a:lnSpc>
                        <a:defRPr/>
                      </a:pPr>
                      <a:r>
                        <a:rPr lang="en-US" sz="2453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Manu,</a:t>
                      </a:r>
                      <a:endParaRPr lang="en-US" sz="1100"/>
                    </a:p>
                    <a:p>
                      <a:pPr algn="ctr">
                        <a:lnSpc>
                          <a:spcPts val="3435"/>
                        </a:lnSpc>
                      </a:pPr>
                      <a:r>
                        <a:rPr lang="en-US" sz="2453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 Jakob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35"/>
                        </a:lnSpc>
                        <a:defRPr/>
                      </a:pPr>
                      <a:r>
                        <a:rPr lang="en-US" sz="2453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Manu, Amon,</a:t>
                      </a:r>
                      <a:endParaRPr lang="en-US" sz="1100"/>
                    </a:p>
                    <a:p>
                      <a:pPr algn="ctr">
                        <a:lnSpc>
                          <a:spcPts val="3435"/>
                        </a:lnSpc>
                      </a:pPr>
                      <a:r>
                        <a:rPr lang="en-US" sz="2453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Laszlo, (Jakob)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35"/>
                        </a:lnSpc>
                        <a:defRPr/>
                      </a:pPr>
                      <a:r>
                        <a:rPr lang="en-US" sz="2453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Laszlo, Amon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35"/>
                        </a:lnSpc>
                        <a:defRPr/>
                      </a:pPr>
                      <a:r>
                        <a:rPr lang="en-US" sz="2453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Manu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35"/>
                        </a:lnSpc>
                        <a:defRPr/>
                      </a:pPr>
                      <a:r>
                        <a:rPr lang="en-US" sz="2453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Laszlo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35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35"/>
                        </a:lnSpc>
                        <a:defRPr/>
                      </a:pPr>
                      <a:r>
                        <a:rPr lang="en-US" sz="2453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Amon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35"/>
                        </a:lnSpc>
                        <a:defRPr/>
                      </a:pPr>
                      <a:r>
                        <a:rPr lang="en-US" sz="2453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Leon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35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190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35"/>
                        </a:lnSpc>
                        <a:defRPr/>
                      </a:pPr>
                      <a:r>
                        <a:rPr lang="en-US" sz="2453" b="true">
                          <a:solidFill>
                            <a:srgbClr val="000000"/>
                          </a:solidFill>
                          <a:latin typeface="Futura Bold"/>
                          <a:ea typeface="Futura Bold"/>
                          <a:cs typeface="Futura Bold"/>
                          <a:sym typeface="Futura Bold"/>
                        </a:rPr>
                        <a:t>Backend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35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35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35"/>
                        </a:lnSpc>
                        <a:defRPr/>
                      </a:pPr>
                      <a:r>
                        <a:rPr lang="en-US" sz="2453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Amon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35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35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35"/>
                        </a:lnSpc>
                        <a:defRPr/>
                      </a:pPr>
                      <a:r>
                        <a:rPr lang="en-US" sz="2453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Amon, Jakob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35"/>
                        </a:lnSpc>
                        <a:defRPr/>
                      </a:pPr>
                      <a:r>
                        <a:rPr lang="en-US" sz="2453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Jakob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35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35"/>
                        </a:lnSpc>
                        <a:defRPr/>
                      </a:pPr>
                      <a:r>
                        <a:rPr lang="en-US" sz="2453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Jakob, Amon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3" id="13"/>
          <p:cNvSpPr txBox="true"/>
          <p:nvPr/>
        </p:nvSpPr>
        <p:spPr>
          <a:xfrm rot="0">
            <a:off x="3833864" y="359181"/>
            <a:ext cx="10620271" cy="1353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19"/>
              </a:lnSpc>
            </a:pPr>
            <a:r>
              <a:rPr lang="en-US" b="true" sz="7085" spc="-460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Verteilung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80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375035" y="0"/>
            <a:ext cx="2912965" cy="1820603"/>
          </a:xfrm>
          <a:custGeom>
            <a:avLst/>
            <a:gdLst/>
            <a:ahLst/>
            <a:cxnLst/>
            <a:rect r="r" b="b" t="t" l="l"/>
            <a:pathLst>
              <a:path h="1820603" w="2912965">
                <a:moveTo>
                  <a:pt x="0" y="0"/>
                </a:moveTo>
                <a:lnTo>
                  <a:pt x="2912965" y="0"/>
                </a:lnTo>
                <a:lnTo>
                  <a:pt x="2912965" y="1820603"/>
                </a:lnTo>
                <a:lnTo>
                  <a:pt x="0" y="18206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7636812"/>
            <a:ext cx="3530888" cy="1526238"/>
            <a:chOff x="0" y="0"/>
            <a:chExt cx="4707851" cy="2034984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679585"/>
              <a:ext cx="3514878" cy="1355399"/>
              <a:chOff x="0" y="0"/>
              <a:chExt cx="806966" cy="3111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06966" cy="311180"/>
              </a:xfrm>
              <a:custGeom>
                <a:avLst/>
                <a:gdLst/>
                <a:ahLst/>
                <a:cxnLst/>
                <a:rect r="r" b="b" t="t" l="l"/>
                <a:pathLst>
                  <a:path h="311180" w="806966">
                    <a:moveTo>
                      <a:pt x="0" y="0"/>
                    </a:moveTo>
                    <a:lnTo>
                      <a:pt x="806966" y="0"/>
                    </a:lnTo>
                    <a:lnTo>
                      <a:pt x="806966" y="311180"/>
                    </a:lnTo>
                    <a:lnTo>
                      <a:pt x="0" y="311180"/>
                    </a:lnTo>
                    <a:close/>
                  </a:path>
                </a:pathLst>
              </a:custGeom>
              <a:solidFill>
                <a:srgbClr val="C0C0C0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114300"/>
                <a:ext cx="806966" cy="425480"/>
              </a:xfrm>
              <a:prstGeom prst="rect">
                <a:avLst/>
              </a:prstGeom>
            </p:spPr>
            <p:txBody>
              <a:bodyPr anchor="ctr" rtlCol="false" tIns="25376" lIns="25376" bIns="25376" rIns="25376"/>
              <a:lstStyle/>
              <a:p>
                <a:pPr algn="ctr">
                  <a:lnSpc>
                    <a:spcPts val="4199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3614885">
              <a:off x="2945399" y="331129"/>
              <a:ext cx="1559320" cy="1372727"/>
              <a:chOff x="0" y="0"/>
              <a:chExt cx="819886" cy="721776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19886" cy="721776"/>
              </a:xfrm>
              <a:custGeom>
                <a:avLst/>
                <a:gdLst/>
                <a:ahLst/>
                <a:cxnLst/>
                <a:rect r="r" b="b" t="t" l="l"/>
                <a:pathLst>
                  <a:path h="721776" w="819886">
                    <a:moveTo>
                      <a:pt x="409943" y="0"/>
                    </a:moveTo>
                    <a:lnTo>
                      <a:pt x="819886" y="721776"/>
                    </a:lnTo>
                    <a:lnTo>
                      <a:pt x="0" y="721776"/>
                    </a:lnTo>
                    <a:lnTo>
                      <a:pt x="409943" y="0"/>
                    </a:lnTo>
                    <a:close/>
                  </a:path>
                </a:pathLst>
              </a:custGeom>
              <a:solidFill>
                <a:srgbClr val="C0C0C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128107" y="258910"/>
                <a:ext cx="563672" cy="411310"/>
              </a:xfrm>
              <a:prstGeom prst="rect">
                <a:avLst/>
              </a:prstGeom>
            </p:spPr>
            <p:txBody>
              <a:bodyPr anchor="ctr" rtlCol="false" tIns="25376" lIns="25376" bIns="25376" rIns="25376"/>
              <a:lstStyle/>
              <a:p>
                <a:pPr algn="ctr">
                  <a:lnSpc>
                    <a:spcPts val="2350"/>
                  </a:lnSpc>
                </a:pPr>
              </a:p>
            </p:txBody>
          </p:sp>
        </p:grpSp>
        <p:sp>
          <p:nvSpPr>
            <p:cNvPr name="Freeform 10" id="10"/>
            <p:cNvSpPr/>
            <p:nvPr/>
          </p:nvSpPr>
          <p:spPr>
            <a:xfrm flipH="false" flipV="false" rot="0">
              <a:off x="269475" y="750905"/>
              <a:ext cx="2890900" cy="1206951"/>
            </a:xfrm>
            <a:custGeom>
              <a:avLst/>
              <a:gdLst/>
              <a:ahLst/>
              <a:cxnLst/>
              <a:rect r="r" b="b" t="t" l="l"/>
              <a:pathLst>
                <a:path h="1206951" w="2890900">
                  <a:moveTo>
                    <a:pt x="0" y="0"/>
                  </a:moveTo>
                  <a:lnTo>
                    <a:pt x="2890900" y="0"/>
                  </a:lnTo>
                  <a:lnTo>
                    <a:pt x="2890900" y="1206951"/>
                  </a:lnTo>
                  <a:lnTo>
                    <a:pt x="0" y="12069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3833864" y="359181"/>
            <a:ext cx="10620271" cy="1353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19"/>
              </a:lnSpc>
            </a:pPr>
            <a:r>
              <a:rPr lang="en-US" b="true" sz="7085" spc="-460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Architektur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0" y="9829800"/>
            <a:ext cx="18288000" cy="457200"/>
          </a:xfrm>
          <a:custGeom>
            <a:avLst/>
            <a:gdLst/>
            <a:ahLst/>
            <a:cxnLst/>
            <a:rect r="r" b="b" t="t" l="l"/>
            <a:pathLst>
              <a:path h="457200" w="18288000">
                <a:moveTo>
                  <a:pt x="0" y="0"/>
                </a:moveTo>
                <a:lnTo>
                  <a:pt x="18288000" y="0"/>
                </a:lnTo>
                <a:lnTo>
                  <a:pt x="182880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3588016" y="2046110"/>
            <a:ext cx="14003629" cy="7452505"/>
            <a:chOff x="0" y="0"/>
            <a:chExt cx="4832751" cy="257191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832751" cy="2571912"/>
            </a:xfrm>
            <a:custGeom>
              <a:avLst/>
              <a:gdLst/>
              <a:ahLst/>
              <a:cxnLst/>
              <a:rect r="r" b="b" t="t" l="l"/>
              <a:pathLst>
                <a:path h="2571912" w="4832751">
                  <a:moveTo>
                    <a:pt x="0" y="0"/>
                  </a:moveTo>
                  <a:lnTo>
                    <a:pt x="4832751" y="0"/>
                  </a:lnTo>
                  <a:lnTo>
                    <a:pt x="4832751" y="2571912"/>
                  </a:lnTo>
                  <a:lnTo>
                    <a:pt x="0" y="25719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C0C0C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4832751" cy="2619537"/>
            </a:xfrm>
            <a:prstGeom prst="rect">
              <a:avLst/>
            </a:prstGeom>
          </p:spPr>
          <p:txBody>
            <a:bodyPr anchor="ctr" rtlCol="false" tIns="27914" lIns="27914" bIns="27914" rIns="27914"/>
            <a:lstStyle/>
            <a:p>
              <a:pPr algn="ctr">
                <a:lnSpc>
                  <a:spcPts val="2821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3833864" y="3063074"/>
            <a:ext cx="6960928" cy="6195226"/>
          </a:xfrm>
          <a:custGeom>
            <a:avLst/>
            <a:gdLst/>
            <a:ahLst/>
            <a:cxnLst/>
            <a:rect r="r" b="b" t="t" l="l"/>
            <a:pathLst>
              <a:path h="6195226" w="6960928">
                <a:moveTo>
                  <a:pt x="0" y="0"/>
                </a:moveTo>
                <a:lnTo>
                  <a:pt x="6960928" y="0"/>
                </a:lnTo>
                <a:lnTo>
                  <a:pt x="6960928" y="6195226"/>
                </a:lnTo>
                <a:lnTo>
                  <a:pt x="0" y="619522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4176764" y="2147081"/>
            <a:ext cx="5483531" cy="697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1"/>
              </a:lnSpc>
            </a:pPr>
            <a:r>
              <a:rPr lang="en-US" b="true" sz="3658" spc="-237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Frontend: </a:t>
            </a:r>
            <a:r>
              <a:rPr lang="en-US" sz="3658" spc="-237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React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536306" y="2147081"/>
            <a:ext cx="5483531" cy="697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1"/>
              </a:lnSpc>
            </a:pPr>
            <a:r>
              <a:rPr lang="en-US" b="true" sz="3658" spc="-237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Backend: </a:t>
            </a:r>
            <a:r>
              <a:rPr lang="en-US" sz="3658" spc="-237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Flask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1099592" y="2982208"/>
            <a:ext cx="6356958" cy="6356958"/>
          </a:xfrm>
          <a:custGeom>
            <a:avLst/>
            <a:gdLst/>
            <a:ahLst/>
            <a:cxnLst/>
            <a:rect r="r" b="b" t="t" l="l"/>
            <a:pathLst>
              <a:path h="6356958" w="6356958">
                <a:moveTo>
                  <a:pt x="0" y="0"/>
                </a:moveTo>
                <a:lnTo>
                  <a:pt x="6356958" y="0"/>
                </a:lnTo>
                <a:lnTo>
                  <a:pt x="6356958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80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375035" y="0"/>
            <a:ext cx="2912965" cy="1820603"/>
          </a:xfrm>
          <a:custGeom>
            <a:avLst/>
            <a:gdLst/>
            <a:ahLst/>
            <a:cxnLst/>
            <a:rect r="r" b="b" t="t" l="l"/>
            <a:pathLst>
              <a:path h="1820603" w="2912965">
                <a:moveTo>
                  <a:pt x="0" y="0"/>
                </a:moveTo>
                <a:lnTo>
                  <a:pt x="2912965" y="0"/>
                </a:lnTo>
                <a:lnTo>
                  <a:pt x="2912965" y="1820603"/>
                </a:lnTo>
                <a:lnTo>
                  <a:pt x="0" y="18206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375035" y="7781012"/>
            <a:ext cx="2912965" cy="1382038"/>
            <a:chOff x="0" y="0"/>
            <a:chExt cx="3883953" cy="1842718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701162" y="615377"/>
              <a:ext cx="3182791" cy="1227341"/>
              <a:chOff x="0" y="0"/>
              <a:chExt cx="806966" cy="3111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06966" cy="311180"/>
              </a:xfrm>
              <a:custGeom>
                <a:avLst/>
                <a:gdLst/>
                <a:ahLst/>
                <a:cxnLst/>
                <a:rect r="r" b="b" t="t" l="l"/>
                <a:pathLst>
                  <a:path h="311180" w="806966">
                    <a:moveTo>
                      <a:pt x="0" y="0"/>
                    </a:moveTo>
                    <a:lnTo>
                      <a:pt x="806966" y="0"/>
                    </a:lnTo>
                    <a:lnTo>
                      <a:pt x="806966" y="311180"/>
                    </a:lnTo>
                    <a:lnTo>
                      <a:pt x="0" y="311180"/>
                    </a:lnTo>
                    <a:close/>
                  </a:path>
                </a:pathLst>
              </a:custGeom>
              <a:solidFill>
                <a:srgbClr val="C0C0C0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114300"/>
                <a:ext cx="806966" cy="425480"/>
              </a:xfrm>
              <a:prstGeom prst="rect">
                <a:avLst/>
              </a:prstGeom>
            </p:spPr>
            <p:txBody>
              <a:bodyPr anchor="ctr" rtlCol="false" tIns="31469" lIns="31469" bIns="31469" rIns="31469"/>
              <a:lstStyle/>
              <a:p>
                <a:pPr algn="ctr">
                  <a:lnSpc>
                    <a:spcPts val="4199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3614885">
              <a:off x="183939" y="299843"/>
              <a:ext cx="1411995" cy="1243031"/>
              <a:chOff x="0" y="0"/>
              <a:chExt cx="819886" cy="721776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19886" cy="721776"/>
              </a:xfrm>
              <a:custGeom>
                <a:avLst/>
                <a:gdLst/>
                <a:ahLst/>
                <a:cxnLst/>
                <a:rect r="r" b="b" t="t" l="l"/>
                <a:pathLst>
                  <a:path h="721776" w="819886">
                    <a:moveTo>
                      <a:pt x="409943" y="0"/>
                    </a:moveTo>
                    <a:lnTo>
                      <a:pt x="819886" y="721776"/>
                    </a:lnTo>
                    <a:lnTo>
                      <a:pt x="0" y="721776"/>
                    </a:lnTo>
                    <a:lnTo>
                      <a:pt x="409943" y="0"/>
                    </a:lnTo>
                    <a:close/>
                  </a:path>
                </a:pathLst>
              </a:custGeom>
              <a:solidFill>
                <a:srgbClr val="C0C0C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128107" y="258910"/>
                <a:ext cx="563672" cy="411310"/>
              </a:xfrm>
              <a:prstGeom prst="rect">
                <a:avLst/>
              </a:prstGeom>
            </p:spPr>
            <p:txBody>
              <a:bodyPr anchor="ctr" rtlCol="false" tIns="31469" lIns="31469" bIns="31469" rIns="31469"/>
              <a:lstStyle/>
              <a:p>
                <a:pPr algn="ctr">
                  <a:lnSpc>
                    <a:spcPts val="2350"/>
                  </a:lnSpc>
                </a:pPr>
              </a:p>
            </p:txBody>
          </p:sp>
        </p:grpSp>
        <p:sp>
          <p:nvSpPr>
            <p:cNvPr name="Freeform 10" id="10"/>
            <p:cNvSpPr/>
            <p:nvPr/>
          </p:nvSpPr>
          <p:spPr>
            <a:xfrm flipH="false" flipV="false" rot="0">
              <a:off x="945177" y="679959"/>
              <a:ext cx="2617767" cy="1092918"/>
            </a:xfrm>
            <a:custGeom>
              <a:avLst/>
              <a:gdLst/>
              <a:ahLst/>
              <a:cxnLst/>
              <a:rect r="r" b="b" t="t" l="l"/>
              <a:pathLst>
                <a:path h="1092918" w="2617767">
                  <a:moveTo>
                    <a:pt x="0" y="0"/>
                  </a:moveTo>
                  <a:lnTo>
                    <a:pt x="2617766" y="0"/>
                  </a:lnTo>
                  <a:lnTo>
                    <a:pt x="2617766" y="1092918"/>
                  </a:lnTo>
                  <a:lnTo>
                    <a:pt x="0" y="10929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790167" y="2281636"/>
            <a:ext cx="16707666" cy="5499376"/>
            <a:chOff x="0" y="0"/>
            <a:chExt cx="5765933" cy="189787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765933" cy="1897873"/>
            </a:xfrm>
            <a:custGeom>
              <a:avLst/>
              <a:gdLst/>
              <a:ahLst/>
              <a:cxnLst/>
              <a:rect r="r" b="b" t="t" l="l"/>
              <a:pathLst>
                <a:path h="1897873" w="5765933">
                  <a:moveTo>
                    <a:pt x="0" y="0"/>
                  </a:moveTo>
                  <a:lnTo>
                    <a:pt x="5765933" y="0"/>
                  </a:lnTo>
                  <a:lnTo>
                    <a:pt x="5765933" y="1897873"/>
                  </a:lnTo>
                  <a:lnTo>
                    <a:pt x="0" y="189787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C0C0C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5765933" cy="1945498"/>
            </a:xfrm>
            <a:prstGeom prst="rect">
              <a:avLst/>
            </a:prstGeom>
          </p:spPr>
          <p:txBody>
            <a:bodyPr anchor="ctr" rtlCol="false" tIns="27914" lIns="27914" bIns="27914" rIns="27914"/>
            <a:lstStyle/>
            <a:p>
              <a:pPr algn="ctr">
                <a:lnSpc>
                  <a:spcPts val="2821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0" y="9829800"/>
            <a:ext cx="18288000" cy="457200"/>
          </a:xfrm>
          <a:custGeom>
            <a:avLst/>
            <a:gdLst/>
            <a:ahLst/>
            <a:cxnLst/>
            <a:rect r="r" b="b" t="t" l="l"/>
            <a:pathLst>
              <a:path h="457200" w="18288000">
                <a:moveTo>
                  <a:pt x="0" y="0"/>
                </a:moveTo>
                <a:lnTo>
                  <a:pt x="18288000" y="0"/>
                </a:lnTo>
                <a:lnTo>
                  <a:pt x="182880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463868" y="2539110"/>
            <a:ext cx="2663635" cy="4984426"/>
          </a:xfrm>
          <a:custGeom>
            <a:avLst/>
            <a:gdLst/>
            <a:ahLst/>
            <a:cxnLst/>
            <a:rect r="r" b="b" t="t" l="l"/>
            <a:pathLst>
              <a:path h="4984426" w="2663635">
                <a:moveTo>
                  <a:pt x="0" y="0"/>
                </a:moveTo>
                <a:lnTo>
                  <a:pt x="2663635" y="0"/>
                </a:lnTo>
                <a:lnTo>
                  <a:pt x="2663635" y="4984427"/>
                </a:lnTo>
                <a:lnTo>
                  <a:pt x="0" y="498442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-57128" y="467049"/>
            <a:ext cx="5834911" cy="1353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19"/>
              </a:lnSpc>
            </a:pPr>
            <a:r>
              <a:rPr lang="en-US" b="true" sz="7085" spc="-460">
                <a:solidFill>
                  <a:srgbClr val="000000"/>
                </a:solidFill>
                <a:latin typeface="Futura Bold"/>
                <a:ea typeface="Futura Bold"/>
                <a:cs typeface="Futura Bold"/>
                <a:sym typeface="Futura Bold"/>
              </a:rPr>
              <a:t>Architektur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8700" y="1637471"/>
            <a:ext cx="4314022" cy="6045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199" spc="-207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Code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529415" y="4013656"/>
            <a:ext cx="12968418" cy="1844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spc="-325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Jede Desktop-Komponente, aufgeteilt in Buttons und Windows ausgelagert in jeweils seperater .js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80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375035" y="0"/>
            <a:ext cx="2912965" cy="1820603"/>
          </a:xfrm>
          <a:custGeom>
            <a:avLst/>
            <a:gdLst/>
            <a:ahLst/>
            <a:cxnLst/>
            <a:rect r="r" b="b" t="t" l="l"/>
            <a:pathLst>
              <a:path h="1820603" w="2912965">
                <a:moveTo>
                  <a:pt x="0" y="0"/>
                </a:moveTo>
                <a:lnTo>
                  <a:pt x="2912965" y="0"/>
                </a:lnTo>
                <a:lnTo>
                  <a:pt x="2912965" y="1820603"/>
                </a:lnTo>
                <a:lnTo>
                  <a:pt x="0" y="18206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8500" y="147183"/>
            <a:ext cx="3530888" cy="1526238"/>
            <a:chOff x="0" y="0"/>
            <a:chExt cx="4707851" cy="2034984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679585"/>
              <a:ext cx="3514878" cy="1355399"/>
              <a:chOff x="0" y="0"/>
              <a:chExt cx="806966" cy="3111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06966" cy="311180"/>
              </a:xfrm>
              <a:custGeom>
                <a:avLst/>
                <a:gdLst/>
                <a:ahLst/>
                <a:cxnLst/>
                <a:rect r="r" b="b" t="t" l="l"/>
                <a:pathLst>
                  <a:path h="311180" w="806966">
                    <a:moveTo>
                      <a:pt x="0" y="0"/>
                    </a:moveTo>
                    <a:lnTo>
                      <a:pt x="806966" y="0"/>
                    </a:lnTo>
                    <a:lnTo>
                      <a:pt x="806966" y="311180"/>
                    </a:lnTo>
                    <a:lnTo>
                      <a:pt x="0" y="311180"/>
                    </a:lnTo>
                    <a:close/>
                  </a:path>
                </a:pathLst>
              </a:custGeom>
              <a:solidFill>
                <a:srgbClr val="C0C0C0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114300"/>
                <a:ext cx="806966" cy="425480"/>
              </a:xfrm>
              <a:prstGeom prst="rect">
                <a:avLst/>
              </a:prstGeom>
            </p:spPr>
            <p:txBody>
              <a:bodyPr anchor="ctr" rtlCol="false" tIns="25376" lIns="25376" bIns="25376" rIns="25376"/>
              <a:lstStyle/>
              <a:p>
                <a:pPr algn="ctr">
                  <a:lnSpc>
                    <a:spcPts val="4199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3614885">
              <a:off x="2945399" y="331129"/>
              <a:ext cx="1559320" cy="1372727"/>
              <a:chOff x="0" y="0"/>
              <a:chExt cx="819886" cy="721776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19886" cy="721776"/>
              </a:xfrm>
              <a:custGeom>
                <a:avLst/>
                <a:gdLst/>
                <a:ahLst/>
                <a:cxnLst/>
                <a:rect r="r" b="b" t="t" l="l"/>
                <a:pathLst>
                  <a:path h="721776" w="819886">
                    <a:moveTo>
                      <a:pt x="409943" y="0"/>
                    </a:moveTo>
                    <a:lnTo>
                      <a:pt x="819886" y="721776"/>
                    </a:lnTo>
                    <a:lnTo>
                      <a:pt x="0" y="721776"/>
                    </a:lnTo>
                    <a:lnTo>
                      <a:pt x="409943" y="0"/>
                    </a:lnTo>
                    <a:close/>
                  </a:path>
                </a:pathLst>
              </a:custGeom>
              <a:solidFill>
                <a:srgbClr val="C0C0C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128107" y="258910"/>
                <a:ext cx="563672" cy="411310"/>
              </a:xfrm>
              <a:prstGeom prst="rect">
                <a:avLst/>
              </a:prstGeom>
            </p:spPr>
            <p:txBody>
              <a:bodyPr anchor="ctr" rtlCol="false" tIns="25376" lIns="25376" bIns="25376" rIns="25376"/>
              <a:lstStyle/>
              <a:p>
                <a:pPr algn="ctr">
                  <a:lnSpc>
                    <a:spcPts val="2350"/>
                  </a:lnSpc>
                </a:pPr>
              </a:p>
            </p:txBody>
          </p:sp>
        </p:grpSp>
        <p:sp>
          <p:nvSpPr>
            <p:cNvPr name="Freeform 10" id="10"/>
            <p:cNvSpPr/>
            <p:nvPr/>
          </p:nvSpPr>
          <p:spPr>
            <a:xfrm flipH="false" flipV="false" rot="0">
              <a:off x="269475" y="750905"/>
              <a:ext cx="2890900" cy="1206951"/>
            </a:xfrm>
            <a:custGeom>
              <a:avLst/>
              <a:gdLst/>
              <a:ahLst/>
              <a:cxnLst/>
              <a:rect r="r" b="b" t="t" l="l"/>
              <a:pathLst>
                <a:path h="1206951" w="2890900">
                  <a:moveTo>
                    <a:pt x="0" y="0"/>
                  </a:moveTo>
                  <a:lnTo>
                    <a:pt x="2890900" y="0"/>
                  </a:lnTo>
                  <a:lnTo>
                    <a:pt x="2890900" y="1206951"/>
                  </a:lnTo>
                  <a:lnTo>
                    <a:pt x="0" y="12069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0" y="9829800"/>
            <a:ext cx="18288000" cy="457200"/>
          </a:xfrm>
          <a:custGeom>
            <a:avLst/>
            <a:gdLst/>
            <a:ahLst/>
            <a:cxnLst/>
            <a:rect r="r" b="b" t="t" l="l"/>
            <a:pathLst>
              <a:path h="457200" w="18288000">
                <a:moveTo>
                  <a:pt x="0" y="0"/>
                </a:moveTo>
                <a:lnTo>
                  <a:pt x="18288000" y="0"/>
                </a:lnTo>
                <a:lnTo>
                  <a:pt x="182880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3235685" y="2098949"/>
            <a:ext cx="11884129" cy="7452505"/>
            <a:chOff x="0" y="0"/>
            <a:chExt cx="4101296" cy="257191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101297" cy="2571912"/>
            </a:xfrm>
            <a:custGeom>
              <a:avLst/>
              <a:gdLst/>
              <a:ahLst/>
              <a:cxnLst/>
              <a:rect r="r" b="b" t="t" l="l"/>
              <a:pathLst>
                <a:path h="2571912" w="4101297">
                  <a:moveTo>
                    <a:pt x="0" y="0"/>
                  </a:moveTo>
                  <a:lnTo>
                    <a:pt x="4101297" y="0"/>
                  </a:lnTo>
                  <a:lnTo>
                    <a:pt x="4101297" y="2571912"/>
                  </a:lnTo>
                  <a:lnTo>
                    <a:pt x="0" y="25719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C0C0C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28575"/>
              <a:ext cx="4101296" cy="2600487"/>
            </a:xfrm>
            <a:prstGeom prst="rect">
              <a:avLst/>
            </a:prstGeom>
          </p:spPr>
          <p:txBody>
            <a:bodyPr anchor="ctr" rtlCol="false" tIns="27914" lIns="27914" bIns="27914" rIns="27914"/>
            <a:lstStyle/>
            <a:p>
              <a:pPr algn="ctr">
                <a:lnSpc>
                  <a:spcPts val="2401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3425781" y="2282072"/>
            <a:ext cx="11436439" cy="6976228"/>
          </a:xfrm>
          <a:custGeom>
            <a:avLst/>
            <a:gdLst/>
            <a:ahLst/>
            <a:cxnLst/>
            <a:rect r="r" b="b" t="t" l="l"/>
            <a:pathLst>
              <a:path h="6976228" w="11436439">
                <a:moveTo>
                  <a:pt x="0" y="0"/>
                </a:moveTo>
                <a:lnTo>
                  <a:pt x="11436438" y="0"/>
                </a:lnTo>
                <a:lnTo>
                  <a:pt x="11436438" y="6976228"/>
                </a:lnTo>
                <a:lnTo>
                  <a:pt x="0" y="697622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3833864" y="359181"/>
            <a:ext cx="10620271" cy="1353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19"/>
              </a:lnSpc>
            </a:pPr>
            <a:r>
              <a:rPr lang="en-US" b="true" sz="7085" spc="-460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Architektur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80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375035" y="0"/>
            <a:ext cx="2912965" cy="1820603"/>
          </a:xfrm>
          <a:custGeom>
            <a:avLst/>
            <a:gdLst/>
            <a:ahLst/>
            <a:cxnLst/>
            <a:rect r="r" b="b" t="t" l="l"/>
            <a:pathLst>
              <a:path h="1820603" w="2912965">
                <a:moveTo>
                  <a:pt x="0" y="0"/>
                </a:moveTo>
                <a:lnTo>
                  <a:pt x="2912965" y="0"/>
                </a:lnTo>
                <a:lnTo>
                  <a:pt x="2912965" y="1820603"/>
                </a:lnTo>
                <a:lnTo>
                  <a:pt x="0" y="18206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7128" y="410952"/>
            <a:ext cx="3530888" cy="1526238"/>
            <a:chOff x="0" y="0"/>
            <a:chExt cx="4707851" cy="2034984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679585"/>
              <a:ext cx="3514878" cy="1355399"/>
              <a:chOff x="0" y="0"/>
              <a:chExt cx="806966" cy="3111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06966" cy="311180"/>
              </a:xfrm>
              <a:custGeom>
                <a:avLst/>
                <a:gdLst/>
                <a:ahLst/>
                <a:cxnLst/>
                <a:rect r="r" b="b" t="t" l="l"/>
                <a:pathLst>
                  <a:path h="311180" w="806966">
                    <a:moveTo>
                      <a:pt x="0" y="0"/>
                    </a:moveTo>
                    <a:lnTo>
                      <a:pt x="806966" y="0"/>
                    </a:lnTo>
                    <a:lnTo>
                      <a:pt x="806966" y="311180"/>
                    </a:lnTo>
                    <a:lnTo>
                      <a:pt x="0" y="311180"/>
                    </a:lnTo>
                    <a:close/>
                  </a:path>
                </a:pathLst>
              </a:custGeom>
              <a:solidFill>
                <a:srgbClr val="C0C0C0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114300"/>
                <a:ext cx="806966" cy="425480"/>
              </a:xfrm>
              <a:prstGeom prst="rect">
                <a:avLst/>
              </a:prstGeom>
            </p:spPr>
            <p:txBody>
              <a:bodyPr anchor="ctr" rtlCol="false" tIns="25376" lIns="25376" bIns="25376" rIns="25376"/>
              <a:lstStyle/>
              <a:p>
                <a:pPr algn="ctr">
                  <a:lnSpc>
                    <a:spcPts val="4199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3614885">
              <a:off x="2945399" y="331129"/>
              <a:ext cx="1559320" cy="1372727"/>
              <a:chOff x="0" y="0"/>
              <a:chExt cx="819886" cy="721776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19886" cy="721776"/>
              </a:xfrm>
              <a:custGeom>
                <a:avLst/>
                <a:gdLst/>
                <a:ahLst/>
                <a:cxnLst/>
                <a:rect r="r" b="b" t="t" l="l"/>
                <a:pathLst>
                  <a:path h="721776" w="819886">
                    <a:moveTo>
                      <a:pt x="409943" y="0"/>
                    </a:moveTo>
                    <a:lnTo>
                      <a:pt x="819886" y="721776"/>
                    </a:lnTo>
                    <a:lnTo>
                      <a:pt x="0" y="721776"/>
                    </a:lnTo>
                    <a:lnTo>
                      <a:pt x="409943" y="0"/>
                    </a:lnTo>
                    <a:close/>
                  </a:path>
                </a:pathLst>
              </a:custGeom>
              <a:solidFill>
                <a:srgbClr val="C0C0C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128107" y="258910"/>
                <a:ext cx="563672" cy="411310"/>
              </a:xfrm>
              <a:prstGeom prst="rect">
                <a:avLst/>
              </a:prstGeom>
            </p:spPr>
            <p:txBody>
              <a:bodyPr anchor="ctr" rtlCol="false" tIns="25376" lIns="25376" bIns="25376" rIns="25376"/>
              <a:lstStyle/>
              <a:p>
                <a:pPr algn="ctr">
                  <a:lnSpc>
                    <a:spcPts val="2350"/>
                  </a:lnSpc>
                </a:pPr>
              </a:p>
            </p:txBody>
          </p:sp>
        </p:grpSp>
        <p:sp>
          <p:nvSpPr>
            <p:cNvPr name="Freeform 10" id="10"/>
            <p:cNvSpPr/>
            <p:nvPr/>
          </p:nvSpPr>
          <p:spPr>
            <a:xfrm flipH="false" flipV="false" rot="0">
              <a:off x="269475" y="750905"/>
              <a:ext cx="2890900" cy="1206951"/>
            </a:xfrm>
            <a:custGeom>
              <a:avLst/>
              <a:gdLst/>
              <a:ahLst/>
              <a:cxnLst/>
              <a:rect r="r" b="b" t="t" l="l"/>
              <a:pathLst>
                <a:path h="1206951" w="2890900">
                  <a:moveTo>
                    <a:pt x="0" y="0"/>
                  </a:moveTo>
                  <a:lnTo>
                    <a:pt x="2890900" y="0"/>
                  </a:lnTo>
                  <a:lnTo>
                    <a:pt x="2890900" y="1206951"/>
                  </a:lnTo>
                  <a:lnTo>
                    <a:pt x="0" y="12069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0" y="9829800"/>
            <a:ext cx="18288000" cy="457200"/>
          </a:xfrm>
          <a:custGeom>
            <a:avLst/>
            <a:gdLst/>
            <a:ahLst/>
            <a:cxnLst/>
            <a:rect r="r" b="b" t="t" l="l"/>
            <a:pathLst>
              <a:path h="457200" w="18288000">
                <a:moveTo>
                  <a:pt x="0" y="0"/>
                </a:moveTo>
                <a:lnTo>
                  <a:pt x="18288000" y="0"/>
                </a:lnTo>
                <a:lnTo>
                  <a:pt x="182880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2081435" y="2098949"/>
            <a:ext cx="14125129" cy="7452505"/>
            <a:chOff x="0" y="0"/>
            <a:chExt cx="4874681" cy="257191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874681" cy="2571912"/>
            </a:xfrm>
            <a:custGeom>
              <a:avLst/>
              <a:gdLst/>
              <a:ahLst/>
              <a:cxnLst/>
              <a:rect r="r" b="b" t="t" l="l"/>
              <a:pathLst>
                <a:path h="2571912" w="4874681">
                  <a:moveTo>
                    <a:pt x="0" y="0"/>
                  </a:moveTo>
                  <a:lnTo>
                    <a:pt x="4874681" y="0"/>
                  </a:lnTo>
                  <a:lnTo>
                    <a:pt x="4874681" y="2571912"/>
                  </a:lnTo>
                  <a:lnTo>
                    <a:pt x="0" y="25719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C0C0C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4874681" cy="2619537"/>
            </a:xfrm>
            <a:prstGeom prst="rect">
              <a:avLst/>
            </a:prstGeom>
          </p:spPr>
          <p:txBody>
            <a:bodyPr anchor="ctr" rtlCol="false" tIns="27914" lIns="27914" bIns="27914" rIns="27914"/>
            <a:lstStyle/>
            <a:p>
              <a:pPr algn="ctr">
                <a:lnSpc>
                  <a:spcPts val="2821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2962911" y="2793525"/>
            <a:ext cx="12362177" cy="6063354"/>
          </a:xfrm>
          <a:custGeom>
            <a:avLst/>
            <a:gdLst/>
            <a:ahLst/>
            <a:cxnLst/>
            <a:rect r="r" b="b" t="t" l="l"/>
            <a:pathLst>
              <a:path h="6063354" w="12362177">
                <a:moveTo>
                  <a:pt x="0" y="0"/>
                </a:moveTo>
                <a:lnTo>
                  <a:pt x="12362178" y="0"/>
                </a:lnTo>
                <a:lnTo>
                  <a:pt x="12362178" y="6063353"/>
                </a:lnTo>
                <a:lnTo>
                  <a:pt x="0" y="606335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3833864" y="359181"/>
            <a:ext cx="10620271" cy="1353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19"/>
              </a:lnSpc>
            </a:pPr>
            <a:r>
              <a:rPr lang="en-US" b="true" sz="7085" spc="-460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Architektur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80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375035" y="0"/>
            <a:ext cx="2912965" cy="1820603"/>
          </a:xfrm>
          <a:custGeom>
            <a:avLst/>
            <a:gdLst/>
            <a:ahLst/>
            <a:cxnLst/>
            <a:rect r="r" b="b" t="t" l="l"/>
            <a:pathLst>
              <a:path h="1820603" w="2912965">
                <a:moveTo>
                  <a:pt x="0" y="0"/>
                </a:moveTo>
                <a:lnTo>
                  <a:pt x="2912965" y="0"/>
                </a:lnTo>
                <a:lnTo>
                  <a:pt x="2912965" y="1820603"/>
                </a:lnTo>
                <a:lnTo>
                  <a:pt x="0" y="18206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375035" y="7781012"/>
            <a:ext cx="2912965" cy="1382038"/>
            <a:chOff x="0" y="0"/>
            <a:chExt cx="3883953" cy="1842718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701162" y="615377"/>
              <a:ext cx="3182791" cy="1227341"/>
              <a:chOff x="0" y="0"/>
              <a:chExt cx="806966" cy="3111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06966" cy="311180"/>
              </a:xfrm>
              <a:custGeom>
                <a:avLst/>
                <a:gdLst/>
                <a:ahLst/>
                <a:cxnLst/>
                <a:rect r="r" b="b" t="t" l="l"/>
                <a:pathLst>
                  <a:path h="311180" w="806966">
                    <a:moveTo>
                      <a:pt x="0" y="0"/>
                    </a:moveTo>
                    <a:lnTo>
                      <a:pt x="806966" y="0"/>
                    </a:lnTo>
                    <a:lnTo>
                      <a:pt x="806966" y="311180"/>
                    </a:lnTo>
                    <a:lnTo>
                      <a:pt x="0" y="311180"/>
                    </a:lnTo>
                    <a:close/>
                  </a:path>
                </a:pathLst>
              </a:custGeom>
              <a:solidFill>
                <a:srgbClr val="C0C0C0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114300"/>
                <a:ext cx="806966" cy="425480"/>
              </a:xfrm>
              <a:prstGeom prst="rect">
                <a:avLst/>
              </a:prstGeom>
            </p:spPr>
            <p:txBody>
              <a:bodyPr anchor="ctr" rtlCol="false" tIns="31469" lIns="31469" bIns="31469" rIns="31469"/>
              <a:lstStyle/>
              <a:p>
                <a:pPr algn="ctr">
                  <a:lnSpc>
                    <a:spcPts val="4199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3614885">
              <a:off x="183939" y="299843"/>
              <a:ext cx="1411995" cy="1243031"/>
              <a:chOff x="0" y="0"/>
              <a:chExt cx="819886" cy="721776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19886" cy="721776"/>
              </a:xfrm>
              <a:custGeom>
                <a:avLst/>
                <a:gdLst/>
                <a:ahLst/>
                <a:cxnLst/>
                <a:rect r="r" b="b" t="t" l="l"/>
                <a:pathLst>
                  <a:path h="721776" w="819886">
                    <a:moveTo>
                      <a:pt x="409943" y="0"/>
                    </a:moveTo>
                    <a:lnTo>
                      <a:pt x="819886" y="721776"/>
                    </a:lnTo>
                    <a:lnTo>
                      <a:pt x="0" y="721776"/>
                    </a:lnTo>
                    <a:lnTo>
                      <a:pt x="409943" y="0"/>
                    </a:lnTo>
                    <a:close/>
                  </a:path>
                </a:pathLst>
              </a:custGeom>
              <a:solidFill>
                <a:srgbClr val="C0C0C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128107" y="258910"/>
                <a:ext cx="563672" cy="411310"/>
              </a:xfrm>
              <a:prstGeom prst="rect">
                <a:avLst/>
              </a:prstGeom>
            </p:spPr>
            <p:txBody>
              <a:bodyPr anchor="ctr" rtlCol="false" tIns="31469" lIns="31469" bIns="31469" rIns="31469"/>
              <a:lstStyle/>
              <a:p>
                <a:pPr algn="ctr">
                  <a:lnSpc>
                    <a:spcPts val="2350"/>
                  </a:lnSpc>
                </a:pPr>
              </a:p>
            </p:txBody>
          </p:sp>
        </p:grpSp>
        <p:sp>
          <p:nvSpPr>
            <p:cNvPr name="Freeform 10" id="10"/>
            <p:cNvSpPr/>
            <p:nvPr/>
          </p:nvSpPr>
          <p:spPr>
            <a:xfrm flipH="false" flipV="false" rot="0">
              <a:off x="945177" y="679959"/>
              <a:ext cx="2617767" cy="1092918"/>
            </a:xfrm>
            <a:custGeom>
              <a:avLst/>
              <a:gdLst/>
              <a:ahLst/>
              <a:cxnLst/>
              <a:rect r="r" b="b" t="t" l="l"/>
              <a:pathLst>
                <a:path h="1092918" w="2617767">
                  <a:moveTo>
                    <a:pt x="0" y="0"/>
                  </a:moveTo>
                  <a:lnTo>
                    <a:pt x="2617766" y="0"/>
                  </a:lnTo>
                  <a:lnTo>
                    <a:pt x="2617766" y="1092918"/>
                  </a:lnTo>
                  <a:lnTo>
                    <a:pt x="0" y="10929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790167" y="2281636"/>
            <a:ext cx="16707666" cy="5499376"/>
            <a:chOff x="0" y="0"/>
            <a:chExt cx="5765933" cy="189787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765933" cy="1897873"/>
            </a:xfrm>
            <a:custGeom>
              <a:avLst/>
              <a:gdLst/>
              <a:ahLst/>
              <a:cxnLst/>
              <a:rect r="r" b="b" t="t" l="l"/>
              <a:pathLst>
                <a:path h="1897873" w="5765933">
                  <a:moveTo>
                    <a:pt x="0" y="0"/>
                  </a:moveTo>
                  <a:lnTo>
                    <a:pt x="5765933" y="0"/>
                  </a:lnTo>
                  <a:lnTo>
                    <a:pt x="5765933" y="1897873"/>
                  </a:lnTo>
                  <a:lnTo>
                    <a:pt x="0" y="189787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C0C0C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5765933" cy="1945498"/>
            </a:xfrm>
            <a:prstGeom prst="rect">
              <a:avLst/>
            </a:prstGeom>
          </p:spPr>
          <p:txBody>
            <a:bodyPr anchor="ctr" rtlCol="false" tIns="27914" lIns="27914" bIns="27914" rIns="27914"/>
            <a:lstStyle/>
            <a:p>
              <a:pPr algn="ctr">
                <a:lnSpc>
                  <a:spcPts val="2821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0" y="9829800"/>
            <a:ext cx="18288000" cy="457200"/>
          </a:xfrm>
          <a:custGeom>
            <a:avLst/>
            <a:gdLst/>
            <a:ahLst/>
            <a:cxnLst/>
            <a:rect r="r" b="b" t="t" l="l"/>
            <a:pathLst>
              <a:path h="457200" w="18288000">
                <a:moveTo>
                  <a:pt x="0" y="0"/>
                </a:moveTo>
                <a:lnTo>
                  <a:pt x="18288000" y="0"/>
                </a:lnTo>
                <a:lnTo>
                  <a:pt x="182880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8172556" y="3539144"/>
            <a:ext cx="9086744" cy="3952734"/>
          </a:xfrm>
          <a:custGeom>
            <a:avLst/>
            <a:gdLst/>
            <a:ahLst/>
            <a:cxnLst/>
            <a:rect r="r" b="b" t="t" l="l"/>
            <a:pathLst>
              <a:path h="3952734" w="9086744">
                <a:moveTo>
                  <a:pt x="0" y="0"/>
                </a:moveTo>
                <a:lnTo>
                  <a:pt x="9086744" y="0"/>
                </a:lnTo>
                <a:lnTo>
                  <a:pt x="9086744" y="3952734"/>
                </a:lnTo>
                <a:lnTo>
                  <a:pt x="0" y="395273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136863" y="3539144"/>
            <a:ext cx="6685385" cy="3952734"/>
          </a:xfrm>
          <a:custGeom>
            <a:avLst/>
            <a:gdLst/>
            <a:ahLst/>
            <a:cxnLst/>
            <a:rect r="r" b="b" t="t" l="l"/>
            <a:pathLst>
              <a:path h="3952734" w="6685385">
                <a:moveTo>
                  <a:pt x="0" y="0"/>
                </a:moveTo>
                <a:lnTo>
                  <a:pt x="6685385" y="0"/>
                </a:lnTo>
                <a:lnTo>
                  <a:pt x="6685385" y="3952734"/>
                </a:lnTo>
                <a:lnTo>
                  <a:pt x="0" y="395273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-57128" y="467049"/>
            <a:ext cx="5834911" cy="1353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19"/>
              </a:lnSpc>
            </a:pPr>
            <a:r>
              <a:rPr lang="en-US" b="true" sz="7085" spc="-460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Style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265072" y="2488219"/>
            <a:ext cx="6901711" cy="765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spc="-259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Win98icons by Alexmeub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28700" y="2488219"/>
            <a:ext cx="6901711" cy="765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spc="-259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CSS Library 98.css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355247" y="7685762"/>
            <a:ext cx="4721361" cy="462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6"/>
              </a:lnSpc>
              <a:spcBef>
                <a:spcPct val="0"/>
              </a:spcBef>
            </a:pPr>
            <a:r>
              <a:rPr lang="en-US" sz="2419" spc="-104" u="sng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  <a:hlinkClick r:id="rId7" tooltip="https://win98icons.alexmeub.com"/>
              </a:rPr>
              <a:t>win98icons.alexmeub.</a:t>
            </a:r>
            <a:r>
              <a:rPr lang="en-US" sz="2419" spc="-104" u="sng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.com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085036" y="7685762"/>
            <a:ext cx="2789039" cy="462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6"/>
              </a:lnSpc>
              <a:spcBef>
                <a:spcPct val="0"/>
              </a:spcBef>
            </a:pPr>
            <a:r>
              <a:rPr lang="en-US" sz="2419" spc="-104" u="sng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jdan.github.io/98.css/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80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375035" y="0"/>
            <a:ext cx="2912965" cy="1820603"/>
          </a:xfrm>
          <a:custGeom>
            <a:avLst/>
            <a:gdLst/>
            <a:ahLst/>
            <a:cxnLst/>
            <a:rect r="r" b="b" t="t" l="l"/>
            <a:pathLst>
              <a:path h="1820603" w="2912965">
                <a:moveTo>
                  <a:pt x="0" y="0"/>
                </a:moveTo>
                <a:lnTo>
                  <a:pt x="2912965" y="0"/>
                </a:lnTo>
                <a:lnTo>
                  <a:pt x="2912965" y="1820603"/>
                </a:lnTo>
                <a:lnTo>
                  <a:pt x="0" y="18206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147183"/>
            <a:ext cx="3530888" cy="1526238"/>
            <a:chOff x="0" y="0"/>
            <a:chExt cx="4707851" cy="2034984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679585"/>
              <a:ext cx="3514878" cy="1355399"/>
              <a:chOff x="0" y="0"/>
              <a:chExt cx="806966" cy="3111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06966" cy="311180"/>
              </a:xfrm>
              <a:custGeom>
                <a:avLst/>
                <a:gdLst/>
                <a:ahLst/>
                <a:cxnLst/>
                <a:rect r="r" b="b" t="t" l="l"/>
                <a:pathLst>
                  <a:path h="311180" w="806966">
                    <a:moveTo>
                      <a:pt x="0" y="0"/>
                    </a:moveTo>
                    <a:lnTo>
                      <a:pt x="806966" y="0"/>
                    </a:lnTo>
                    <a:lnTo>
                      <a:pt x="806966" y="311180"/>
                    </a:lnTo>
                    <a:lnTo>
                      <a:pt x="0" y="311180"/>
                    </a:lnTo>
                    <a:close/>
                  </a:path>
                </a:pathLst>
              </a:custGeom>
              <a:solidFill>
                <a:srgbClr val="C0C0C0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114300"/>
                <a:ext cx="806966" cy="425480"/>
              </a:xfrm>
              <a:prstGeom prst="rect">
                <a:avLst/>
              </a:prstGeom>
            </p:spPr>
            <p:txBody>
              <a:bodyPr anchor="ctr" rtlCol="false" tIns="25376" lIns="25376" bIns="25376" rIns="25376"/>
              <a:lstStyle/>
              <a:p>
                <a:pPr algn="ctr">
                  <a:lnSpc>
                    <a:spcPts val="4199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3614885">
              <a:off x="2945399" y="331129"/>
              <a:ext cx="1559320" cy="1372727"/>
              <a:chOff x="0" y="0"/>
              <a:chExt cx="819886" cy="721776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19886" cy="721776"/>
              </a:xfrm>
              <a:custGeom>
                <a:avLst/>
                <a:gdLst/>
                <a:ahLst/>
                <a:cxnLst/>
                <a:rect r="r" b="b" t="t" l="l"/>
                <a:pathLst>
                  <a:path h="721776" w="819886">
                    <a:moveTo>
                      <a:pt x="409943" y="0"/>
                    </a:moveTo>
                    <a:lnTo>
                      <a:pt x="819886" y="721776"/>
                    </a:lnTo>
                    <a:lnTo>
                      <a:pt x="0" y="721776"/>
                    </a:lnTo>
                    <a:lnTo>
                      <a:pt x="409943" y="0"/>
                    </a:lnTo>
                    <a:close/>
                  </a:path>
                </a:pathLst>
              </a:custGeom>
              <a:solidFill>
                <a:srgbClr val="C0C0C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128107" y="258910"/>
                <a:ext cx="563672" cy="411310"/>
              </a:xfrm>
              <a:prstGeom prst="rect">
                <a:avLst/>
              </a:prstGeom>
            </p:spPr>
            <p:txBody>
              <a:bodyPr anchor="ctr" rtlCol="false" tIns="25376" lIns="25376" bIns="25376" rIns="25376"/>
              <a:lstStyle/>
              <a:p>
                <a:pPr algn="ctr">
                  <a:lnSpc>
                    <a:spcPts val="2350"/>
                  </a:lnSpc>
                </a:pPr>
              </a:p>
            </p:txBody>
          </p:sp>
        </p:grpSp>
        <p:sp>
          <p:nvSpPr>
            <p:cNvPr name="Freeform 10" id="10"/>
            <p:cNvSpPr/>
            <p:nvPr/>
          </p:nvSpPr>
          <p:spPr>
            <a:xfrm flipH="false" flipV="false" rot="0">
              <a:off x="269475" y="750905"/>
              <a:ext cx="2890900" cy="1206951"/>
            </a:xfrm>
            <a:custGeom>
              <a:avLst/>
              <a:gdLst/>
              <a:ahLst/>
              <a:cxnLst/>
              <a:rect r="r" b="b" t="t" l="l"/>
              <a:pathLst>
                <a:path h="1206951" w="2890900">
                  <a:moveTo>
                    <a:pt x="0" y="0"/>
                  </a:moveTo>
                  <a:lnTo>
                    <a:pt x="2890900" y="0"/>
                  </a:lnTo>
                  <a:lnTo>
                    <a:pt x="2890900" y="1206951"/>
                  </a:lnTo>
                  <a:lnTo>
                    <a:pt x="0" y="12069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0" y="9829800"/>
            <a:ext cx="18288000" cy="457200"/>
          </a:xfrm>
          <a:custGeom>
            <a:avLst/>
            <a:gdLst/>
            <a:ahLst/>
            <a:cxnLst/>
            <a:rect r="r" b="b" t="t" l="l"/>
            <a:pathLst>
              <a:path h="457200" w="18288000">
                <a:moveTo>
                  <a:pt x="0" y="0"/>
                </a:moveTo>
                <a:lnTo>
                  <a:pt x="18288000" y="0"/>
                </a:lnTo>
                <a:lnTo>
                  <a:pt x="182880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28700" y="2404801"/>
            <a:ext cx="7378556" cy="6732932"/>
          </a:xfrm>
          <a:custGeom>
            <a:avLst/>
            <a:gdLst/>
            <a:ahLst/>
            <a:cxnLst/>
            <a:rect r="r" b="b" t="t" l="l"/>
            <a:pathLst>
              <a:path h="6732932" w="7378556">
                <a:moveTo>
                  <a:pt x="0" y="0"/>
                </a:moveTo>
                <a:lnTo>
                  <a:pt x="7378556" y="0"/>
                </a:lnTo>
                <a:lnTo>
                  <a:pt x="7378556" y="6732933"/>
                </a:lnTo>
                <a:lnTo>
                  <a:pt x="0" y="673293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515598" y="2404801"/>
            <a:ext cx="7315920" cy="6732932"/>
          </a:xfrm>
          <a:custGeom>
            <a:avLst/>
            <a:gdLst/>
            <a:ahLst/>
            <a:cxnLst/>
            <a:rect r="r" b="b" t="t" l="l"/>
            <a:pathLst>
              <a:path h="6732932" w="7315920">
                <a:moveTo>
                  <a:pt x="0" y="0"/>
                </a:moveTo>
                <a:lnTo>
                  <a:pt x="7315920" y="0"/>
                </a:lnTo>
                <a:lnTo>
                  <a:pt x="7315920" y="6732933"/>
                </a:lnTo>
                <a:lnTo>
                  <a:pt x="0" y="673293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833864" y="359181"/>
            <a:ext cx="10620271" cy="1353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19"/>
              </a:lnSpc>
            </a:pPr>
            <a:r>
              <a:rPr lang="en-US" b="true" sz="7085" spc="-460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Live-Demo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DAGsBLXUvxc</dc:identifier>
  <dcterms:modified xsi:type="dcterms:W3CDTF">2011-08-01T06:04:30Z</dcterms:modified>
  <cp:revision>1</cp:revision>
  <dc:title>PräsentationWebEng</dc:title>
</cp:coreProperties>
</file>