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6" r:id="rId7"/>
    <p:sldId id="264" r:id="rId8"/>
    <p:sldId id="265" r:id="rId9"/>
    <p:sldId id="268" r:id="rId10"/>
    <p:sldId id="267" r:id="rId11"/>
    <p:sldId id="26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6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39F1-572F-4DBD-B19E-4E289E5B930A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5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39F1-572F-4DBD-B19E-4E289E5B930A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39F1-572F-4DBD-B19E-4E289E5B930A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42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39F1-572F-4DBD-B19E-4E289E5B930A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6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39F1-572F-4DBD-B19E-4E289E5B930A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94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39F1-572F-4DBD-B19E-4E289E5B930A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47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39F1-572F-4DBD-B19E-4E289E5B930A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8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39F1-572F-4DBD-B19E-4E289E5B930A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4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39F1-572F-4DBD-B19E-4E289E5B930A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1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39F1-572F-4DBD-B19E-4E289E5B930A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1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39F1-572F-4DBD-B19E-4E289E5B930A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9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239F1-572F-4DBD-B19E-4E289E5B930A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3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det-bts.atlassian.net/wiki/spaces/SDET/pages/1376267/Refactoring+for+testability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731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908720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멤버 구성 </a:t>
            </a:r>
            <a:r>
              <a:rPr lang="en-US" altLang="ko-KR" dirty="0" smtClean="0"/>
              <a:t>/ Role : </a:t>
            </a:r>
          </a:p>
          <a:p>
            <a:endParaRPr lang="en-US" altLang="ko-KR" dirty="0"/>
          </a:p>
          <a:p>
            <a:r>
              <a:rPr lang="ko-KR" altLang="en-US" dirty="0" smtClean="0"/>
              <a:t>팀 </a:t>
            </a:r>
            <a:r>
              <a:rPr lang="en-US" altLang="ko-KR" dirty="0" smtClean="0"/>
              <a:t>Goal : SDET culture </a:t>
            </a:r>
            <a:r>
              <a:rPr lang="ko-KR" altLang="en-US" dirty="0" smtClean="0"/>
              <a:t>와 테크닉을 익힌다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b="1" dirty="0"/>
          </a:p>
          <a:p>
            <a:r>
              <a:rPr lang="ko-KR" altLang="en-US" dirty="0" smtClean="0"/>
              <a:t>프로세스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멤버가 </a:t>
            </a:r>
            <a:r>
              <a:rPr lang="en-US" altLang="ko-KR" dirty="0" smtClean="0"/>
              <a:t>SDET </a:t>
            </a:r>
            <a:r>
              <a:rPr lang="ko-KR" altLang="en-US" dirty="0" smtClean="0"/>
              <a:t>프로세스를 한번씩 경험한다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   </a:t>
            </a:r>
            <a:r>
              <a:rPr lang="ko-KR" altLang="en-US" dirty="0" smtClean="0"/>
              <a:t>프로젝트 미팅 매일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멘토링</a:t>
            </a:r>
            <a:r>
              <a:rPr lang="ko-KR" altLang="en-US" dirty="0" smtClean="0"/>
              <a:t> 매주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 실행 매일 </a:t>
            </a:r>
            <a:r>
              <a:rPr lang="en-US" altLang="ko-KR" dirty="0" smtClean="0"/>
              <a:t>5</a:t>
            </a:r>
            <a:r>
              <a:rPr lang="ko-KR" altLang="en-US" dirty="0" smtClean="0"/>
              <a:t>시간 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로고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8731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Team introductions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72200" y="2606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진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584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731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87319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툴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CI</a:t>
            </a:r>
          </a:p>
          <a:p>
            <a:r>
              <a:rPr lang="ko-KR" altLang="en-US" dirty="0" smtClean="0"/>
              <a:t>문서 </a:t>
            </a:r>
            <a:r>
              <a:rPr lang="en-US" altLang="ko-KR" dirty="0" smtClean="0"/>
              <a:t>wiki</a:t>
            </a:r>
          </a:p>
          <a:p>
            <a:r>
              <a:rPr lang="ko-KR" altLang="en-US" dirty="0" smtClean="0"/>
              <a:t>이슈관리 </a:t>
            </a:r>
            <a:r>
              <a:rPr lang="en-US" altLang="ko-KR" dirty="0" err="1" smtClean="0"/>
              <a:t>jira</a:t>
            </a:r>
            <a:endParaRPr lang="en-US" altLang="ko-KR" dirty="0" smtClean="0"/>
          </a:p>
          <a:p>
            <a:r>
              <a:rPr lang="ko-KR" altLang="en-US" dirty="0" smtClean="0"/>
              <a:t>소스관리 </a:t>
            </a:r>
          </a:p>
          <a:p>
            <a:r>
              <a:rPr lang="ko-KR" altLang="en-US" dirty="0" smtClean="0"/>
              <a:t>품질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72200" y="2606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진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10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731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1281" y="171777"/>
            <a:ext cx="828092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 계획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System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(7/19~7/25)</a:t>
            </a:r>
          </a:p>
          <a:p>
            <a:r>
              <a:rPr lang="en-US" altLang="ko-KR" dirty="0" smtClean="0"/>
              <a:t>Mutation test 1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(Game class</a:t>
            </a:r>
            <a:r>
              <a:rPr lang="ko-KR" altLang="en-US" dirty="0" smtClean="0"/>
              <a:t>만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New feature </a:t>
            </a:r>
            <a:r>
              <a:rPr lang="ko-KR" altLang="en-US" dirty="0" smtClean="0"/>
              <a:t>개발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(7/23~27)</a:t>
            </a:r>
          </a:p>
          <a:p>
            <a:r>
              <a:rPr lang="en-US" altLang="ko-KR" dirty="0" smtClean="0"/>
              <a:t>Integration test for New feature (7/26~27)</a:t>
            </a:r>
          </a:p>
          <a:p>
            <a:r>
              <a:rPr lang="en-US" altLang="ko-KR" dirty="0" smtClean="0"/>
              <a:t>System test2 (7/30~7/31)</a:t>
            </a:r>
          </a:p>
          <a:p>
            <a:r>
              <a:rPr lang="ko-KR" altLang="en-US" dirty="0" smtClean="0"/>
              <a:t>문서화 </a:t>
            </a:r>
            <a:r>
              <a:rPr lang="en-US" altLang="ko-KR" dirty="0" smtClean="0"/>
              <a:t>(7/31~8/2)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Risk management : </a:t>
            </a:r>
            <a:r>
              <a:rPr lang="ko-KR" altLang="en-US" dirty="0" smtClean="0"/>
              <a:t>예상보다 실제시간이 </a:t>
            </a:r>
            <a:r>
              <a:rPr lang="en-US" altLang="ko-KR" dirty="0" smtClean="0"/>
              <a:t>60</a:t>
            </a:r>
            <a:r>
              <a:rPr lang="ko-KR" altLang="en-US" dirty="0" smtClean="0"/>
              <a:t>프로 이상이면 </a:t>
            </a:r>
            <a:r>
              <a:rPr lang="en-US" altLang="ko-KR" dirty="0" smtClean="0"/>
              <a:t>drop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361357" y="2606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황</a:t>
            </a:r>
            <a:r>
              <a:rPr lang="en-US" altLang="ko-KR" dirty="0" smtClean="0"/>
              <a:t>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42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731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645024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Quality goals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Testability : </a:t>
            </a:r>
            <a:r>
              <a:rPr lang="en-US" altLang="ko-KR" dirty="0" smtClean="0"/>
              <a:t>line coverage : 90%, branch coverage : 80%, mutation coverage : 90%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Functional correctness : unit test - pass 100%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Functional suitability for new features : 60%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Usability : </a:t>
            </a:r>
            <a:r>
              <a:rPr lang="ko-KR" altLang="en-US" dirty="0" smtClean="0"/>
              <a:t>가시성을 </a:t>
            </a:r>
            <a:r>
              <a:rPr lang="ko-KR" altLang="en-US" dirty="0" err="1" smtClean="0"/>
              <a:t>높힌다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도움 없이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게임을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8731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Team goals</a:t>
            </a:r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323528" y="1196752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Goal : </a:t>
            </a:r>
            <a:r>
              <a:rPr lang="ko-KR" altLang="en-US" dirty="0" err="1" smtClean="0"/>
              <a:t>제프가</a:t>
            </a:r>
            <a:r>
              <a:rPr lang="ko-KR" altLang="en-US" dirty="0" smtClean="0"/>
              <a:t> 만족할 때까지 버그를 찾아낸다</a:t>
            </a:r>
            <a:r>
              <a:rPr lang="en-US" altLang="ko-KR" dirty="0" smtClean="0"/>
              <a:t> 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361357" y="2606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진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4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731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8731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Team plans:</a:t>
            </a:r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323528" y="1196752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Strategic / Tactical :</a:t>
            </a: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1520" y="3573016"/>
            <a:ext cx="79208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Quality :</a:t>
            </a:r>
          </a:p>
          <a:p>
            <a:endParaRPr lang="en-US" altLang="ko-KR" dirty="0"/>
          </a:p>
          <a:p>
            <a:r>
              <a:rPr lang="en-US" altLang="ko-KR" dirty="0"/>
              <a:t>project </a:t>
            </a:r>
            <a:r>
              <a:rPr lang="en-US" altLang="ko-KR" dirty="0" smtClean="0"/>
              <a:t>tracking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타임로그 </a:t>
            </a:r>
            <a:r>
              <a:rPr lang="ko-KR" altLang="en-US" dirty="0" err="1" smtClean="0"/>
              <a:t>트랜드</a:t>
            </a:r>
            <a:r>
              <a:rPr lang="ko-KR" altLang="en-US" dirty="0" smtClean="0"/>
              <a:t> </a:t>
            </a:r>
            <a:r>
              <a:rPr lang="en-US" altLang="ko-KR" dirty="0"/>
              <a:t>(</a:t>
            </a:r>
            <a:r>
              <a:rPr lang="ko-KR" altLang="en-US" dirty="0" smtClean="0"/>
              <a:t>번다운 차트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discussion of collected data</a:t>
            </a:r>
            <a:r>
              <a:rPr lang="en-US" altLang="ko-KR" dirty="0" smtClean="0"/>
              <a:t> : wiki, </a:t>
            </a:r>
            <a:r>
              <a:rPr lang="en-US" altLang="ko-KR" dirty="0" err="1" smtClean="0"/>
              <a:t>jira</a:t>
            </a:r>
            <a:r>
              <a:rPr lang="ko-KR" altLang="en-US" dirty="0" smtClean="0"/>
              <a:t> </a:t>
            </a:r>
            <a:r>
              <a:rPr lang="en-US" altLang="ko-KR" dirty="0" smtClean="0"/>
              <a:t>, sonar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361357" y="2606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06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731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87319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Quality </a:t>
            </a:r>
            <a:r>
              <a:rPr lang="en-US" altLang="ko-KR" dirty="0" smtClean="0"/>
              <a:t>activities : </a:t>
            </a:r>
            <a:r>
              <a:rPr lang="ko-KR" altLang="en-US" dirty="0" smtClean="0"/>
              <a:t>간단한 설명 추가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23528" y="1196752"/>
            <a:ext cx="79208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Code review : 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테크닉</a:t>
            </a:r>
            <a:r>
              <a:rPr lang="en-US" altLang="ko-KR" dirty="0" smtClean="0"/>
              <a:t>) 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Refactoring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Unit test </a:t>
            </a:r>
          </a:p>
          <a:p>
            <a:endParaRPr lang="en-US" altLang="ko-KR" dirty="0"/>
          </a:p>
          <a:p>
            <a:r>
              <a:rPr lang="en-US" altLang="ko-KR" dirty="0" smtClean="0"/>
              <a:t>Integration test</a:t>
            </a:r>
          </a:p>
          <a:p>
            <a:endParaRPr lang="en-US" altLang="ko-KR" dirty="0"/>
          </a:p>
          <a:p>
            <a:r>
              <a:rPr lang="en-US" altLang="ko-KR" dirty="0" smtClean="0"/>
              <a:t>System test</a:t>
            </a:r>
          </a:p>
          <a:p>
            <a:endParaRPr lang="en-US" altLang="ko-KR" dirty="0"/>
          </a:p>
          <a:p>
            <a:r>
              <a:rPr lang="ko-KR" altLang="en-US" dirty="0" smtClean="0"/>
              <a:t>개발</a:t>
            </a:r>
            <a:r>
              <a:rPr lang="en-US" altLang="ko-KR" dirty="0" smtClean="0"/>
              <a:t>/Unit test </a:t>
            </a:r>
          </a:p>
          <a:p>
            <a:endParaRPr lang="en-US" altLang="ko-KR" dirty="0"/>
          </a:p>
          <a:p>
            <a:r>
              <a:rPr lang="en-US" altLang="ko-KR" dirty="0" smtClean="0"/>
              <a:t>Code review : 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테크닉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Integration test</a:t>
            </a:r>
          </a:p>
          <a:p>
            <a:endParaRPr lang="en-US" altLang="ko-KR" dirty="0"/>
          </a:p>
          <a:p>
            <a:r>
              <a:rPr lang="en-US" altLang="ko-KR" dirty="0" smtClean="0"/>
              <a:t>System test</a:t>
            </a:r>
            <a:endParaRPr lang="en-US" altLang="ko-KR" dirty="0"/>
          </a:p>
          <a:p>
            <a:r>
              <a:rPr lang="en-US" altLang="ko-KR" dirty="0" smtClean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61357" y="2606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8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731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87319"/>
            <a:ext cx="8280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Code review</a:t>
            </a:r>
          </a:p>
          <a:p>
            <a:endParaRPr lang="en-US" altLang="ko-KR" dirty="0"/>
          </a:p>
          <a:p>
            <a:r>
              <a:rPr lang="ko-KR" altLang="en-US" dirty="0" smtClean="0"/>
              <a:t>목표</a:t>
            </a:r>
            <a:r>
              <a:rPr lang="en-US" altLang="ko-KR" dirty="0" smtClean="0"/>
              <a:t>: tartan </a:t>
            </a:r>
            <a:r>
              <a:rPr lang="ko-KR" altLang="en-US" dirty="0" smtClean="0"/>
              <a:t>시스템 이해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코드상</a:t>
            </a:r>
            <a:r>
              <a:rPr lang="en-US" altLang="ko-KR" dirty="0"/>
              <a:t> </a:t>
            </a:r>
            <a:r>
              <a:rPr lang="en-US" altLang="ko-KR" dirty="0" smtClean="0"/>
              <a:t>defect </a:t>
            </a:r>
            <a:r>
              <a:rPr lang="ko-KR" altLang="en-US" dirty="0" smtClean="0"/>
              <a:t>발견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명세대로 구현되었는지 확인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참여인원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담당자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계획 타임 라인 </a:t>
            </a:r>
            <a:r>
              <a:rPr lang="en-US" altLang="ko-KR" dirty="0" smtClean="0"/>
              <a:t>: 60</a:t>
            </a:r>
            <a:r>
              <a:rPr lang="ko-KR" altLang="en-US" dirty="0" smtClean="0"/>
              <a:t>시간 </a:t>
            </a:r>
            <a:r>
              <a:rPr lang="en-US" altLang="ko-KR" dirty="0" smtClean="0"/>
              <a:t>(6/21~26)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실제 </a:t>
            </a:r>
            <a:r>
              <a:rPr lang="en-US" altLang="ko-KR" dirty="0" smtClean="0"/>
              <a:t>: </a:t>
            </a:r>
            <a:r>
              <a:rPr lang="en-US" altLang="ko-KR" dirty="0" smtClean="0"/>
              <a:t>27.5 + 9 = 36.5 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결과물 </a:t>
            </a:r>
            <a:r>
              <a:rPr lang="en-US" altLang="ko-KR" dirty="0" smtClean="0"/>
              <a:t>: Defect </a:t>
            </a:r>
            <a:r>
              <a:rPr lang="ko-KR" altLang="en-US" dirty="0" smtClean="0"/>
              <a:t>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그래프 추가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리뷰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요구사항이 명확하지 않아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코드리뷰가 어려웠음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tartan </a:t>
            </a:r>
            <a:r>
              <a:rPr lang="ko-KR" altLang="en-US" dirty="0" smtClean="0"/>
              <a:t>시스템 이해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361357" y="2606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411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731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87319"/>
            <a:ext cx="828092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Refactoring &amp; </a:t>
            </a:r>
            <a:r>
              <a:rPr lang="en-US" altLang="ko-KR" dirty="0" smtClean="0"/>
              <a:t>rework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목표</a:t>
            </a:r>
            <a:r>
              <a:rPr lang="en-US" altLang="ko-KR" dirty="0" smtClean="0"/>
              <a:t>: testability , code smell debt in sonar  (1</a:t>
            </a:r>
            <a:r>
              <a:rPr lang="en-US" altLang="ko-KR" dirty="0" smtClean="0"/>
              <a:t>d)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참여인원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담당자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계획 타임 라인 </a:t>
            </a:r>
            <a:r>
              <a:rPr lang="en-US" altLang="ko-KR" dirty="0" smtClean="0"/>
              <a:t>: 50</a:t>
            </a:r>
            <a:r>
              <a:rPr lang="ko-KR" altLang="en-US" dirty="0" smtClean="0"/>
              <a:t>시간 </a:t>
            </a:r>
            <a:r>
              <a:rPr lang="en-US" altLang="ko-KR" dirty="0" smtClean="0"/>
              <a:t>(7/9~13 / 5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/ 2</a:t>
            </a:r>
            <a:r>
              <a:rPr lang="ko-KR" altLang="en-US" dirty="0" smtClean="0"/>
              <a:t>시간 </a:t>
            </a:r>
            <a:r>
              <a:rPr lang="en-US" altLang="ko-KR" dirty="0" smtClean="0"/>
              <a:t>/ 5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실제 </a:t>
            </a:r>
            <a:r>
              <a:rPr lang="en-US" altLang="ko-KR" dirty="0" smtClean="0"/>
              <a:t>:</a:t>
            </a:r>
          </a:p>
          <a:p>
            <a:endParaRPr lang="en-US" altLang="ko-KR" dirty="0"/>
          </a:p>
          <a:p>
            <a:r>
              <a:rPr lang="ko-KR" altLang="en-US" dirty="0" smtClean="0"/>
              <a:t>결과물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https://sdet-bts.atlassian.net/wiki/spaces/SDET/pages/1376267/Refactoring+for+testability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정리</a:t>
            </a:r>
            <a:endParaRPr lang="en-US" altLang="ko-KR" dirty="0" smtClean="0"/>
          </a:p>
          <a:p>
            <a:r>
              <a:rPr lang="en-US" altLang="ko-KR" dirty="0" smtClean="0"/>
              <a:t>Sonar code debt </a:t>
            </a:r>
            <a:r>
              <a:rPr lang="ko-KR" altLang="en-US" dirty="0" err="1" smtClean="0"/>
              <a:t>트랜드</a:t>
            </a:r>
            <a:r>
              <a:rPr lang="ko-KR" altLang="en-US" dirty="0" smtClean="0"/>
              <a:t> 표시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리뷰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리팩토링</a:t>
            </a:r>
            <a:r>
              <a:rPr lang="ko-KR" altLang="en-US" dirty="0" smtClean="0"/>
              <a:t> 개념이 바뀜 </a:t>
            </a:r>
            <a:r>
              <a:rPr lang="en-US" altLang="ko-KR" dirty="0" smtClean="0"/>
              <a:t>(test..)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기존 소스를 바꿔서라도 </a:t>
            </a:r>
            <a:r>
              <a:rPr lang="en-US" altLang="ko-KR" dirty="0" smtClean="0"/>
              <a:t>test.. </a:t>
            </a:r>
            <a:r>
              <a:rPr lang="ko-KR" altLang="en-US" dirty="0" smtClean="0"/>
              <a:t>를 높여야 하는지 의문이 들었지만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실행함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모든 필드는 모니터링이 가능해야 </a:t>
            </a:r>
            <a:r>
              <a:rPr lang="en-US" altLang="ko-KR" dirty="0" smtClean="0"/>
              <a:t>test..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함수에 </a:t>
            </a:r>
            <a:r>
              <a:rPr lang="ko-KR" altLang="en-US" dirty="0" err="1" smtClean="0"/>
              <a:t>리턴값이</a:t>
            </a:r>
            <a:r>
              <a:rPr lang="ko-KR" altLang="en-US" dirty="0" smtClean="0"/>
              <a:t> 필요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public -&gt; private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361357" y="2606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17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731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87319"/>
            <a:ext cx="828092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Unit test </a:t>
            </a:r>
          </a:p>
          <a:p>
            <a:endParaRPr lang="en-US" altLang="ko-KR" dirty="0"/>
          </a:p>
          <a:p>
            <a:r>
              <a:rPr lang="ko-KR" altLang="en-US" dirty="0" smtClean="0"/>
              <a:t>목표</a:t>
            </a:r>
            <a:r>
              <a:rPr lang="en-US" altLang="ko-KR" dirty="0" smtClean="0"/>
              <a:t>: code coverage </a:t>
            </a:r>
            <a:r>
              <a:rPr lang="ko-KR" altLang="en-US" dirty="0" smtClean="0"/>
              <a:t>만족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완료기준 </a:t>
            </a:r>
            <a:r>
              <a:rPr lang="en-US" altLang="ko-KR" dirty="0" smtClean="0"/>
              <a:t>:  </a:t>
            </a:r>
            <a:r>
              <a:rPr lang="en-US" altLang="ko-KR" dirty="0" smtClean="0"/>
              <a:t>90, 80</a:t>
            </a:r>
          </a:p>
          <a:p>
            <a:endParaRPr lang="en-US" altLang="ko-KR" dirty="0"/>
          </a:p>
          <a:p>
            <a:r>
              <a:rPr lang="ko-KR" altLang="en-US" dirty="0" smtClean="0"/>
              <a:t>참여인원 </a:t>
            </a:r>
            <a:r>
              <a:rPr lang="en-US" altLang="ko-KR" dirty="0" smtClean="0"/>
              <a:t>: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계획 타임 라인 </a:t>
            </a:r>
            <a:r>
              <a:rPr lang="en-US" altLang="ko-KR" dirty="0" smtClean="0"/>
              <a:t>:  45h (7/16~20 : 3</a:t>
            </a:r>
            <a:r>
              <a:rPr lang="ko-KR" altLang="en-US" dirty="0" smtClean="0"/>
              <a:t>시간 </a:t>
            </a:r>
            <a:r>
              <a:rPr lang="en-US" altLang="ko-KR" dirty="0" smtClean="0"/>
              <a:t>/ 5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/ 5</a:t>
            </a:r>
            <a:r>
              <a:rPr lang="ko-KR" altLang="en-US" dirty="0" smtClean="0"/>
              <a:t>명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실제 </a:t>
            </a:r>
            <a:r>
              <a:rPr lang="en-US" altLang="ko-KR" dirty="0" smtClean="0"/>
              <a:t>: </a:t>
            </a:r>
          </a:p>
          <a:p>
            <a:endParaRPr lang="en-US" altLang="ko-KR" dirty="0"/>
          </a:p>
          <a:p>
            <a:r>
              <a:rPr lang="ko-KR" altLang="en-US" dirty="0" smtClean="0"/>
              <a:t>결과물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클래스당 </a:t>
            </a:r>
            <a:r>
              <a:rPr lang="en-US" altLang="ko-KR" dirty="0" err="1" smtClean="0"/>
              <a:t>unittest</a:t>
            </a:r>
            <a:r>
              <a:rPr lang="en-US" altLang="ko-KR" dirty="0" smtClean="0"/>
              <a:t> case </a:t>
            </a:r>
            <a:r>
              <a:rPr lang="ko-KR" altLang="en-US" dirty="0" smtClean="0"/>
              <a:t>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 리포트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jacoco</a:t>
            </a:r>
            <a:r>
              <a:rPr lang="en-US" altLang="ko-KR" dirty="0" smtClean="0"/>
              <a:t>), defect </a:t>
            </a:r>
            <a:r>
              <a:rPr lang="ko-KR" altLang="en-US" dirty="0" smtClean="0"/>
              <a:t>리스트 개수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리뷰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단순 코드 </a:t>
            </a:r>
            <a:r>
              <a:rPr lang="en-US" altLang="ko-KR" dirty="0" smtClean="0"/>
              <a:t>(getter, setter) 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test </a:t>
            </a:r>
            <a:r>
              <a:rPr lang="ko-KR" altLang="en-US" dirty="0" smtClean="0"/>
              <a:t>대상</a:t>
            </a:r>
            <a:r>
              <a:rPr lang="ko-KR" altLang="en-US" dirty="0" smtClean="0"/>
              <a:t>에 포함시켜야 되는지</a:t>
            </a:r>
            <a:r>
              <a:rPr lang="en-US" altLang="ko-KR" dirty="0" smtClean="0"/>
              <a:t>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=&gt; </a:t>
            </a:r>
            <a:r>
              <a:rPr lang="ko-KR" altLang="en-US" dirty="0" smtClean="0"/>
              <a:t>우리는 포함하지 않기로 함 </a:t>
            </a:r>
            <a:r>
              <a:rPr lang="en-US" altLang="ko-KR" dirty="0" smtClean="0"/>
              <a:t>(ground rule)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효과적인 </a:t>
            </a:r>
            <a:r>
              <a:rPr lang="en-US" altLang="ko-KR" dirty="0" err="1" smtClean="0"/>
              <a:t>unittest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될려면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세부 </a:t>
            </a:r>
            <a:r>
              <a:rPr lang="en-US" altLang="ko-KR" dirty="0" smtClean="0"/>
              <a:t>spec.</a:t>
            </a:r>
            <a:r>
              <a:rPr lang="ko-KR" altLang="en-US" dirty="0" smtClean="0"/>
              <a:t>이 필요하다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361357" y="2606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양</a:t>
            </a:r>
            <a:r>
              <a:rPr lang="en-US" altLang="ko-KR" dirty="0" smtClean="0"/>
              <a:t>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20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731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87319"/>
            <a:ext cx="828092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Integration test</a:t>
            </a:r>
          </a:p>
          <a:p>
            <a:endParaRPr lang="en-US" altLang="ko-KR" dirty="0"/>
          </a:p>
          <a:p>
            <a:r>
              <a:rPr lang="ko-KR" altLang="en-US" dirty="0" smtClean="0"/>
              <a:t>목표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주요 모듈 정합성 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코어 시퀀스 정합성 확인</a:t>
            </a:r>
            <a:endParaRPr lang="en-US" altLang="ko-KR" dirty="0" smtClean="0"/>
          </a:p>
          <a:p>
            <a:r>
              <a:rPr lang="en-US" altLang="ko-KR" dirty="0" smtClean="0"/>
              <a:t>Risk based </a:t>
            </a:r>
            <a:r>
              <a:rPr lang="en-US" altLang="ko-KR" dirty="0" err="1" smtClean="0"/>
              <a:t>inte</a:t>
            </a:r>
            <a:r>
              <a:rPr lang="en-US" altLang="ko-KR" dirty="0" smtClean="0"/>
              <a:t>--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참여인원 </a:t>
            </a:r>
            <a:r>
              <a:rPr lang="en-US" altLang="ko-KR" dirty="0" smtClean="0"/>
              <a:t>: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계획 타임 라인 </a:t>
            </a:r>
            <a:r>
              <a:rPr lang="en-US" altLang="ko-KR" dirty="0" smtClean="0"/>
              <a:t>: 30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 (7/18~20 / 3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/ 2</a:t>
            </a:r>
            <a:r>
              <a:rPr lang="ko-KR" altLang="en-US" dirty="0" smtClean="0"/>
              <a:t>시간 </a:t>
            </a:r>
            <a:r>
              <a:rPr lang="en-US" altLang="ko-KR" dirty="0" smtClean="0"/>
              <a:t>/ 5</a:t>
            </a:r>
            <a:r>
              <a:rPr lang="ko-KR" altLang="en-US" dirty="0" smtClean="0"/>
              <a:t>명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실제 </a:t>
            </a:r>
            <a:r>
              <a:rPr lang="en-US" altLang="ko-KR" dirty="0" smtClean="0"/>
              <a:t>: </a:t>
            </a:r>
          </a:p>
          <a:p>
            <a:endParaRPr lang="en-US" altLang="ko-KR" dirty="0"/>
          </a:p>
          <a:p>
            <a:r>
              <a:rPr lang="ko-KR" altLang="en-US" dirty="0" smtClean="0"/>
              <a:t>결과물 </a:t>
            </a:r>
            <a:r>
              <a:rPr lang="en-US" altLang="ko-KR" dirty="0" smtClean="0"/>
              <a:t>: integration test case, </a:t>
            </a:r>
            <a:r>
              <a:rPr lang="en-US" altLang="ko-KR" dirty="0" err="1" smtClean="0"/>
              <a:t>jacoco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레포트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(pass</a:t>
            </a:r>
            <a:r>
              <a:rPr lang="ko-KR" altLang="en-US" dirty="0" smtClean="0"/>
              <a:t>율</a:t>
            </a:r>
            <a:r>
              <a:rPr lang="en-US" altLang="ko-KR" dirty="0" smtClean="0"/>
              <a:t>), defect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시퀀스 다이어그램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리뷰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소규모 프로젝트에서도 </a:t>
            </a:r>
            <a:r>
              <a:rPr lang="en-US" altLang="ko-KR" dirty="0" smtClean="0"/>
              <a:t>integration test </a:t>
            </a:r>
            <a:r>
              <a:rPr lang="ko-KR" altLang="en-US" dirty="0" smtClean="0"/>
              <a:t>가 필요한지</a:t>
            </a:r>
            <a:r>
              <a:rPr lang="en-US" altLang="ko-KR" dirty="0" smtClean="0"/>
              <a:t>?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모듈이 이미 다 </a:t>
            </a:r>
            <a:r>
              <a:rPr lang="en-US" altLang="ko-KR" dirty="0" smtClean="0"/>
              <a:t>integration</a:t>
            </a:r>
            <a:r>
              <a:rPr lang="ko-KR" altLang="en-US" dirty="0" smtClean="0"/>
              <a:t>되어 있는데</a:t>
            </a:r>
            <a:r>
              <a:rPr lang="en-US" altLang="ko-KR" dirty="0" smtClean="0"/>
              <a:t>, test</a:t>
            </a:r>
            <a:r>
              <a:rPr lang="ko-KR" altLang="en-US" dirty="0" smtClean="0"/>
              <a:t>가 필요한가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예상 질문</a:t>
            </a:r>
            <a:endParaRPr lang="en-US" altLang="ko-KR" dirty="0"/>
          </a:p>
          <a:p>
            <a:r>
              <a:rPr lang="ko-KR" altLang="en-US" dirty="0" smtClean="0"/>
              <a:t>모듈을 왜 </a:t>
            </a:r>
            <a:r>
              <a:rPr lang="en-US" altLang="ko-KR" dirty="0" smtClean="0"/>
              <a:t>room </a:t>
            </a:r>
            <a:r>
              <a:rPr lang="ko-KR" altLang="en-US" dirty="0" smtClean="0"/>
              <a:t>을 결정했는가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가장 기본적인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리스트가 큰 모듈 선택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361357" y="2606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양</a:t>
            </a:r>
            <a:r>
              <a:rPr lang="en-US" altLang="ko-KR" dirty="0" smtClean="0"/>
              <a:t>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20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731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87319"/>
            <a:ext cx="8280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System test</a:t>
            </a:r>
          </a:p>
          <a:p>
            <a:endParaRPr lang="en-US" altLang="ko-KR" dirty="0"/>
          </a:p>
          <a:p>
            <a:r>
              <a:rPr lang="ko-KR" altLang="en-US" dirty="0" smtClean="0"/>
              <a:t>목표</a:t>
            </a:r>
            <a:r>
              <a:rPr lang="en-US" altLang="ko-KR" dirty="0" smtClean="0"/>
              <a:t>: </a:t>
            </a:r>
            <a:r>
              <a:rPr lang="en-US" altLang="ko-KR" dirty="0"/>
              <a:t>U</a:t>
            </a:r>
            <a:r>
              <a:rPr lang="en-US" altLang="ko-KR" dirty="0" smtClean="0"/>
              <a:t>se-case </a:t>
            </a:r>
            <a:r>
              <a:rPr lang="ko-KR" altLang="en-US" dirty="0" smtClean="0"/>
              <a:t>검증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참여인원 </a:t>
            </a:r>
            <a:r>
              <a:rPr lang="en-US" altLang="ko-KR" dirty="0" smtClean="0"/>
              <a:t>: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계획 타임 라인 </a:t>
            </a:r>
            <a:r>
              <a:rPr lang="en-US" altLang="ko-KR" dirty="0" smtClean="0"/>
              <a:t>: 50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 (7/19~25 / 5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/ 2</a:t>
            </a:r>
            <a:r>
              <a:rPr lang="ko-KR" altLang="en-US" dirty="0" smtClean="0"/>
              <a:t>시간 </a:t>
            </a:r>
            <a:r>
              <a:rPr lang="en-US" altLang="ko-KR" dirty="0" smtClean="0"/>
              <a:t>/ 5</a:t>
            </a:r>
            <a:r>
              <a:rPr lang="ko-KR" altLang="en-US" dirty="0" smtClean="0"/>
              <a:t>명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실제 </a:t>
            </a:r>
            <a:r>
              <a:rPr lang="en-US" altLang="ko-KR" dirty="0" smtClean="0"/>
              <a:t>: </a:t>
            </a:r>
          </a:p>
          <a:p>
            <a:endParaRPr lang="en-US" altLang="ko-KR" dirty="0"/>
          </a:p>
          <a:p>
            <a:r>
              <a:rPr lang="ko-KR" altLang="en-US" dirty="0" smtClean="0"/>
              <a:t>결과물 </a:t>
            </a:r>
            <a:r>
              <a:rPr lang="en-US" altLang="ko-KR" dirty="0" smtClean="0"/>
              <a:t>: system test report , system test case, defect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 시나리오 작성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리뷰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시스템테스트를 </a:t>
            </a:r>
            <a:r>
              <a:rPr lang="en-US" altLang="ko-KR" dirty="0" smtClean="0"/>
              <a:t>automation</a:t>
            </a:r>
            <a:r>
              <a:rPr lang="ko-KR" altLang="en-US" dirty="0" smtClean="0"/>
              <a:t>을 해야 하는지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예상 질문</a:t>
            </a:r>
            <a:r>
              <a:rPr lang="en-US" altLang="ko-KR" dirty="0" smtClean="0"/>
              <a:t>: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361357" y="2606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황</a:t>
            </a:r>
            <a:r>
              <a:rPr lang="en-US" altLang="ko-KR" dirty="0" smtClean="0"/>
              <a:t>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00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638</Words>
  <Application>Microsoft Office PowerPoint</Application>
  <PresentationFormat>화면 슬라이드 쇼(4:3)</PresentationFormat>
  <Paragraphs>173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27</cp:revision>
  <dcterms:created xsi:type="dcterms:W3CDTF">2018-07-20T19:33:24Z</dcterms:created>
  <dcterms:modified xsi:type="dcterms:W3CDTF">2018-07-20T22:12:11Z</dcterms:modified>
</cp:coreProperties>
</file>