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3" r:id="rId3"/>
    <p:sldId id="258" r:id="rId4"/>
    <p:sldId id="279" r:id="rId5"/>
    <p:sldId id="278" r:id="rId6"/>
    <p:sldId id="280" r:id="rId7"/>
    <p:sldId id="294" r:id="rId8"/>
    <p:sldId id="296" r:id="rId9"/>
    <p:sldId id="295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82C5E-C048-462C-9B51-7DB555FEF908}" v="484" dt="2020-09-28T17:08:20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arez Bonilla, Felix D" userId="ff998ba1-fbaf-40f7-8cca-8a2a6e443e21" providerId="ADAL" clId="{43D82C5E-C048-462C-9B51-7DB555FEF908}"/>
    <pc:docChg chg="undo custSel addSld delSld modSld">
      <pc:chgData name="Suarez Bonilla, Felix D" userId="ff998ba1-fbaf-40f7-8cca-8a2a6e443e21" providerId="ADAL" clId="{43D82C5E-C048-462C-9B51-7DB555FEF908}" dt="2020-09-28T17:09:40.098" v="1005" actId="20577"/>
      <pc:docMkLst>
        <pc:docMk/>
      </pc:docMkLst>
      <pc:sldChg chg="modSp">
        <pc:chgData name="Suarez Bonilla, Felix D" userId="ff998ba1-fbaf-40f7-8cca-8a2a6e443e21" providerId="ADAL" clId="{43D82C5E-C048-462C-9B51-7DB555FEF908}" dt="2020-09-28T14:20:30.087" v="20" actId="207"/>
        <pc:sldMkLst>
          <pc:docMk/>
          <pc:sldMk cId="3426180770" sldId="258"/>
        </pc:sldMkLst>
        <pc:spChg chg="mod">
          <ac:chgData name="Suarez Bonilla, Felix D" userId="ff998ba1-fbaf-40f7-8cca-8a2a6e443e21" providerId="ADAL" clId="{43D82C5E-C048-462C-9B51-7DB555FEF908}" dt="2020-09-28T14:20:30.087" v="20" actId="207"/>
          <ac:spMkLst>
            <pc:docMk/>
            <pc:sldMk cId="3426180770" sldId="258"/>
            <ac:spMk id="3" creationId="{00000000-0000-0000-0000-000000000000}"/>
          </ac:spMkLst>
        </pc:spChg>
        <pc:spChg chg="mod">
          <ac:chgData name="Suarez Bonilla, Felix D" userId="ff998ba1-fbaf-40f7-8cca-8a2a6e443e21" providerId="ADAL" clId="{43D82C5E-C048-462C-9B51-7DB555FEF908}" dt="2020-09-28T14:20:15.406" v="17" actId="27636"/>
          <ac:spMkLst>
            <pc:docMk/>
            <pc:sldMk cId="3426180770" sldId="258"/>
            <ac:spMk id="18" creationId="{00000000-0000-0000-0000-000000000000}"/>
          </ac:spMkLst>
        </pc:spChg>
      </pc:sldChg>
      <pc:sldChg chg="modSp">
        <pc:chgData name="Suarez Bonilla, Felix D" userId="ff998ba1-fbaf-40f7-8cca-8a2a6e443e21" providerId="ADAL" clId="{43D82C5E-C048-462C-9B51-7DB555FEF908}" dt="2020-09-28T14:41:57.539" v="27" actId="1076"/>
        <pc:sldMkLst>
          <pc:docMk/>
          <pc:sldMk cId="763428984" sldId="278"/>
        </pc:sldMkLst>
        <pc:spChg chg="mod">
          <ac:chgData name="Suarez Bonilla, Felix D" userId="ff998ba1-fbaf-40f7-8cca-8a2a6e443e21" providerId="ADAL" clId="{43D82C5E-C048-462C-9B51-7DB555FEF908}" dt="2020-09-28T14:41:57.539" v="27" actId="1076"/>
          <ac:spMkLst>
            <pc:docMk/>
            <pc:sldMk cId="763428984" sldId="278"/>
            <ac:spMk id="3" creationId="{00000000-0000-0000-0000-000000000000}"/>
          </ac:spMkLst>
        </pc:spChg>
      </pc:sldChg>
      <pc:sldChg chg="modSp">
        <pc:chgData name="Suarez Bonilla, Felix D" userId="ff998ba1-fbaf-40f7-8cca-8a2a6e443e21" providerId="ADAL" clId="{43D82C5E-C048-462C-9B51-7DB555FEF908}" dt="2020-09-28T14:41:06.126" v="22" actId="20577"/>
        <pc:sldMkLst>
          <pc:docMk/>
          <pc:sldMk cId="3188494807" sldId="279"/>
        </pc:sldMkLst>
        <pc:spChg chg="mod">
          <ac:chgData name="Suarez Bonilla, Felix D" userId="ff998ba1-fbaf-40f7-8cca-8a2a6e443e21" providerId="ADAL" clId="{43D82C5E-C048-462C-9B51-7DB555FEF908}" dt="2020-09-28T14:41:06.126" v="22" actId="20577"/>
          <ac:spMkLst>
            <pc:docMk/>
            <pc:sldMk cId="3188494807" sldId="279"/>
            <ac:spMk id="16" creationId="{00000000-0000-0000-0000-000000000000}"/>
          </ac:spMkLst>
        </pc:spChg>
      </pc:sldChg>
      <pc:sldChg chg="addSp delSp modSp">
        <pc:chgData name="Suarez Bonilla, Felix D" userId="ff998ba1-fbaf-40f7-8cca-8a2a6e443e21" providerId="ADAL" clId="{43D82C5E-C048-462C-9B51-7DB555FEF908}" dt="2020-09-28T16:50:19.052" v="466" actId="20577"/>
        <pc:sldMkLst>
          <pc:docMk/>
          <pc:sldMk cId="392538681" sldId="280"/>
        </pc:sldMkLst>
        <pc:spChg chg="add mod">
          <ac:chgData name="Suarez Bonilla, Felix D" userId="ff998ba1-fbaf-40f7-8cca-8a2a6e443e21" providerId="ADAL" clId="{43D82C5E-C048-462C-9B51-7DB555FEF908}" dt="2020-09-28T16:50:19.052" v="466" actId="20577"/>
          <ac:spMkLst>
            <pc:docMk/>
            <pc:sldMk cId="392538681" sldId="280"/>
            <ac:spMk id="3" creationId="{81C3B7FC-1C8B-4090-90DA-346DD514230E}"/>
          </ac:spMkLst>
        </pc:spChg>
        <pc:picChg chg="del mod">
          <ac:chgData name="Suarez Bonilla, Felix D" userId="ff998ba1-fbaf-40f7-8cca-8a2a6e443e21" providerId="ADAL" clId="{43D82C5E-C048-462C-9B51-7DB555FEF908}" dt="2020-09-28T16:41:47.074" v="154"/>
          <ac:picMkLst>
            <pc:docMk/>
            <pc:sldMk cId="392538681" sldId="280"/>
            <ac:picMk id="5" creationId="{00000000-0000-0000-0000-000000000000}"/>
          </ac:picMkLst>
        </pc:picChg>
      </pc:sldChg>
      <pc:sldChg chg="del">
        <pc:chgData name="Suarez Bonilla, Felix D" userId="ff998ba1-fbaf-40f7-8cca-8a2a6e443e21" providerId="ADAL" clId="{43D82C5E-C048-462C-9B51-7DB555FEF908}" dt="2020-09-28T15:31:44.097" v="29" actId="2696"/>
        <pc:sldMkLst>
          <pc:docMk/>
          <pc:sldMk cId="2962267500" sldId="281"/>
        </pc:sldMkLst>
      </pc:sldChg>
      <pc:sldChg chg="del">
        <pc:chgData name="Suarez Bonilla, Felix D" userId="ff998ba1-fbaf-40f7-8cca-8a2a6e443e21" providerId="ADAL" clId="{43D82C5E-C048-462C-9B51-7DB555FEF908}" dt="2020-09-28T14:15:37.968" v="0" actId="2696"/>
        <pc:sldMkLst>
          <pc:docMk/>
          <pc:sldMk cId="2594815328" sldId="282"/>
        </pc:sldMkLst>
      </pc:sldChg>
      <pc:sldChg chg="del">
        <pc:chgData name="Suarez Bonilla, Felix D" userId="ff998ba1-fbaf-40f7-8cca-8a2a6e443e21" providerId="ADAL" clId="{43D82C5E-C048-462C-9B51-7DB555FEF908}" dt="2020-09-28T14:16:04.550" v="1" actId="2696"/>
        <pc:sldMkLst>
          <pc:docMk/>
          <pc:sldMk cId="2593255334" sldId="283"/>
        </pc:sldMkLst>
      </pc:sldChg>
      <pc:sldChg chg="del">
        <pc:chgData name="Suarez Bonilla, Felix D" userId="ff998ba1-fbaf-40f7-8cca-8a2a6e443e21" providerId="ADAL" clId="{43D82C5E-C048-462C-9B51-7DB555FEF908}" dt="2020-09-28T15:31:44.188" v="30" actId="2696"/>
        <pc:sldMkLst>
          <pc:docMk/>
          <pc:sldMk cId="40724043" sldId="284"/>
        </pc:sldMkLst>
      </pc:sldChg>
      <pc:sldChg chg="del">
        <pc:chgData name="Suarez Bonilla, Felix D" userId="ff998ba1-fbaf-40f7-8cca-8a2a6e443e21" providerId="ADAL" clId="{43D82C5E-C048-462C-9B51-7DB555FEF908}" dt="2020-09-28T15:31:44.277" v="31" actId="2696"/>
        <pc:sldMkLst>
          <pc:docMk/>
          <pc:sldMk cId="2267778059" sldId="285"/>
        </pc:sldMkLst>
      </pc:sldChg>
      <pc:sldChg chg="del">
        <pc:chgData name="Suarez Bonilla, Felix D" userId="ff998ba1-fbaf-40f7-8cca-8a2a6e443e21" providerId="ADAL" clId="{43D82C5E-C048-462C-9B51-7DB555FEF908}" dt="2020-09-28T15:31:44.456" v="33" actId="2696"/>
        <pc:sldMkLst>
          <pc:docMk/>
          <pc:sldMk cId="3887678413" sldId="286"/>
        </pc:sldMkLst>
      </pc:sldChg>
      <pc:sldChg chg="del">
        <pc:chgData name="Suarez Bonilla, Felix D" userId="ff998ba1-fbaf-40f7-8cca-8a2a6e443e21" providerId="ADAL" clId="{43D82C5E-C048-462C-9B51-7DB555FEF908}" dt="2020-09-28T15:31:44.360" v="32" actId="2696"/>
        <pc:sldMkLst>
          <pc:docMk/>
          <pc:sldMk cId="3759493598" sldId="287"/>
        </pc:sldMkLst>
      </pc:sldChg>
      <pc:sldChg chg="del">
        <pc:chgData name="Suarez Bonilla, Felix D" userId="ff998ba1-fbaf-40f7-8cca-8a2a6e443e21" providerId="ADAL" clId="{43D82C5E-C048-462C-9B51-7DB555FEF908}" dt="2020-09-28T15:31:44.603" v="34" actId="2696"/>
        <pc:sldMkLst>
          <pc:docMk/>
          <pc:sldMk cId="3062408514" sldId="288"/>
        </pc:sldMkLst>
      </pc:sldChg>
      <pc:sldChg chg="del">
        <pc:chgData name="Suarez Bonilla, Felix D" userId="ff998ba1-fbaf-40f7-8cca-8a2a6e443e21" providerId="ADAL" clId="{43D82C5E-C048-462C-9B51-7DB555FEF908}" dt="2020-09-28T15:31:44.896" v="35" actId="2696"/>
        <pc:sldMkLst>
          <pc:docMk/>
          <pc:sldMk cId="506640258" sldId="289"/>
        </pc:sldMkLst>
      </pc:sldChg>
      <pc:sldChg chg="del">
        <pc:chgData name="Suarez Bonilla, Felix D" userId="ff998ba1-fbaf-40f7-8cca-8a2a6e443e21" providerId="ADAL" clId="{43D82C5E-C048-462C-9B51-7DB555FEF908}" dt="2020-09-28T15:31:45.252" v="36" actId="2696"/>
        <pc:sldMkLst>
          <pc:docMk/>
          <pc:sldMk cId="3043014607" sldId="290"/>
        </pc:sldMkLst>
      </pc:sldChg>
      <pc:sldChg chg="del">
        <pc:chgData name="Suarez Bonilla, Felix D" userId="ff998ba1-fbaf-40f7-8cca-8a2a6e443e21" providerId="ADAL" clId="{43D82C5E-C048-462C-9B51-7DB555FEF908}" dt="2020-09-28T15:31:45.547" v="37" actId="2696"/>
        <pc:sldMkLst>
          <pc:docMk/>
          <pc:sldMk cId="2198962731" sldId="291"/>
        </pc:sldMkLst>
      </pc:sldChg>
      <pc:sldChg chg="del">
        <pc:chgData name="Suarez Bonilla, Felix D" userId="ff998ba1-fbaf-40f7-8cca-8a2a6e443e21" providerId="ADAL" clId="{43D82C5E-C048-462C-9B51-7DB555FEF908}" dt="2020-09-28T15:31:45.556" v="38" actId="2696"/>
        <pc:sldMkLst>
          <pc:docMk/>
          <pc:sldMk cId="2321186572" sldId="292"/>
        </pc:sldMkLst>
      </pc:sldChg>
      <pc:sldChg chg="modSp add">
        <pc:chgData name="Suarez Bonilla, Felix D" userId="ff998ba1-fbaf-40f7-8cca-8a2a6e443e21" providerId="ADAL" clId="{43D82C5E-C048-462C-9B51-7DB555FEF908}" dt="2020-09-28T14:19:59.098" v="15" actId="1076"/>
        <pc:sldMkLst>
          <pc:docMk/>
          <pc:sldMk cId="1761308854" sldId="293"/>
        </pc:sldMkLst>
        <pc:spChg chg="mod">
          <ac:chgData name="Suarez Bonilla, Felix D" userId="ff998ba1-fbaf-40f7-8cca-8a2a6e443e21" providerId="ADAL" clId="{43D82C5E-C048-462C-9B51-7DB555FEF908}" dt="2020-09-28T14:16:30.045" v="3"/>
          <ac:spMkLst>
            <pc:docMk/>
            <pc:sldMk cId="1761308854" sldId="293"/>
            <ac:spMk id="2" creationId="{5A8EFFD8-5970-4799-B80E-67C82F38CEC4}"/>
          </ac:spMkLst>
        </pc:spChg>
        <pc:spChg chg="mod">
          <ac:chgData name="Suarez Bonilla, Felix D" userId="ff998ba1-fbaf-40f7-8cca-8a2a6e443e21" providerId="ADAL" clId="{43D82C5E-C048-462C-9B51-7DB555FEF908}" dt="2020-09-28T14:19:59.098" v="15" actId="1076"/>
          <ac:spMkLst>
            <pc:docMk/>
            <pc:sldMk cId="1761308854" sldId="293"/>
            <ac:spMk id="3" creationId="{3F7E9277-B61B-4C67-99AB-F6ED401F8523}"/>
          </ac:spMkLst>
        </pc:spChg>
      </pc:sldChg>
      <pc:sldChg chg="addSp modSp add">
        <pc:chgData name="Suarez Bonilla, Felix D" userId="ff998ba1-fbaf-40f7-8cca-8a2a6e443e21" providerId="ADAL" clId="{43D82C5E-C048-462C-9B51-7DB555FEF908}" dt="2020-09-28T17:03:23.051" v="714" actId="20577"/>
        <pc:sldMkLst>
          <pc:docMk/>
          <pc:sldMk cId="2421984387" sldId="294"/>
        </pc:sldMkLst>
        <pc:spChg chg="mod">
          <ac:chgData name="Suarez Bonilla, Felix D" userId="ff998ba1-fbaf-40f7-8cca-8a2a6e443e21" providerId="ADAL" clId="{43D82C5E-C048-462C-9B51-7DB555FEF908}" dt="2020-09-28T15:42:35.015" v="51" actId="20577"/>
          <ac:spMkLst>
            <pc:docMk/>
            <pc:sldMk cId="2421984387" sldId="294"/>
            <ac:spMk id="2" creationId="{437A97BD-473E-42BA-8FBA-B58CDDD36C02}"/>
          </ac:spMkLst>
        </pc:spChg>
        <pc:spChg chg="add mod">
          <ac:chgData name="Suarez Bonilla, Felix D" userId="ff998ba1-fbaf-40f7-8cca-8a2a6e443e21" providerId="ADAL" clId="{43D82C5E-C048-462C-9B51-7DB555FEF908}" dt="2020-09-28T17:03:23.051" v="714" actId="20577"/>
          <ac:spMkLst>
            <pc:docMk/>
            <pc:sldMk cId="2421984387" sldId="294"/>
            <ac:spMk id="3" creationId="{D00C040E-FC4F-4D3C-9AB9-32A507ECF0AF}"/>
          </ac:spMkLst>
        </pc:spChg>
      </pc:sldChg>
      <pc:sldChg chg="modSp add">
        <pc:chgData name="Suarez Bonilla, Felix D" userId="ff998ba1-fbaf-40f7-8cca-8a2a6e443e21" providerId="ADAL" clId="{43D82C5E-C048-462C-9B51-7DB555FEF908}" dt="2020-09-28T16:52:10.419" v="559" actId="14100"/>
        <pc:sldMkLst>
          <pc:docMk/>
          <pc:sldMk cId="615195653" sldId="295"/>
        </pc:sldMkLst>
        <pc:spChg chg="mod">
          <ac:chgData name="Suarez Bonilla, Felix D" userId="ff998ba1-fbaf-40f7-8cca-8a2a6e443e21" providerId="ADAL" clId="{43D82C5E-C048-462C-9B51-7DB555FEF908}" dt="2020-09-28T16:52:10.419" v="559" actId="14100"/>
          <ac:spMkLst>
            <pc:docMk/>
            <pc:sldMk cId="615195653" sldId="295"/>
            <ac:spMk id="3" creationId="{D00C040E-FC4F-4D3C-9AB9-32A507ECF0AF}"/>
          </ac:spMkLst>
        </pc:spChg>
      </pc:sldChg>
      <pc:sldChg chg="add del">
        <pc:chgData name="Suarez Bonilla, Felix D" userId="ff998ba1-fbaf-40f7-8cca-8a2a6e443e21" providerId="ADAL" clId="{43D82C5E-C048-462C-9B51-7DB555FEF908}" dt="2020-09-28T16:43:33.507" v="240" actId="2696"/>
        <pc:sldMkLst>
          <pc:docMk/>
          <pc:sldMk cId="958212255" sldId="295"/>
        </pc:sldMkLst>
      </pc:sldChg>
      <pc:sldChg chg="add">
        <pc:chgData name="Suarez Bonilla, Felix D" userId="ff998ba1-fbaf-40f7-8cca-8a2a6e443e21" providerId="ADAL" clId="{43D82C5E-C048-462C-9B51-7DB555FEF908}" dt="2020-09-28T16:52:14.689" v="560"/>
        <pc:sldMkLst>
          <pc:docMk/>
          <pc:sldMk cId="1026744486" sldId="296"/>
        </pc:sldMkLst>
      </pc:sldChg>
      <pc:sldChg chg="modSp add">
        <pc:chgData name="Suarez Bonilla, Felix D" userId="ff998ba1-fbaf-40f7-8cca-8a2a6e443e21" providerId="ADAL" clId="{43D82C5E-C048-462C-9B51-7DB555FEF908}" dt="2020-09-28T17:06:41.150" v="740" actId="1076"/>
        <pc:sldMkLst>
          <pc:docMk/>
          <pc:sldMk cId="1891177908" sldId="297"/>
        </pc:sldMkLst>
        <pc:spChg chg="mod">
          <ac:chgData name="Suarez Bonilla, Felix D" userId="ff998ba1-fbaf-40f7-8cca-8a2a6e443e21" providerId="ADAL" clId="{43D82C5E-C048-462C-9B51-7DB555FEF908}" dt="2020-09-28T17:01:51.713" v="617" actId="20577"/>
          <ac:spMkLst>
            <pc:docMk/>
            <pc:sldMk cId="1891177908" sldId="297"/>
            <ac:spMk id="2" creationId="{D3D190C4-144A-4217-B197-1A595F864864}"/>
          </ac:spMkLst>
        </pc:spChg>
        <pc:spChg chg="mod">
          <ac:chgData name="Suarez Bonilla, Felix D" userId="ff998ba1-fbaf-40f7-8cca-8a2a6e443e21" providerId="ADAL" clId="{43D82C5E-C048-462C-9B51-7DB555FEF908}" dt="2020-09-28T17:06:41.150" v="740" actId="1076"/>
          <ac:spMkLst>
            <pc:docMk/>
            <pc:sldMk cId="1891177908" sldId="297"/>
            <ac:spMk id="3" creationId="{8AB8A836-5E4F-4A37-8346-A27FDE202EE0}"/>
          </ac:spMkLst>
        </pc:spChg>
      </pc:sldChg>
      <pc:sldChg chg="modSp add">
        <pc:chgData name="Suarez Bonilla, Felix D" userId="ff998ba1-fbaf-40f7-8cca-8a2a6e443e21" providerId="ADAL" clId="{43D82C5E-C048-462C-9B51-7DB555FEF908}" dt="2020-09-28T17:07:20.080" v="772" actId="20577"/>
        <pc:sldMkLst>
          <pc:docMk/>
          <pc:sldMk cId="1490933244" sldId="298"/>
        </pc:sldMkLst>
        <pc:spChg chg="mod">
          <ac:chgData name="Suarez Bonilla, Felix D" userId="ff998ba1-fbaf-40f7-8cca-8a2a6e443e21" providerId="ADAL" clId="{43D82C5E-C048-462C-9B51-7DB555FEF908}" dt="2020-09-28T17:06:45.635" v="742" actId="20577"/>
          <ac:spMkLst>
            <pc:docMk/>
            <pc:sldMk cId="1490933244" sldId="298"/>
            <ac:spMk id="2" creationId="{D3D190C4-144A-4217-B197-1A595F864864}"/>
          </ac:spMkLst>
        </pc:spChg>
        <pc:spChg chg="mod">
          <ac:chgData name="Suarez Bonilla, Felix D" userId="ff998ba1-fbaf-40f7-8cca-8a2a6e443e21" providerId="ADAL" clId="{43D82C5E-C048-462C-9B51-7DB555FEF908}" dt="2020-09-28T17:07:20.080" v="772" actId="20577"/>
          <ac:spMkLst>
            <pc:docMk/>
            <pc:sldMk cId="1490933244" sldId="298"/>
            <ac:spMk id="3" creationId="{8AB8A836-5E4F-4A37-8346-A27FDE202EE0}"/>
          </ac:spMkLst>
        </pc:spChg>
      </pc:sldChg>
      <pc:sldChg chg="addSp delSp modSp add">
        <pc:chgData name="Suarez Bonilla, Felix D" userId="ff998ba1-fbaf-40f7-8cca-8a2a6e443e21" providerId="ADAL" clId="{43D82C5E-C048-462C-9B51-7DB555FEF908}" dt="2020-09-28T17:08:18.943" v="813" actId="1076"/>
        <pc:sldMkLst>
          <pc:docMk/>
          <pc:sldMk cId="3276080270" sldId="299"/>
        </pc:sldMkLst>
        <pc:spChg chg="mod">
          <ac:chgData name="Suarez Bonilla, Felix D" userId="ff998ba1-fbaf-40f7-8cca-8a2a6e443e21" providerId="ADAL" clId="{43D82C5E-C048-462C-9B51-7DB555FEF908}" dt="2020-09-28T17:07:50.577" v="809" actId="20577"/>
          <ac:spMkLst>
            <pc:docMk/>
            <pc:sldMk cId="3276080270" sldId="299"/>
            <ac:spMk id="2" creationId="{BE2EC21F-14F9-4B8E-BC37-2DD55EC682C2}"/>
          </ac:spMkLst>
        </pc:spChg>
        <pc:spChg chg="del">
          <ac:chgData name="Suarez Bonilla, Felix D" userId="ff998ba1-fbaf-40f7-8cca-8a2a6e443e21" providerId="ADAL" clId="{43D82C5E-C048-462C-9B51-7DB555FEF908}" dt="2020-09-28T17:08:12.172" v="810"/>
          <ac:spMkLst>
            <pc:docMk/>
            <pc:sldMk cId="3276080270" sldId="299"/>
            <ac:spMk id="3" creationId="{EF479EA9-59BD-4567-B7B3-33E6916F666A}"/>
          </ac:spMkLst>
        </pc:spChg>
        <pc:picChg chg="add mod">
          <ac:chgData name="Suarez Bonilla, Felix D" userId="ff998ba1-fbaf-40f7-8cca-8a2a6e443e21" providerId="ADAL" clId="{43D82C5E-C048-462C-9B51-7DB555FEF908}" dt="2020-09-28T17:08:18.943" v="813" actId="1076"/>
          <ac:picMkLst>
            <pc:docMk/>
            <pc:sldMk cId="3276080270" sldId="299"/>
            <ac:picMk id="4" creationId="{95B78A7F-B774-4AF7-A001-065C7AD158CB}"/>
          </ac:picMkLst>
        </pc:picChg>
      </pc:sldChg>
      <pc:sldChg chg="modSp add">
        <pc:chgData name="Suarez Bonilla, Felix D" userId="ff998ba1-fbaf-40f7-8cca-8a2a6e443e21" providerId="ADAL" clId="{43D82C5E-C048-462C-9B51-7DB555FEF908}" dt="2020-09-28T17:09:40.098" v="1005" actId="20577"/>
        <pc:sldMkLst>
          <pc:docMk/>
          <pc:sldMk cId="2915782341" sldId="300"/>
        </pc:sldMkLst>
        <pc:spChg chg="mod">
          <ac:chgData name="Suarez Bonilla, Felix D" userId="ff998ba1-fbaf-40f7-8cca-8a2a6e443e21" providerId="ADAL" clId="{43D82C5E-C048-462C-9B51-7DB555FEF908}" dt="2020-09-28T17:08:24.278" v="822" actId="20577"/>
          <ac:spMkLst>
            <pc:docMk/>
            <pc:sldMk cId="2915782341" sldId="300"/>
            <ac:spMk id="2" creationId="{5C6BE5DC-24AD-4001-87ED-26461D5C4493}"/>
          </ac:spMkLst>
        </pc:spChg>
        <pc:spChg chg="mod">
          <ac:chgData name="Suarez Bonilla, Felix D" userId="ff998ba1-fbaf-40f7-8cca-8a2a6e443e21" providerId="ADAL" clId="{43D82C5E-C048-462C-9B51-7DB555FEF908}" dt="2020-09-28T17:09:40.098" v="1005" actId="20577"/>
          <ac:spMkLst>
            <pc:docMk/>
            <pc:sldMk cId="2915782341" sldId="300"/>
            <ac:spMk id="3" creationId="{D6712D47-9A13-4786-B6CD-63DCEBA536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5511A-2BF6-479E-BE20-A2E59287F39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BF402-86D0-4BEB-8B78-41CA5826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BF402-86D0-4BEB-8B78-41CA5826B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BF402-86D0-4BEB-8B78-41CA5826B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BF402-86D0-4BEB-8B78-41CA5826B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8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6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35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5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9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0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3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6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7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C7539-FF12-4B5C-9B5A-644AD224E6A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Clase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Curso: Métodos Numéricos</a:t>
            </a:r>
          </a:p>
          <a:p>
            <a:r>
              <a:rPr lang="es-CR" dirty="0"/>
              <a:t>Profesor: Félix Suárez Bonilla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90C4-144A-4217-B197-1A595F86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Iteración #1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8A836-5E4F-4A37-8346-A27FDE202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2" y="3037087"/>
                <a:ext cx="9601196" cy="164742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Comenzamos con la </a:t>
                </a:r>
                <a:r>
                  <a:rPr lang="en-US" dirty="0" err="1"/>
                  <a:t>primera</a:t>
                </a:r>
                <a:r>
                  <a:rPr lang="en-US" dirty="0"/>
                  <a:t> </a:t>
                </a:r>
                <a:r>
                  <a:rPr lang="en-US" dirty="0" err="1"/>
                  <a:t>iteraci</a:t>
                </a:r>
                <a:r>
                  <a:rPr lang="es-CR" dirty="0" err="1"/>
                  <a:t>ón</a:t>
                </a:r>
                <a:r>
                  <a:rPr lang="es-CR" dirty="0"/>
                  <a:t> usando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(1))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=0.944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8A836-5E4F-4A37-8346-A27FDE202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3037087"/>
                <a:ext cx="9601196" cy="1647423"/>
              </a:xfrm>
              <a:blipFill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17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90C4-144A-4217-B197-1A595F86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Iteración #2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8A836-5E4F-4A37-8346-A27FDE202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2" y="3037087"/>
                <a:ext cx="9601196" cy="164742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Seguimos con la </a:t>
                </a:r>
                <a:r>
                  <a:rPr lang="en-US" dirty="0" err="1"/>
                  <a:t>segunda</a:t>
                </a:r>
                <a:r>
                  <a:rPr lang="en-US" dirty="0"/>
                  <a:t> </a:t>
                </a:r>
                <a:r>
                  <a:rPr lang="en-US" dirty="0" err="1"/>
                  <a:t>iteraci</a:t>
                </a:r>
                <a:r>
                  <a:rPr lang="es-CR" dirty="0" err="1"/>
                  <a:t>ón</a:t>
                </a:r>
                <a:r>
                  <a:rPr lang="es-CR" dirty="0"/>
                  <a:t> usando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=0.944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(0.944))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=0.932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8A836-5E4F-4A37-8346-A27FDE202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3037087"/>
                <a:ext cx="9601196" cy="1647423"/>
              </a:xfrm>
              <a:blipFill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3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C21F-14F9-4B8E-BC37-2DD55EC6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r>
              <a:rPr lang="en-US" dirty="0"/>
              <a:t> de </a:t>
            </a:r>
            <a:r>
              <a:rPr lang="en-US" dirty="0" err="1"/>
              <a:t>Iteraciones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B78A7F-B774-4AF7-A001-065C7AD15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234" y="2701852"/>
            <a:ext cx="3061662" cy="31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E5DC-24AD-4001-87ED-26461D5C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</a:t>
            </a:r>
            <a:r>
              <a:rPr lang="en-US" dirty="0"/>
              <a:t>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2D47-9A13-4786-B6CD-63DCEBA5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dirty="0" err="1"/>
              <a:t>Programe</a:t>
            </a:r>
            <a:r>
              <a:rPr lang="en-US" dirty="0"/>
              <a:t> el m</a:t>
            </a:r>
            <a:r>
              <a:rPr lang="es-CR" dirty="0" err="1"/>
              <a:t>étodo</a:t>
            </a:r>
            <a:r>
              <a:rPr lang="es-CR" dirty="0"/>
              <a:t> de punto fijo y genere la tabla de diapositiva anterior. Es libre de usar el lenguaje que desee.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FFD8-5970-4799-B80E-67C82F38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s-CR" dirty="0" err="1"/>
              <a:t>étodo</a:t>
            </a:r>
            <a:r>
              <a:rPr lang="es-CR" dirty="0"/>
              <a:t> de Iteración de Punto Fijo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9277-B61B-4C67-99AB-F6ED401F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547" y="3429000"/>
            <a:ext cx="9246906" cy="13887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" dirty="0"/>
              <a:t>El método del punto fijo es un método iterativo que permite resolver sistemas de ecuaciones no lineales.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0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s-CR" dirty="0" err="1"/>
              <a:t>étodo</a:t>
            </a:r>
            <a:r>
              <a:rPr lang="es-CR" dirty="0"/>
              <a:t> de Iteración de Punto Fijo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s-419" dirty="0"/>
                  <a:t>Esto requiere volver a escribir la ecuación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s-419" dirty="0"/>
                  <a:t>en la forma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419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419" dirty="0"/>
                  <a:t>. Por ejemplo:</a:t>
                </a:r>
              </a:p>
              <a:p>
                <a:pPr marL="457200" lvl="1" indent="0"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419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rgbClr val="00B050"/>
                  </a:solidFill>
                </a:endParaRPr>
              </a:p>
              <a:p>
                <a:pPr marL="457200" lvl="1" indent="0"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457200" lvl="1" indent="0"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26" r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Un </a:t>
                </a:r>
                <a:r>
                  <a:rPr lang="en-US" dirty="0" err="1"/>
                  <a:t>punto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soluci</a:t>
                </a:r>
                <a:r>
                  <a:rPr lang="es-CR" dirty="0" err="1"/>
                  <a:t>ón</a:t>
                </a:r>
                <a:r>
                  <a:rPr lang="es-CR" dirty="0"/>
                  <a:t> de </a:t>
                </a:r>
                <a14:m>
                  <m:oMath xmlns:m="http://schemas.openxmlformats.org/officeDocument/2006/math">
                    <m:r>
                      <a:rPr lang="es-419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419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es</a:t>
                </a:r>
                <a:r>
                  <a:rPr lang="en-US" dirty="0"/>
                  <a:t> </a:t>
                </a:r>
                <a:r>
                  <a:rPr lang="en-US" dirty="0" err="1"/>
                  <a:t>llamado</a:t>
                </a:r>
                <a:r>
                  <a:rPr lang="en-US" dirty="0"/>
                  <a:t> </a:t>
                </a:r>
                <a:r>
                  <a:rPr lang="en-US" dirty="0" err="1"/>
                  <a:t>punto</a:t>
                </a:r>
                <a:r>
                  <a:rPr lang="en-US" dirty="0"/>
                  <a:t> </a:t>
                </a:r>
                <a:r>
                  <a:rPr lang="en-US" dirty="0" err="1"/>
                  <a:t>fijo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s-CR" dirty="0"/>
                  <a:t>Este punto fijo es solución de la ecuación: </a:t>
                </a:r>
                <a14:m>
                  <m:oMath xmlns:m="http://schemas.openxmlformats.org/officeDocument/2006/math">
                    <m:r>
                      <a:rPr lang="es-419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419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i="1" dirty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326" r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8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s-CR" dirty="0" err="1"/>
              <a:t>étodo</a:t>
            </a:r>
            <a:r>
              <a:rPr lang="es-CR" dirty="0"/>
              <a:t> de Iteración de Punto Fijo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Si buscamos la soluci</a:t>
                </a:r>
                <a:r>
                  <a:rPr lang="es-CR" dirty="0"/>
                  <a:t>ón de la ecuación: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s-419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419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419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419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s-CR" dirty="0"/>
                  <a:t>Esto equivale a buscar el punto fijo de </a:t>
                </a:r>
                <a14:m>
                  <m:oMath xmlns:m="http://schemas.openxmlformats.org/officeDocument/2006/math">
                    <m:r>
                      <a:rPr lang="es-C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s-419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326" r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N</a:t>
                </a:r>
                <a:r>
                  <a:rPr lang="es-CR" dirty="0" err="1"/>
                  <a:t>ótese</a:t>
                </a:r>
                <a:r>
                  <a:rPr lang="es-CR" dirty="0"/>
                  <a:t> que un punto fijo de </a:t>
                </a:r>
                <a14:m>
                  <m:oMath xmlns:m="http://schemas.openxmlformats.org/officeDocument/2006/math">
                    <m:r>
                      <a:rPr lang="es-C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CR" dirty="0"/>
                  <a:t>ocurre en </a:t>
                </a:r>
                <a14:m>
                  <m:oMath xmlns:m="http://schemas.openxmlformats.org/officeDocument/2006/math">
                    <m:r>
                      <a:rPr lang="es-C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Por </a:t>
                </a:r>
                <a:r>
                  <a:rPr lang="en-US" dirty="0" err="1"/>
                  <a:t>tanto</a:t>
                </a:r>
                <a:r>
                  <a:rPr lang="en-US" dirty="0"/>
                  <a:t>,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punto</a:t>
                </a:r>
                <a:r>
                  <a:rPr lang="en-US" dirty="0"/>
                  <a:t> </a:t>
                </a:r>
                <a:r>
                  <a:rPr lang="en-US" dirty="0" err="1"/>
                  <a:t>es</a:t>
                </a:r>
                <a:r>
                  <a:rPr lang="en-US" dirty="0"/>
                  <a:t> </a:t>
                </a:r>
                <a:r>
                  <a:rPr lang="en-US" dirty="0" err="1"/>
                  <a:t>soluci</a:t>
                </a:r>
                <a:r>
                  <a:rPr lang="es-CR" dirty="0" err="1"/>
                  <a:t>ón</a:t>
                </a:r>
                <a:r>
                  <a:rPr lang="es-CR" dirty="0"/>
                  <a:t> de la ecuación: </a:t>
                </a:r>
                <a14:m>
                  <m:oMath xmlns:m="http://schemas.openxmlformats.org/officeDocument/2006/math">
                    <m:r>
                      <a:rPr lang="es-CR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326" r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s-CR" dirty="0" err="1"/>
              <a:t>étodo</a:t>
            </a:r>
            <a:r>
              <a:rPr lang="es-CR" dirty="0"/>
              <a:t> de Iteración de Punto Fijo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669" y="3429000"/>
            <a:ext cx="9601196" cy="13887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419" dirty="0">
                <a:solidFill>
                  <a:schemeClr val="dk1"/>
                </a:solidFill>
              </a:rPr>
              <a:t>El procedimiento empieza con una estimación o conjetura inicial de x, que es mejorada por iteración hasta alcanzar la convergencia.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2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Algoritmo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3B7FC-1C8B-4090-90DA-346DD5142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Obtenemos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En</a:t>
                </a:r>
                <a:r>
                  <a:rPr lang="en-US" dirty="0"/>
                  <a:t> forma </a:t>
                </a:r>
                <a:r>
                  <a:rPr lang="en-US" dirty="0" err="1"/>
                  <a:t>interativa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3B7FC-1C8B-4090-90DA-346DD5142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97BD-473E-42BA-8FBA-B58CDDD3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#1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040E-FC4F-4D3C-9AB9-32A507ECF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2" y="3233392"/>
                <a:ext cx="9601196" cy="1973171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tal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para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sen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 Use el </a:t>
                </a:r>
                <a:r>
                  <a:rPr lang="en-US" dirty="0" err="1"/>
                  <a:t>método</a:t>
                </a:r>
                <a:r>
                  <a:rPr lang="en-US" dirty="0"/>
                  <a:t> de punto </a:t>
                </a:r>
                <a:r>
                  <a:rPr lang="en-US" dirty="0" err="1"/>
                  <a:t>fijo</a:t>
                </a:r>
                <a:r>
                  <a:rPr lang="en-US" dirty="0"/>
                  <a:t> con el punto de </a:t>
                </a:r>
                <a:r>
                  <a:rPr lang="en-US" dirty="0" err="1"/>
                  <a:t>inicio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040E-FC4F-4D3C-9AB9-32A507ECF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3233392"/>
                <a:ext cx="9601196" cy="1973171"/>
              </a:xfrm>
              <a:blipFill>
                <a:blip r:embed="rId3"/>
                <a:stretch>
                  <a:fillRect l="-1144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8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97BD-473E-42BA-8FBA-B58CDDD3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#1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040E-FC4F-4D3C-9AB9-32A507ECF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2" y="3233392"/>
                <a:ext cx="9601196" cy="1973171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tal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para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sen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 El primer </a:t>
                </a:r>
                <a:r>
                  <a:rPr lang="en-US" dirty="0" err="1"/>
                  <a:t>paso</a:t>
                </a:r>
                <a:r>
                  <a:rPr lang="en-US" dirty="0"/>
                  <a:t> es </a:t>
                </a:r>
                <a:r>
                  <a:rPr lang="en-US" dirty="0" err="1"/>
                  <a:t>despejar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y </a:t>
                </a:r>
                <a:r>
                  <a:rPr lang="en-US" dirty="0" err="1"/>
                  <a:t>determinar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040E-FC4F-4D3C-9AB9-32A507ECF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3233392"/>
                <a:ext cx="9601196" cy="1973171"/>
              </a:xfrm>
              <a:blipFill>
                <a:blip r:embed="rId3"/>
                <a:stretch>
                  <a:fillRect l="-1144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74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97BD-473E-42BA-8FBA-B58CDDD3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#1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040E-FC4F-4D3C-9AB9-32A507ECF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3318234"/>
                <a:ext cx="9601196" cy="187593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A </a:t>
                </a:r>
                <a:r>
                  <a:rPr lang="en-US" dirty="0" err="1"/>
                  <a:t>continuaci</a:t>
                </a:r>
                <a:r>
                  <a:rPr lang="es-CR" dirty="0" err="1"/>
                  <a:t>ón</a:t>
                </a:r>
                <a:r>
                  <a:rPr lang="es-CR" dirty="0"/>
                  <a:t> determinamos la relación iterativa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R" dirty="0"/>
                  <a:t>, a partir de </a:t>
                </a:r>
                <a14:m>
                  <m:oMath xmlns:m="http://schemas.openxmlformats.org/officeDocument/2006/math">
                    <m:r>
                      <a:rPr lang="es-C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R" dirty="0"/>
                  <a:t>:</a:t>
                </a:r>
              </a:p>
              <a:p>
                <a:pPr mar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040E-FC4F-4D3C-9AB9-32A507ECF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3318234"/>
                <a:ext cx="9601196" cy="1875935"/>
              </a:xfrm>
              <a:blipFill>
                <a:blip r:embed="rId3"/>
                <a:stretch>
                  <a:fillRect l="-1144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95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1179</TotalTime>
  <Words>406</Words>
  <Application>Microsoft Office PowerPoint</Application>
  <PresentationFormat>Widescreen</PresentationFormat>
  <Paragraphs>44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Garamond</vt:lpstr>
      <vt:lpstr>Organic</vt:lpstr>
      <vt:lpstr>Clase II</vt:lpstr>
      <vt:lpstr>Método de Iteración de Punto Fijo</vt:lpstr>
      <vt:lpstr>Método de Iteración de Punto Fijo</vt:lpstr>
      <vt:lpstr>Método de Iteración de Punto Fijo</vt:lpstr>
      <vt:lpstr>Método de Iteración de Punto Fijo</vt:lpstr>
      <vt:lpstr>Algoritmo</vt:lpstr>
      <vt:lpstr>Ejemplo #1</vt:lpstr>
      <vt:lpstr>Ejemplo #1</vt:lpstr>
      <vt:lpstr>Ejemplo #1</vt:lpstr>
      <vt:lpstr>Iteración #1</vt:lpstr>
      <vt:lpstr>Iteración #2</vt:lpstr>
      <vt:lpstr>Resumen de Iteraciones</vt:lpstr>
      <vt:lpstr>Tarea #2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I</dc:title>
  <dc:creator>Suarez Bonilla, Felix D</dc:creator>
  <cp:keywords>CTPClassification=CTP_NT</cp:keywords>
  <cp:lastModifiedBy>Suarez Bonilla, Felix D</cp:lastModifiedBy>
  <cp:revision>80</cp:revision>
  <dcterms:created xsi:type="dcterms:W3CDTF">2018-05-16T01:03:19Z</dcterms:created>
  <dcterms:modified xsi:type="dcterms:W3CDTF">2020-09-28T17:09:49Z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93a5694a-af37-403e-a6be-7379d3de3665</vt:lpwstr>
  </property>
  <property fmtid="{D5CDD505-2E9C-101B-9397-08002B2CF9AE}" pid="3" name="CTP_TimeStamp">
    <vt:lpwstr>2019-05-23 02:59:55Z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