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9B5A16-FD54-4430-B825-6C721DC5A7C6}" v="187" dt="2020-10-19T20:21:55.1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4660"/>
  </p:normalViewPr>
  <p:slideViewPr>
    <p:cSldViewPr snapToGrid="0">
      <p:cViewPr>
        <p:scale>
          <a:sx n="75" d="100"/>
          <a:sy n="75" d="100"/>
        </p:scale>
        <p:origin x="79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arez Bonilla, Felix D" userId="ff998ba1-fbaf-40f7-8cca-8a2a6e443e21" providerId="ADAL" clId="{0E88BF8A-890D-474C-B92D-CB0B69724F2B}"/>
    <pc:docChg chg="custSel addSld delSld modSld sldOrd">
      <pc:chgData name="Suarez Bonilla, Felix D" userId="ff998ba1-fbaf-40f7-8cca-8a2a6e443e21" providerId="ADAL" clId="{0E88BF8A-890D-474C-B92D-CB0B69724F2B}" dt="2020-10-19T20:28:18.707" v="240" actId="208"/>
      <pc:docMkLst>
        <pc:docMk/>
      </pc:docMkLst>
      <pc:sldChg chg="addSp modSp">
        <pc:chgData name="Suarez Bonilla, Felix D" userId="ff998ba1-fbaf-40f7-8cca-8a2a6e443e21" providerId="ADAL" clId="{0E88BF8A-890D-474C-B92D-CB0B69724F2B}" dt="2020-10-19T20:10:45.466" v="27" actId="14100"/>
        <pc:sldMkLst>
          <pc:docMk/>
          <pc:sldMk cId="1176424752" sldId="259"/>
        </pc:sldMkLst>
        <pc:cxnChg chg="add mod">
          <ac:chgData name="Suarez Bonilla, Felix D" userId="ff998ba1-fbaf-40f7-8cca-8a2a6e443e21" providerId="ADAL" clId="{0E88BF8A-890D-474C-B92D-CB0B69724F2B}" dt="2020-10-19T20:10:45.466" v="27" actId="14100"/>
          <ac:cxnSpMkLst>
            <pc:docMk/>
            <pc:sldMk cId="1176424752" sldId="259"/>
            <ac:cxnSpMk id="33" creationId="{EBA05F03-EB34-4E5D-8F10-AB70BA9B1783}"/>
          </ac:cxnSpMkLst>
        </pc:cxnChg>
      </pc:sldChg>
      <pc:sldChg chg="modSp">
        <pc:chgData name="Suarez Bonilla, Felix D" userId="ff998ba1-fbaf-40f7-8cca-8a2a6e443e21" providerId="ADAL" clId="{0E88BF8A-890D-474C-B92D-CB0B69724F2B}" dt="2020-10-19T20:11:04.560" v="28" actId="13926"/>
        <pc:sldMkLst>
          <pc:docMk/>
          <pc:sldMk cId="1829771642" sldId="260"/>
        </pc:sldMkLst>
        <pc:spChg chg="mod">
          <ac:chgData name="Suarez Bonilla, Felix D" userId="ff998ba1-fbaf-40f7-8cca-8a2a6e443e21" providerId="ADAL" clId="{0E88BF8A-890D-474C-B92D-CB0B69724F2B}" dt="2020-10-19T20:11:04.560" v="28" actId="13926"/>
          <ac:spMkLst>
            <pc:docMk/>
            <pc:sldMk cId="1829771642" sldId="260"/>
            <ac:spMk id="3" creationId="{00000000-0000-0000-0000-000000000000}"/>
          </ac:spMkLst>
        </pc:spChg>
      </pc:sldChg>
      <pc:sldChg chg="addSp modSp">
        <pc:chgData name="Suarez Bonilla, Felix D" userId="ff998ba1-fbaf-40f7-8cca-8a2a6e443e21" providerId="ADAL" clId="{0E88BF8A-890D-474C-B92D-CB0B69724F2B}" dt="2020-10-19T20:11:36.429" v="35" actId="1076"/>
        <pc:sldMkLst>
          <pc:docMk/>
          <pc:sldMk cId="927109194" sldId="261"/>
        </pc:sldMkLst>
        <pc:spChg chg="add mod">
          <ac:chgData name="Suarez Bonilla, Felix D" userId="ff998ba1-fbaf-40f7-8cca-8a2a6e443e21" providerId="ADAL" clId="{0E88BF8A-890D-474C-B92D-CB0B69724F2B}" dt="2020-10-19T20:11:26.941" v="30" actId="1076"/>
          <ac:spMkLst>
            <pc:docMk/>
            <pc:sldMk cId="927109194" sldId="261"/>
            <ac:spMk id="6" creationId="{FB87BD07-BBBA-4888-8B8B-9DBC680515D4}"/>
          </ac:spMkLst>
        </pc:spChg>
        <pc:spChg chg="add mod">
          <ac:chgData name="Suarez Bonilla, Felix D" userId="ff998ba1-fbaf-40f7-8cca-8a2a6e443e21" providerId="ADAL" clId="{0E88BF8A-890D-474C-B92D-CB0B69724F2B}" dt="2020-10-19T20:11:30.254" v="32" actId="1076"/>
          <ac:spMkLst>
            <pc:docMk/>
            <pc:sldMk cId="927109194" sldId="261"/>
            <ac:spMk id="7" creationId="{A506B8D0-FA4B-450C-AF7F-6E6507FCBE49}"/>
          </ac:spMkLst>
        </pc:spChg>
        <pc:spChg chg="add mod">
          <ac:chgData name="Suarez Bonilla, Felix D" userId="ff998ba1-fbaf-40f7-8cca-8a2a6e443e21" providerId="ADAL" clId="{0E88BF8A-890D-474C-B92D-CB0B69724F2B}" dt="2020-10-19T20:11:30.887" v="33"/>
          <ac:spMkLst>
            <pc:docMk/>
            <pc:sldMk cId="927109194" sldId="261"/>
            <ac:spMk id="8" creationId="{DE242FB2-F1E7-41A9-BA7F-475CA561E1DF}"/>
          </ac:spMkLst>
        </pc:spChg>
        <pc:spChg chg="add mod">
          <ac:chgData name="Suarez Bonilla, Felix D" userId="ff998ba1-fbaf-40f7-8cca-8a2a6e443e21" providerId="ADAL" clId="{0E88BF8A-890D-474C-B92D-CB0B69724F2B}" dt="2020-10-19T20:11:36.429" v="35" actId="1076"/>
          <ac:spMkLst>
            <pc:docMk/>
            <pc:sldMk cId="927109194" sldId="261"/>
            <ac:spMk id="9" creationId="{2D0B91DE-0B0E-4F4E-9302-32673A2908D8}"/>
          </ac:spMkLst>
        </pc:spChg>
      </pc:sldChg>
      <pc:sldChg chg="modSp">
        <pc:chgData name="Suarez Bonilla, Felix D" userId="ff998ba1-fbaf-40f7-8cca-8a2a6e443e21" providerId="ADAL" clId="{0E88BF8A-890D-474C-B92D-CB0B69724F2B}" dt="2020-10-19T20:12:13.564" v="36" actId="13926"/>
        <pc:sldMkLst>
          <pc:docMk/>
          <pc:sldMk cId="2668955922" sldId="262"/>
        </pc:sldMkLst>
        <pc:spChg chg="mod">
          <ac:chgData name="Suarez Bonilla, Felix D" userId="ff998ba1-fbaf-40f7-8cca-8a2a6e443e21" providerId="ADAL" clId="{0E88BF8A-890D-474C-B92D-CB0B69724F2B}" dt="2020-10-19T20:12:13.564" v="36" actId="13926"/>
          <ac:spMkLst>
            <pc:docMk/>
            <pc:sldMk cId="2668955922" sldId="262"/>
            <ac:spMk id="3" creationId="{00000000-0000-0000-0000-000000000000}"/>
          </ac:spMkLst>
        </pc:spChg>
      </pc:sldChg>
      <pc:sldChg chg="addSp modSp">
        <pc:chgData name="Suarez Bonilla, Felix D" userId="ff998ba1-fbaf-40f7-8cca-8a2a6e443e21" providerId="ADAL" clId="{0E88BF8A-890D-474C-B92D-CB0B69724F2B}" dt="2020-10-19T20:13:14.150" v="38" actId="207"/>
        <pc:sldMkLst>
          <pc:docMk/>
          <pc:sldMk cId="3116042353" sldId="263"/>
        </pc:sldMkLst>
        <pc:spChg chg="add mod">
          <ac:chgData name="Suarez Bonilla, Felix D" userId="ff998ba1-fbaf-40f7-8cca-8a2a6e443e21" providerId="ADAL" clId="{0E88BF8A-890D-474C-B92D-CB0B69724F2B}" dt="2020-10-19T20:13:14.150" v="38" actId="207"/>
          <ac:spMkLst>
            <pc:docMk/>
            <pc:sldMk cId="3116042353" sldId="263"/>
            <ac:spMk id="3" creationId="{6C5A16C0-FB12-4EB3-A22E-8E800E94094C}"/>
          </ac:spMkLst>
        </pc:spChg>
      </pc:sldChg>
      <pc:sldChg chg="del">
        <pc:chgData name="Suarez Bonilla, Felix D" userId="ff998ba1-fbaf-40f7-8cca-8a2a6e443e21" providerId="ADAL" clId="{0E88BF8A-890D-474C-B92D-CB0B69724F2B}" dt="2020-10-19T20:01:17.371" v="3" actId="2696"/>
        <pc:sldMkLst>
          <pc:docMk/>
          <pc:sldMk cId="3271586434" sldId="264"/>
        </pc:sldMkLst>
      </pc:sldChg>
      <pc:sldChg chg="del">
        <pc:chgData name="Suarez Bonilla, Felix D" userId="ff998ba1-fbaf-40f7-8cca-8a2a6e443e21" providerId="ADAL" clId="{0E88BF8A-890D-474C-B92D-CB0B69724F2B}" dt="2020-10-19T20:01:17.369" v="2" actId="2696"/>
        <pc:sldMkLst>
          <pc:docMk/>
          <pc:sldMk cId="459989212" sldId="268"/>
        </pc:sldMkLst>
      </pc:sldChg>
      <pc:sldChg chg="del">
        <pc:chgData name="Suarez Bonilla, Felix D" userId="ff998ba1-fbaf-40f7-8cca-8a2a6e443e21" providerId="ADAL" clId="{0E88BF8A-890D-474C-B92D-CB0B69724F2B}" dt="2020-10-19T20:01:17.373" v="4" actId="2696"/>
        <pc:sldMkLst>
          <pc:docMk/>
          <pc:sldMk cId="1516103324" sldId="269"/>
        </pc:sldMkLst>
      </pc:sldChg>
      <pc:sldChg chg="del">
        <pc:chgData name="Suarez Bonilla, Felix D" userId="ff998ba1-fbaf-40f7-8cca-8a2a6e443e21" providerId="ADAL" clId="{0E88BF8A-890D-474C-B92D-CB0B69724F2B}" dt="2020-10-19T20:01:17.438" v="10" actId="2696"/>
        <pc:sldMkLst>
          <pc:docMk/>
          <pc:sldMk cId="1990660702" sldId="270"/>
        </pc:sldMkLst>
      </pc:sldChg>
      <pc:sldChg chg="del">
        <pc:chgData name="Suarez Bonilla, Felix D" userId="ff998ba1-fbaf-40f7-8cca-8a2a6e443e21" providerId="ADAL" clId="{0E88BF8A-890D-474C-B92D-CB0B69724F2B}" dt="2020-10-19T20:01:17.437" v="8" actId="2696"/>
        <pc:sldMkLst>
          <pc:docMk/>
          <pc:sldMk cId="3257176729" sldId="271"/>
        </pc:sldMkLst>
      </pc:sldChg>
      <pc:sldChg chg="del">
        <pc:chgData name="Suarez Bonilla, Felix D" userId="ff998ba1-fbaf-40f7-8cca-8a2a6e443e21" providerId="ADAL" clId="{0E88BF8A-890D-474C-B92D-CB0B69724F2B}" dt="2020-10-19T20:01:17.437" v="9" actId="2696"/>
        <pc:sldMkLst>
          <pc:docMk/>
          <pc:sldMk cId="2284673364" sldId="272"/>
        </pc:sldMkLst>
      </pc:sldChg>
      <pc:sldChg chg="del">
        <pc:chgData name="Suarez Bonilla, Felix D" userId="ff998ba1-fbaf-40f7-8cca-8a2a6e443e21" providerId="ADAL" clId="{0E88BF8A-890D-474C-B92D-CB0B69724F2B}" dt="2020-10-19T20:01:17.435" v="7" actId="2696"/>
        <pc:sldMkLst>
          <pc:docMk/>
          <pc:sldMk cId="1443553170" sldId="274"/>
        </pc:sldMkLst>
      </pc:sldChg>
      <pc:sldChg chg="del">
        <pc:chgData name="Suarez Bonilla, Felix D" userId="ff998ba1-fbaf-40f7-8cca-8a2a6e443e21" providerId="ADAL" clId="{0E88BF8A-890D-474C-B92D-CB0B69724F2B}" dt="2020-10-19T20:01:17.434" v="6" actId="2696"/>
        <pc:sldMkLst>
          <pc:docMk/>
          <pc:sldMk cId="3147704348" sldId="275"/>
        </pc:sldMkLst>
      </pc:sldChg>
      <pc:sldChg chg="del">
        <pc:chgData name="Suarez Bonilla, Felix D" userId="ff998ba1-fbaf-40f7-8cca-8a2a6e443e21" providerId="ADAL" clId="{0E88BF8A-890D-474C-B92D-CB0B69724F2B}" dt="2020-10-19T20:01:17.432" v="5" actId="2696"/>
        <pc:sldMkLst>
          <pc:docMk/>
          <pc:sldMk cId="3848010275" sldId="276"/>
        </pc:sldMkLst>
      </pc:sldChg>
      <pc:sldChg chg="del">
        <pc:chgData name="Suarez Bonilla, Felix D" userId="ff998ba1-fbaf-40f7-8cca-8a2a6e443e21" providerId="ADAL" clId="{0E88BF8A-890D-474C-B92D-CB0B69724F2B}" dt="2020-10-19T20:07:51.667" v="24" actId="2696"/>
        <pc:sldMkLst>
          <pc:docMk/>
          <pc:sldMk cId="4146349823" sldId="277"/>
        </pc:sldMkLst>
      </pc:sldChg>
      <pc:sldChg chg="modSp ord">
        <pc:chgData name="Suarez Bonilla, Felix D" userId="ff998ba1-fbaf-40f7-8cca-8a2a6e443e21" providerId="ADAL" clId="{0E88BF8A-890D-474C-B92D-CB0B69724F2B}" dt="2020-10-19T20:07:18.329" v="23" actId="27636"/>
        <pc:sldMkLst>
          <pc:docMk/>
          <pc:sldMk cId="2324818349" sldId="279"/>
        </pc:sldMkLst>
        <pc:spChg chg="mod">
          <ac:chgData name="Suarez Bonilla, Felix D" userId="ff998ba1-fbaf-40f7-8cca-8a2a6e443e21" providerId="ADAL" clId="{0E88BF8A-890D-474C-B92D-CB0B69724F2B}" dt="2020-10-19T20:06:54.698" v="21" actId="20577"/>
          <ac:spMkLst>
            <pc:docMk/>
            <pc:sldMk cId="2324818349" sldId="279"/>
            <ac:spMk id="2" creationId="{00000000-0000-0000-0000-000000000000}"/>
          </ac:spMkLst>
        </pc:spChg>
        <pc:spChg chg="mod">
          <ac:chgData name="Suarez Bonilla, Felix D" userId="ff998ba1-fbaf-40f7-8cca-8a2a6e443e21" providerId="ADAL" clId="{0E88BF8A-890D-474C-B92D-CB0B69724F2B}" dt="2020-10-19T20:07:18.329" v="23" actId="27636"/>
          <ac:spMkLst>
            <pc:docMk/>
            <pc:sldMk cId="2324818349" sldId="279"/>
            <ac:spMk id="3" creationId="{00000000-0000-0000-0000-000000000000}"/>
          </ac:spMkLst>
        </pc:spChg>
      </pc:sldChg>
      <pc:sldChg chg="addSp delSp modSp add">
        <pc:chgData name="Suarez Bonilla, Felix D" userId="ff998ba1-fbaf-40f7-8cca-8a2a6e443e21" providerId="ADAL" clId="{0E88BF8A-890D-474C-B92D-CB0B69724F2B}" dt="2020-10-19T20:16:27.329" v="96" actId="20577"/>
        <pc:sldMkLst>
          <pc:docMk/>
          <pc:sldMk cId="3257597073" sldId="280"/>
        </pc:sldMkLst>
        <pc:spChg chg="add mod">
          <ac:chgData name="Suarez Bonilla, Felix D" userId="ff998ba1-fbaf-40f7-8cca-8a2a6e443e21" providerId="ADAL" clId="{0E88BF8A-890D-474C-B92D-CB0B69724F2B}" dt="2020-10-19T20:15:37.164" v="70" actId="20577"/>
          <ac:spMkLst>
            <pc:docMk/>
            <pc:sldMk cId="3257597073" sldId="280"/>
            <ac:spMk id="3" creationId="{DB28BEA9-5958-404E-90FC-10238A7BCFD6}"/>
          </ac:spMkLst>
        </pc:spChg>
        <pc:spChg chg="add mod">
          <ac:chgData name="Suarez Bonilla, Felix D" userId="ff998ba1-fbaf-40f7-8cca-8a2a6e443e21" providerId="ADAL" clId="{0E88BF8A-890D-474C-B92D-CB0B69724F2B}" dt="2020-10-19T20:15:53.245" v="78" actId="20577"/>
          <ac:spMkLst>
            <pc:docMk/>
            <pc:sldMk cId="3257597073" sldId="280"/>
            <ac:spMk id="9" creationId="{F5799AD0-38C2-41E1-8E51-250C74D61317}"/>
          </ac:spMkLst>
        </pc:spChg>
        <pc:spChg chg="del">
          <ac:chgData name="Suarez Bonilla, Felix D" userId="ff998ba1-fbaf-40f7-8cca-8a2a6e443e21" providerId="ADAL" clId="{0E88BF8A-890D-474C-B92D-CB0B69724F2B}" dt="2020-10-19T20:13:49.599" v="40" actId="478"/>
          <ac:spMkLst>
            <pc:docMk/>
            <pc:sldMk cId="3257597073" sldId="280"/>
            <ac:spMk id="13" creationId="{00000000-0000-0000-0000-000000000000}"/>
          </ac:spMkLst>
        </pc:spChg>
        <pc:spChg chg="add mod">
          <ac:chgData name="Suarez Bonilla, Felix D" userId="ff998ba1-fbaf-40f7-8cca-8a2a6e443e21" providerId="ADAL" clId="{0E88BF8A-890D-474C-B92D-CB0B69724F2B}" dt="2020-10-19T20:16:18.012" v="90" actId="20577"/>
          <ac:spMkLst>
            <pc:docMk/>
            <pc:sldMk cId="3257597073" sldId="280"/>
            <ac:spMk id="16" creationId="{799C982A-9C45-426C-AA18-F7E4AA9404FC}"/>
          </ac:spMkLst>
        </pc:spChg>
        <pc:spChg chg="add mod">
          <ac:chgData name="Suarez Bonilla, Felix D" userId="ff998ba1-fbaf-40f7-8cca-8a2a6e443e21" providerId="ADAL" clId="{0E88BF8A-890D-474C-B92D-CB0B69724F2B}" dt="2020-10-19T20:16:27.329" v="96" actId="20577"/>
          <ac:spMkLst>
            <pc:docMk/>
            <pc:sldMk cId="3257597073" sldId="280"/>
            <ac:spMk id="17" creationId="{B6CBCAE6-A651-49F9-B94E-63E56E823C0F}"/>
          </ac:spMkLst>
        </pc:spChg>
        <pc:picChg chg="add mod modCrop">
          <ac:chgData name="Suarez Bonilla, Felix D" userId="ff998ba1-fbaf-40f7-8cca-8a2a6e443e21" providerId="ADAL" clId="{0E88BF8A-890D-474C-B92D-CB0B69724F2B}" dt="2020-10-19T20:14:24.384" v="47" actId="1076"/>
          <ac:picMkLst>
            <pc:docMk/>
            <pc:sldMk cId="3257597073" sldId="280"/>
            <ac:picMk id="15" creationId="{2A8984BE-D84D-42AA-BA9B-96EDF3DC4BBA}"/>
          </ac:picMkLst>
        </pc:picChg>
      </pc:sldChg>
      <pc:sldChg chg="addSp modSp add">
        <pc:chgData name="Suarez Bonilla, Felix D" userId="ff998ba1-fbaf-40f7-8cca-8a2a6e443e21" providerId="ADAL" clId="{0E88BF8A-890D-474C-B92D-CB0B69724F2B}" dt="2020-10-19T20:28:18.707" v="240" actId="208"/>
        <pc:sldMkLst>
          <pc:docMk/>
          <pc:sldMk cId="2273770660" sldId="281"/>
        </pc:sldMkLst>
        <pc:spChg chg="mod">
          <ac:chgData name="Suarez Bonilla, Felix D" userId="ff998ba1-fbaf-40f7-8cca-8a2a6e443e21" providerId="ADAL" clId="{0E88BF8A-890D-474C-B92D-CB0B69724F2B}" dt="2020-10-19T20:16:53.587" v="99" actId="1076"/>
          <ac:spMkLst>
            <pc:docMk/>
            <pc:sldMk cId="2273770660" sldId="281"/>
            <ac:spMk id="3" creationId="{DB28BEA9-5958-404E-90FC-10238A7BCFD6}"/>
          </ac:spMkLst>
        </pc:spChg>
        <pc:spChg chg="mod">
          <ac:chgData name="Suarez Bonilla, Felix D" userId="ff998ba1-fbaf-40f7-8cca-8a2a6e443e21" providerId="ADAL" clId="{0E88BF8A-890D-474C-B92D-CB0B69724F2B}" dt="2020-10-19T20:16:53.587" v="99" actId="1076"/>
          <ac:spMkLst>
            <pc:docMk/>
            <pc:sldMk cId="2273770660" sldId="281"/>
            <ac:spMk id="9" creationId="{F5799AD0-38C2-41E1-8E51-250C74D61317}"/>
          </ac:spMkLst>
        </pc:spChg>
        <pc:spChg chg="add mod">
          <ac:chgData name="Suarez Bonilla, Felix D" userId="ff998ba1-fbaf-40f7-8cca-8a2a6e443e21" providerId="ADAL" clId="{0E88BF8A-890D-474C-B92D-CB0B69724F2B}" dt="2020-10-19T20:21:55.184" v="237" actId="16959"/>
          <ac:spMkLst>
            <pc:docMk/>
            <pc:sldMk cId="2273770660" sldId="281"/>
            <ac:spMk id="11" creationId="{14D919BB-7E79-4DDA-A02F-285692A54D87}"/>
          </ac:spMkLst>
        </pc:spChg>
        <pc:spChg chg="mod">
          <ac:chgData name="Suarez Bonilla, Felix D" userId="ff998ba1-fbaf-40f7-8cca-8a2a6e443e21" providerId="ADAL" clId="{0E88BF8A-890D-474C-B92D-CB0B69724F2B}" dt="2020-10-19T20:19:16.915" v="183" actId="1076"/>
          <ac:spMkLst>
            <pc:docMk/>
            <pc:sldMk cId="2273770660" sldId="281"/>
            <ac:spMk id="16" creationId="{799C982A-9C45-426C-AA18-F7E4AA9404FC}"/>
          </ac:spMkLst>
        </pc:spChg>
        <pc:spChg chg="mod">
          <ac:chgData name="Suarez Bonilla, Felix D" userId="ff998ba1-fbaf-40f7-8cca-8a2a6e443e21" providerId="ADAL" clId="{0E88BF8A-890D-474C-B92D-CB0B69724F2B}" dt="2020-10-19T20:19:14.179" v="182" actId="1076"/>
          <ac:spMkLst>
            <pc:docMk/>
            <pc:sldMk cId="2273770660" sldId="281"/>
            <ac:spMk id="17" creationId="{B6CBCAE6-A651-49F9-B94E-63E56E823C0F}"/>
          </ac:spMkLst>
        </pc:spChg>
        <pc:spChg chg="add mod">
          <ac:chgData name="Suarez Bonilla, Felix D" userId="ff998ba1-fbaf-40f7-8cca-8a2a6e443e21" providerId="ADAL" clId="{0E88BF8A-890D-474C-B92D-CB0B69724F2B}" dt="2020-10-19T20:21:36.981" v="229" actId="16959"/>
          <ac:spMkLst>
            <pc:docMk/>
            <pc:sldMk cId="2273770660" sldId="281"/>
            <ac:spMk id="18" creationId="{76221337-591D-4B5A-A554-6740E2881801}"/>
          </ac:spMkLst>
        </pc:spChg>
        <pc:spChg chg="add mod">
          <ac:chgData name="Suarez Bonilla, Felix D" userId="ff998ba1-fbaf-40f7-8cca-8a2a6e443e21" providerId="ADAL" clId="{0E88BF8A-890D-474C-B92D-CB0B69724F2B}" dt="2020-10-19T20:21:01.365" v="223" actId="1076"/>
          <ac:spMkLst>
            <pc:docMk/>
            <pc:sldMk cId="2273770660" sldId="281"/>
            <ac:spMk id="19" creationId="{9D0E0A58-4F0B-4536-9543-4E72C118E4EB}"/>
          </ac:spMkLst>
        </pc:spChg>
        <pc:spChg chg="add mod">
          <ac:chgData name="Suarez Bonilla, Felix D" userId="ff998ba1-fbaf-40f7-8cca-8a2a6e443e21" providerId="ADAL" clId="{0E88BF8A-890D-474C-B92D-CB0B69724F2B}" dt="2020-10-19T20:23:01.541" v="239" actId="1076"/>
          <ac:spMkLst>
            <pc:docMk/>
            <pc:sldMk cId="2273770660" sldId="281"/>
            <ac:spMk id="20" creationId="{79D9B476-8BFA-487C-9A13-E9F4C8E4FFEC}"/>
          </ac:spMkLst>
        </pc:spChg>
        <pc:picChg chg="mod">
          <ac:chgData name="Suarez Bonilla, Felix D" userId="ff998ba1-fbaf-40f7-8cca-8a2a6e443e21" providerId="ADAL" clId="{0E88BF8A-890D-474C-B92D-CB0B69724F2B}" dt="2020-10-19T20:28:18.707" v="240" actId="208"/>
          <ac:picMkLst>
            <pc:docMk/>
            <pc:sldMk cId="2273770660" sldId="281"/>
            <ac:picMk id="15" creationId="{2A8984BE-D84D-42AA-BA9B-96EDF3DC4B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A74C1-8C88-4929-B716-98EB0102312C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C0C28-BF7F-4F7C-8116-1E82405D5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58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A0C7539-FF12-4B5C-9B5A-644AD224E6A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06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9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335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155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13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85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29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50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73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9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00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2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97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6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0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47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7539-FF12-4B5C-9B5A-644AD224E6A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1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0C7539-FF12-4B5C-9B5A-644AD224E6A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BF9311-B38E-46F1-9710-DFE4034C5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Clase IV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Curso: Métodos Numéricos</a:t>
            </a:r>
          </a:p>
          <a:p>
            <a:r>
              <a:rPr lang="es-CR" dirty="0"/>
              <a:t>Profesor: Félix Suárez Bonilla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en clase #1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789848" y="3092560"/>
            <a:ext cx="9426" cy="23378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789848" y="5430410"/>
            <a:ext cx="3870804" cy="298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95402" y="2484155"/>
            <a:ext cx="98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800" dirty="0"/>
              <a:t>y</a:t>
            </a:r>
            <a:endParaRPr lang="en-US" sz="2800" dirty="0"/>
          </a:p>
        </p:txBody>
      </p:sp>
      <p:sp>
        <p:nvSpPr>
          <p:cNvPr id="7" name="Multiply 6"/>
          <p:cNvSpPr/>
          <p:nvPr/>
        </p:nvSpPr>
        <p:spPr>
          <a:xfrm>
            <a:off x="2313035" y="3605251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4922628" y="4450664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81053" y="3272797"/>
            <a:ext cx="1071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000" dirty="0"/>
              <a:t>(1.2,4.1)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490646" y="4061430"/>
            <a:ext cx="1071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000" dirty="0"/>
              <a:t>(4.1,2.1)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872898" y="3194193"/>
                <a:ext cx="4911366" cy="1328023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/>
                <a:r>
                  <a:rPr lang="es-419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Para los dos siguientes puntos, determine el valor de </a:t>
                </a:r>
                <a14:m>
                  <m:oMath xmlns:m="http://schemas.openxmlformats.org/officeDocument/2006/math">
                    <m:r>
                      <a:rPr lang="es-419" sz="24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419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para </a:t>
                </a:r>
                <a14:m>
                  <m:oMath xmlns:m="http://schemas.openxmlformats.org/officeDocument/2006/math">
                    <m:r>
                      <a:rPr lang="es-419" sz="24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419" sz="24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=3.0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usando interpolaci</a:t>
                </a:r>
                <a:r>
                  <a:rPr lang="es-CR" sz="2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ón</a:t>
                </a:r>
                <a:r>
                  <a:rPr lang="es-C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lineal.</a:t>
                </a:r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898" y="3194193"/>
                <a:ext cx="4911366" cy="1328023"/>
              </a:xfrm>
              <a:prstGeom prst="roundRect">
                <a:avLst/>
              </a:prstGeom>
              <a:blipFill rotWithShape="0">
                <a:blip r:embed="rId2"/>
                <a:stretch>
                  <a:fillRect l="-371" r="-49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380579" y="5087524"/>
            <a:ext cx="98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800" dirty="0"/>
              <a:t>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411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en clase #1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789848" y="3092560"/>
            <a:ext cx="9426" cy="23378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789848" y="5430410"/>
            <a:ext cx="3870804" cy="298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95402" y="2484155"/>
            <a:ext cx="98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800" dirty="0"/>
              <a:t>y</a:t>
            </a:r>
            <a:endParaRPr lang="en-US" sz="2800" dirty="0"/>
          </a:p>
        </p:txBody>
      </p:sp>
      <p:sp>
        <p:nvSpPr>
          <p:cNvPr id="7" name="Multiply 6"/>
          <p:cNvSpPr/>
          <p:nvPr/>
        </p:nvSpPr>
        <p:spPr>
          <a:xfrm>
            <a:off x="2313035" y="3605251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4922628" y="4450664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81053" y="3272797"/>
            <a:ext cx="1071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000" dirty="0"/>
              <a:t>(1.2,4.1)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490646" y="4061430"/>
            <a:ext cx="1071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000" dirty="0"/>
              <a:t>(4.1,2.1)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380579" y="5087524"/>
            <a:ext cx="98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800" dirty="0"/>
              <a:t>x</a:t>
            </a:r>
            <a:endParaRPr lang="en-US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8984BE-D84D-42AA-BA9B-96EDF3DC4B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13" t="53550" r="28568" b="31766"/>
          <a:stretch/>
        </p:blipFill>
        <p:spPr>
          <a:xfrm>
            <a:off x="6467471" y="3058698"/>
            <a:ext cx="4017649" cy="8155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8BEA9-5958-404E-90FC-10238A7BCFD6}"/>
                  </a:ext>
                </a:extLst>
              </p:cNvPr>
              <p:cNvSpPr txBox="1"/>
              <p:nvPr/>
            </p:nvSpPr>
            <p:spPr>
              <a:xfrm>
                <a:off x="6715760" y="4061430"/>
                <a:ext cx="348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8BEA9-5958-404E-90FC-10238A7BC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760" y="4061430"/>
                <a:ext cx="34856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5799AD0-38C2-41E1-8E51-250C74D61317}"/>
                  </a:ext>
                </a:extLst>
              </p:cNvPr>
              <p:cNvSpPr/>
              <p:nvPr/>
            </p:nvSpPr>
            <p:spPr>
              <a:xfrm>
                <a:off x="7937044" y="4483835"/>
                <a:ext cx="10785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5799AD0-38C2-41E1-8E51-250C74D61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044" y="4483835"/>
                <a:ext cx="107850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9C982A-9C45-426C-AA18-F7E4AA9404FC}"/>
                  </a:ext>
                </a:extLst>
              </p:cNvPr>
              <p:cNvSpPr txBox="1"/>
              <p:nvPr/>
            </p:nvSpPr>
            <p:spPr>
              <a:xfrm>
                <a:off x="6715760" y="4975075"/>
                <a:ext cx="348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9C982A-9C45-426C-AA18-F7E4AA940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760" y="4975075"/>
                <a:ext cx="3485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CBCAE6-A651-49F9-B94E-63E56E823C0F}"/>
                  </a:ext>
                </a:extLst>
              </p:cNvPr>
              <p:cNvSpPr/>
              <p:nvPr/>
            </p:nvSpPr>
            <p:spPr>
              <a:xfrm>
                <a:off x="7921978" y="5397480"/>
                <a:ext cx="1073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CBCAE6-A651-49F9-B94E-63E56E823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978" y="5397480"/>
                <a:ext cx="1073179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597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Ejercicio en clase #1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789848" y="3092560"/>
            <a:ext cx="9426" cy="23378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789848" y="5430410"/>
            <a:ext cx="3870804" cy="298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95402" y="2484155"/>
            <a:ext cx="98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800" dirty="0"/>
              <a:t>y</a:t>
            </a:r>
            <a:endParaRPr lang="en-US" sz="2800" dirty="0"/>
          </a:p>
        </p:txBody>
      </p:sp>
      <p:sp>
        <p:nvSpPr>
          <p:cNvPr id="7" name="Multiply 6"/>
          <p:cNvSpPr/>
          <p:nvPr/>
        </p:nvSpPr>
        <p:spPr>
          <a:xfrm>
            <a:off x="2313035" y="3605251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4922628" y="4450664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81053" y="3272797"/>
            <a:ext cx="1071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000" dirty="0"/>
              <a:t>(1.2,4.1)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490646" y="4061430"/>
            <a:ext cx="1071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000" dirty="0"/>
              <a:t>(4.1,2.1)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380579" y="5087524"/>
            <a:ext cx="98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800" dirty="0"/>
              <a:t>x</a:t>
            </a:r>
            <a:endParaRPr lang="en-US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8984BE-D84D-42AA-BA9B-96EDF3DC4B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13" t="53550" r="28568" b="31766"/>
          <a:stretch/>
        </p:blipFill>
        <p:spPr>
          <a:xfrm>
            <a:off x="7595231" y="114776"/>
            <a:ext cx="4017649" cy="81556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8BEA9-5958-404E-90FC-10238A7BCFD6}"/>
                  </a:ext>
                </a:extLst>
              </p:cNvPr>
              <p:cNvSpPr txBox="1"/>
              <p:nvPr/>
            </p:nvSpPr>
            <p:spPr>
              <a:xfrm>
                <a:off x="6825333" y="2636181"/>
                <a:ext cx="348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8BEA9-5958-404E-90FC-10238A7BC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33" y="2636181"/>
                <a:ext cx="34856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5799AD0-38C2-41E1-8E51-250C74D61317}"/>
                  </a:ext>
                </a:extLst>
              </p:cNvPr>
              <p:cNvSpPr/>
              <p:nvPr/>
            </p:nvSpPr>
            <p:spPr>
              <a:xfrm>
                <a:off x="8046617" y="3058586"/>
                <a:ext cx="10785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5799AD0-38C2-41E1-8E51-250C74D61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617" y="3058586"/>
                <a:ext cx="107850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9C982A-9C45-426C-AA18-F7E4AA9404FC}"/>
                  </a:ext>
                </a:extLst>
              </p:cNvPr>
              <p:cNvSpPr txBox="1"/>
              <p:nvPr/>
            </p:nvSpPr>
            <p:spPr>
              <a:xfrm>
                <a:off x="7861248" y="3132763"/>
                <a:ext cx="3485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9C982A-9C45-426C-AA18-F7E4AA940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248" y="3132763"/>
                <a:ext cx="3485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CBCAE6-A651-49F9-B94E-63E56E823C0F}"/>
                  </a:ext>
                </a:extLst>
              </p:cNvPr>
              <p:cNvSpPr/>
              <p:nvPr/>
            </p:nvSpPr>
            <p:spPr>
              <a:xfrm>
                <a:off x="9125117" y="2628300"/>
                <a:ext cx="1073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CBCAE6-A651-49F9-B94E-63E56E823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117" y="2628300"/>
                <a:ext cx="1073179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D919BB-7E79-4DDA-A02F-285692A54D87}"/>
                  </a:ext>
                </a:extLst>
              </p:cNvPr>
              <p:cNvSpPr txBox="1"/>
              <p:nvPr/>
            </p:nvSpPr>
            <p:spPr>
              <a:xfrm>
                <a:off x="7236448" y="3755449"/>
                <a:ext cx="2897802" cy="611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D919BB-7E79-4DDA-A02F-285692A54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448" y="3755449"/>
                <a:ext cx="2897802" cy="6119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221337-591D-4B5A-A554-6740E2881801}"/>
                  </a:ext>
                </a:extLst>
              </p:cNvPr>
              <p:cNvSpPr txBox="1"/>
              <p:nvPr/>
            </p:nvSpPr>
            <p:spPr>
              <a:xfrm>
                <a:off x="7089992" y="4748015"/>
                <a:ext cx="3312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=4.1+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−1.2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−0.68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221337-591D-4B5A-A554-6740E2881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992" y="4748015"/>
                <a:ext cx="3312160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0E0A58-4F0B-4536-9543-4E72C118E4EB}"/>
                  </a:ext>
                </a:extLst>
              </p:cNvPr>
              <p:cNvSpPr txBox="1"/>
              <p:nvPr/>
            </p:nvSpPr>
            <p:spPr>
              <a:xfrm>
                <a:off x="7089992" y="5226066"/>
                <a:ext cx="3312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=4.1+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−1.2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−0.68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0E0A58-4F0B-4536-9543-4E72C118E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992" y="5226066"/>
                <a:ext cx="331216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D9B476-8BFA-487C-9A13-E9F4C8E4FFEC}"/>
                  </a:ext>
                </a:extLst>
              </p:cNvPr>
              <p:cNvSpPr txBox="1"/>
              <p:nvPr/>
            </p:nvSpPr>
            <p:spPr>
              <a:xfrm>
                <a:off x="8020896" y="5691202"/>
                <a:ext cx="1450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=2.876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D9B476-8BFA-487C-9A13-E9F4C8E4F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896" y="5691202"/>
                <a:ext cx="1450352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77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Q	</a:t>
            </a:r>
            <a:r>
              <a:rPr lang="es-CR" dirty="0" err="1"/>
              <a:t>uiz</a:t>
            </a:r>
            <a:r>
              <a:rPr lang="es-CR" dirty="0"/>
              <a:t> #1 (Algoritmo de Neville)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CR" dirty="0"/>
              <a:t>El estudiante deberá investigar sobre este algoritmo y deberá explicarlo en una página (exactamente). Deberá adjuntar el diagrama de flujo correspondiente y el pseudocódigo correspondiente.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CR" dirty="0"/>
              <a:t>Es importante que la tarea sea una obra original del estudiante, sin copiar o pegar de ningún sitio web. En caso de detectarse plagio, se asignará una nota nula y se seguirá el procedimiento administrativo correspondiente.</a:t>
            </a:r>
          </a:p>
        </p:txBody>
      </p:sp>
    </p:spTree>
    <p:extLst>
      <p:ext uri="{BB962C8B-B14F-4D97-AF65-F5344CB8AC3E}">
        <p14:creationId xmlns:p14="http://schemas.microsoft.com/office/powerpoint/2010/main" val="232481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Interpolaci</a:t>
            </a:r>
            <a:r>
              <a:rPr lang="es-CR" dirty="0" err="1"/>
              <a:t>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1721" y="2979590"/>
            <a:ext cx="5341069" cy="2582227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dirty="0" err="1"/>
              <a:t>Supongamos</a:t>
            </a:r>
            <a:r>
              <a:rPr lang="en-US" dirty="0"/>
              <a:t> que </a:t>
            </a:r>
            <a:r>
              <a:rPr lang="en-US" dirty="0" err="1"/>
              <a:t>realizamos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experimento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que </a:t>
            </a:r>
            <a:r>
              <a:rPr lang="en-US" dirty="0" err="1"/>
              <a:t>realizamos</a:t>
            </a:r>
            <a:r>
              <a:rPr lang="en-US" dirty="0"/>
              <a:t> </a:t>
            </a:r>
            <a:r>
              <a:rPr lang="en-US" dirty="0" err="1"/>
              <a:t>mediciones</a:t>
            </a:r>
            <a:r>
              <a:rPr lang="en-US" dirty="0"/>
              <a:t> </a:t>
            </a:r>
            <a:r>
              <a:rPr lang="en-US" dirty="0" err="1"/>
              <a:t>sucesivas</a:t>
            </a:r>
            <a:r>
              <a:rPr lang="en-US" dirty="0"/>
              <a:t> de un fen</a:t>
            </a:r>
            <a:r>
              <a:rPr lang="es-CR" dirty="0" err="1"/>
              <a:t>ómeno</a:t>
            </a:r>
            <a:r>
              <a:rPr lang="es-CR" dirty="0"/>
              <a:t> natural.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117236" y="3223967"/>
            <a:ext cx="9426" cy="23378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117236" y="5561817"/>
            <a:ext cx="3870804" cy="298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ultiply 9"/>
          <p:cNvSpPr/>
          <p:nvPr/>
        </p:nvSpPr>
        <p:spPr>
          <a:xfrm>
            <a:off x="7400041" y="3706070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022765" y="5307701"/>
            <a:ext cx="38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dirty="0"/>
              <a:t>x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622790" y="2615562"/>
            <a:ext cx="98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800" dirty="0"/>
              <a:t>f(x)</a:t>
            </a:r>
            <a:endParaRPr lang="en-US" sz="2800" dirty="0"/>
          </a:p>
        </p:txBody>
      </p:sp>
      <p:sp>
        <p:nvSpPr>
          <p:cNvPr id="18" name="Multiply 17"/>
          <p:cNvSpPr/>
          <p:nvPr/>
        </p:nvSpPr>
        <p:spPr>
          <a:xfrm>
            <a:off x="7777113" y="3706070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8154185" y="3706070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9313582" y="3706070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9639602" y="3706070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9965622" y="3706070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10291642" y="3706070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10617662" y="3706070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/>
          <p:cNvSpPr/>
          <p:nvPr/>
        </p:nvSpPr>
        <p:spPr>
          <a:xfrm rot="16200000">
            <a:off x="8578605" y="2887903"/>
            <a:ext cx="541095" cy="928862"/>
          </a:xfrm>
          <a:prstGeom prst="rightBrac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256740" y="1861355"/>
            <a:ext cx="2511877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R" sz="2000" dirty="0"/>
              <a:t>No tenemos medición aquí, que podemos hacer?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703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Interpolación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5327389" cy="331893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CR" dirty="0"/>
              <a:t>La idea de la interpolación es poder estimar f(x) para una x arbitrario, a partir de la construcción de una curva o superficie que une los puntos donde se han realizado las mediciones y cuyo valor si se conoce.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117236" y="3223967"/>
            <a:ext cx="9426" cy="23378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117236" y="5561817"/>
            <a:ext cx="3870804" cy="298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y 6"/>
          <p:cNvSpPr/>
          <p:nvPr/>
        </p:nvSpPr>
        <p:spPr>
          <a:xfrm>
            <a:off x="7400041" y="3706070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022765" y="5307701"/>
            <a:ext cx="38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dirty="0"/>
              <a:t>x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622790" y="2615562"/>
            <a:ext cx="98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800" dirty="0"/>
              <a:t>f(x)</a:t>
            </a:r>
            <a:endParaRPr lang="en-US" sz="2800" dirty="0"/>
          </a:p>
        </p:txBody>
      </p:sp>
      <p:sp>
        <p:nvSpPr>
          <p:cNvPr id="10" name="Multiply 9"/>
          <p:cNvSpPr/>
          <p:nvPr/>
        </p:nvSpPr>
        <p:spPr>
          <a:xfrm>
            <a:off x="7777113" y="3706070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8154185" y="3706070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9313582" y="3706070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9639602" y="3706070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9965622" y="3706070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10291642" y="3706070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10617662" y="3706070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8361572" y="3810000"/>
            <a:ext cx="952010" cy="1016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52482" y="2068160"/>
            <a:ext cx="2844116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R" sz="2000" dirty="0"/>
              <a:t>A partir de puntos conocidos intento estimar puntos desconocidos.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92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Diferencia entre interpolación y extrapolación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842088" y="3177400"/>
            <a:ext cx="9426" cy="23378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842088" y="5515250"/>
            <a:ext cx="3870804" cy="298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ultiply 5"/>
          <p:cNvSpPr/>
          <p:nvPr/>
        </p:nvSpPr>
        <p:spPr>
          <a:xfrm>
            <a:off x="2124893" y="3659503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47617" y="5261134"/>
            <a:ext cx="38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dirty="0"/>
              <a:t>x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47642" y="2568995"/>
            <a:ext cx="98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800" dirty="0"/>
              <a:t>f(x)</a:t>
            </a:r>
            <a:endParaRPr lang="en-US" sz="2800" dirty="0"/>
          </a:p>
        </p:txBody>
      </p:sp>
      <p:sp>
        <p:nvSpPr>
          <p:cNvPr id="9" name="Multiply 8"/>
          <p:cNvSpPr/>
          <p:nvPr/>
        </p:nvSpPr>
        <p:spPr>
          <a:xfrm>
            <a:off x="2501965" y="3659503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2879037" y="3659503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4038434" y="3659503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4364454" y="3659503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4690474" y="3659503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5016494" y="3659503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5342514" y="3659503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086424" y="3763433"/>
            <a:ext cx="952010" cy="1016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531622" y="3248636"/>
            <a:ext cx="9426" cy="23378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531622" y="5586486"/>
            <a:ext cx="3870804" cy="298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ultiply 18"/>
          <p:cNvSpPr/>
          <p:nvPr/>
        </p:nvSpPr>
        <p:spPr>
          <a:xfrm>
            <a:off x="6814427" y="3730739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437151" y="5332370"/>
            <a:ext cx="38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dirty="0"/>
              <a:t>x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037176" y="2640231"/>
            <a:ext cx="98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800" dirty="0"/>
              <a:t>f(x)</a:t>
            </a:r>
            <a:endParaRPr lang="en-US" sz="2800" dirty="0"/>
          </a:p>
        </p:txBody>
      </p:sp>
      <p:sp>
        <p:nvSpPr>
          <p:cNvPr id="22" name="Multiply 21"/>
          <p:cNvSpPr/>
          <p:nvPr/>
        </p:nvSpPr>
        <p:spPr>
          <a:xfrm>
            <a:off x="7191499" y="3730739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7568571" y="3730739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7899746" y="3742918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8225766" y="3742918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8551786" y="3742918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8877806" y="3742918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9203826" y="3742918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9529846" y="3846755"/>
            <a:ext cx="952010" cy="1016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38048" y="5649779"/>
            <a:ext cx="207190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R" sz="2400" dirty="0"/>
              <a:t>Interpolación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7619527" y="5690325"/>
            <a:ext cx="207190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R" sz="2400" dirty="0"/>
              <a:t>Extrapolación</a:t>
            </a:r>
            <a:endParaRPr lang="en-US" sz="24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A05F03-EB34-4E5D-8F10-AB70BA9B1783}"/>
              </a:ext>
            </a:extLst>
          </p:cNvPr>
          <p:cNvCxnSpPr>
            <a:cxnSpLocks/>
          </p:cNvCxnSpPr>
          <p:nvPr/>
        </p:nvCxnSpPr>
        <p:spPr>
          <a:xfrm>
            <a:off x="6256559" y="3829496"/>
            <a:ext cx="55786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42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Métodos de interpolación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Lineal</a:t>
            </a:r>
          </a:p>
          <a:p>
            <a:r>
              <a:rPr lang="en-US" dirty="0" err="1"/>
              <a:t>Polinominal</a:t>
            </a:r>
            <a:endParaRPr lang="en-US" dirty="0"/>
          </a:p>
          <a:p>
            <a:r>
              <a:rPr lang="en-US" dirty="0"/>
              <a:t>Spline</a:t>
            </a:r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7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Problemas</a:t>
            </a:r>
            <a:r>
              <a:rPr lang="en-US" dirty="0"/>
              <a:t> con la </a:t>
            </a:r>
            <a:r>
              <a:rPr lang="en-US" dirty="0" err="1"/>
              <a:t>interpolaci</a:t>
            </a:r>
            <a:r>
              <a:rPr lang="es-CR" dirty="0" err="1"/>
              <a:t>ón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787" y="2548036"/>
            <a:ext cx="4724973" cy="3317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0483" y="3157979"/>
            <a:ext cx="4071592" cy="17366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R" sz="2400"/>
              <a:t>¿La </a:t>
            </a:r>
            <a:r>
              <a:rPr lang="es-CR" sz="2400" dirty="0"/>
              <a:t>interpolación funcionaría bien si no conociéramos los valores alrededor de la singularidad?</a:t>
            </a:r>
            <a:endParaRPr lang="en-US" sz="2400" dirty="0"/>
          </a:p>
        </p:txBody>
      </p:sp>
      <p:sp>
        <p:nvSpPr>
          <p:cNvPr id="6" name="Multiply 5">
            <a:extLst>
              <a:ext uri="{FF2B5EF4-FFF2-40B4-BE49-F238E27FC236}">
                <a16:creationId xmlns:a16="http://schemas.microsoft.com/office/drawing/2014/main" id="{FB87BD07-BBBA-4888-8B8B-9DBC680515D4}"/>
              </a:ext>
            </a:extLst>
          </p:cNvPr>
          <p:cNvSpPr/>
          <p:nvPr/>
        </p:nvSpPr>
        <p:spPr>
          <a:xfrm>
            <a:off x="2114954" y="4098054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5">
            <a:extLst>
              <a:ext uri="{FF2B5EF4-FFF2-40B4-BE49-F238E27FC236}">
                <a16:creationId xmlns:a16="http://schemas.microsoft.com/office/drawing/2014/main" id="{A506B8D0-FA4B-450C-AF7F-6E6507FCBE49}"/>
              </a:ext>
            </a:extLst>
          </p:cNvPr>
          <p:cNvSpPr/>
          <p:nvPr/>
        </p:nvSpPr>
        <p:spPr>
          <a:xfrm>
            <a:off x="3271206" y="3959036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5">
            <a:extLst>
              <a:ext uri="{FF2B5EF4-FFF2-40B4-BE49-F238E27FC236}">
                <a16:creationId xmlns:a16="http://schemas.microsoft.com/office/drawing/2014/main" id="{DE242FB2-F1E7-41A9-BA7F-475CA561E1DF}"/>
              </a:ext>
            </a:extLst>
          </p:cNvPr>
          <p:cNvSpPr/>
          <p:nvPr/>
        </p:nvSpPr>
        <p:spPr>
          <a:xfrm>
            <a:off x="4427458" y="3820018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5">
            <a:extLst>
              <a:ext uri="{FF2B5EF4-FFF2-40B4-BE49-F238E27FC236}">
                <a16:creationId xmlns:a16="http://schemas.microsoft.com/office/drawing/2014/main" id="{2D0B91DE-0B0E-4F4E-9302-32673A2908D8}"/>
              </a:ext>
            </a:extLst>
          </p:cNvPr>
          <p:cNvSpPr/>
          <p:nvPr/>
        </p:nvSpPr>
        <p:spPr>
          <a:xfrm>
            <a:off x="5275597" y="2940142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0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Interpolación lineal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886870"/>
            <a:ext cx="9601196" cy="2684371"/>
          </a:xfrm>
        </p:spPr>
        <p:txBody>
          <a:bodyPr/>
          <a:lstStyle/>
          <a:p>
            <a:pPr algn="just"/>
            <a:r>
              <a:rPr lang="es-419" dirty="0"/>
              <a:t>La interpolación lineal es un procedimiento muy utilizado para estimar los valores que toma una función en un intervalo del cual conocemos sus valores en los extremos (x1, f(x1)) y (x2,f(x2)).</a:t>
            </a:r>
          </a:p>
          <a:p>
            <a:pPr algn="just"/>
            <a:r>
              <a:rPr lang="es-419" dirty="0"/>
              <a:t>Para estimar este valor utilizamos la aproximación a la función f(x) por medio de una </a:t>
            </a:r>
            <a:r>
              <a:rPr lang="es-419" dirty="0">
                <a:highlight>
                  <a:srgbClr val="FFFF00"/>
                </a:highlight>
              </a:rPr>
              <a:t>recta</a:t>
            </a:r>
            <a:r>
              <a:rPr lang="es-419" dirty="0"/>
              <a:t> r(x) (de ahí el nombre de interpolación lineal, ya que también existe la interpolación cuadrática).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5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Interpolación lineal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789848" y="3092560"/>
            <a:ext cx="9426" cy="23378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789848" y="5430410"/>
            <a:ext cx="3870804" cy="298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95402" y="2484155"/>
            <a:ext cx="98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800" dirty="0"/>
              <a:t>f(x)</a:t>
            </a:r>
            <a:endParaRPr lang="en-US" sz="2800" dirty="0"/>
          </a:p>
        </p:txBody>
      </p:sp>
      <p:sp>
        <p:nvSpPr>
          <p:cNvPr id="10" name="Multiply 9"/>
          <p:cNvSpPr/>
          <p:nvPr/>
        </p:nvSpPr>
        <p:spPr>
          <a:xfrm>
            <a:off x="2313035" y="3605251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4922628" y="4450664"/>
            <a:ext cx="207387" cy="21783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474338" y="3750233"/>
            <a:ext cx="2501824" cy="769922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58350" y="3124559"/>
            <a:ext cx="924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dirty="0"/>
              <a:t>(x0,y0)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4667943" y="4044070"/>
            <a:ext cx="924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dirty="0"/>
              <a:t>(x1,y1)</a:t>
            </a:r>
            <a:endParaRPr lang="en-US" sz="2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473" y="2809188"/>
            <a:ext cx="4668651" cy="27249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5A16C0-FB12-4EB3-A22E-8E800E94094C}"/>
              </a:ext>
            </a:extLst>
          </p:cNvPr>
          <p:cNvSpPr/>
          <p:nvPr/>
        </p:nvSpPr>
        <p:spPr>
          <a:xfrm>
            <a:off x="7528560" y="4297680"/>
            <a:ext cx="1529080" cy="370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4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2195</TotalTime>
  <Words>436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Garamond</vt:lpstr>
      <vt:lpstr>Organic</vt:lpstr>
      <vt:lpstr>Clase IV</vt:lpstr>
      <vt:lpstr>Q uiz #1 (Algoritmo de Neville)</vt:lpstr>
      <vt:lpstr>Interpolación</vt:lpstr>
      <vt:lpstr>Interpolación</vt:lpstr>
      <vt:lpstr>Diferencia entre interpolación y extrapolación</vt:lpstr>
      <vt:lpstr>Métodos de interpolación</vt:lpstr>
      <vt:lpstr>Problemas con la interpolación</vt:lpstr>
      <vt:lpstr>Interpolación lineal</vt:lpstr>
      <vt:lpstr>Interpolación lineal</vt:lpstr>
      <vt:lpstr>Ejercicio en clase #1</vt:lpstr>
      <vt:lpstr>Ejercicio en clase #1</vt:lpstr>
      <vt:lpstr>Ejercicio en clase #1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I</dc:title>
  <dc:creator>Suarez Bonilla, Felix D</dc:creator>
  <cp:keywords>CTPClassification=CTP_NT</cp:keywords>
  <cp:lastModifiedBy>Suarez Bonilla, Felix D</cp:lastModifiedBy>
  <cp:revision>125</cp:revision>
  <dcterms:created xsi:type="dcterms:W3CDTF">2018-05-16T01:03:19Z</dcterms:created>
  <dcterms:modified xsi:type="dcterms:W3CDTF">2020-10-19T20:28:28Z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086b9e2e-a595-47d1-8bcd-abf39da9779d</vt:lpwstr>
  </property>
  <property fmtid="{D5CDD505-2E9C-101B-9397-08002B2CF9AE}" pid="3" name="CTP_TimeStamp">
    <vt:lpwstr>2019-06-06 02:31:25Z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