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0" r:id="rId3"/>
    <p:sldId id="272" r:id="rId4"/>
    <p:sldId id="271" r:id="rId5"/>
    <p:sldId id="274" r:id="rId6"/>
    <p:sldId id="278" r:id="rId7"/>
    <p:sldId id="279" r:id="rId8"/>
    <p:sldId id="276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992A9-B49F-443E-8D01-785B15236028}" v="198" dt="2020-10-26T03:47:51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arez Bonilla, Felix D" userId="ff998ba1-fbaf-40f7-8cca-8a2a6e443e21" providerId="ADAL" clId="{00D992A9-B49F-443E-8D01-785B15236028}"/>
    <pc:docChg chg="undo custSel addSld delSld modSld sldOrd">
      <pc:chgData name="Suarez Bonilla, Felix D" userId="ff998ba1-fbaf-40f7-8cca-8a2a6e443e21" providerId="ADAL" clId="{00D992A9-B49F-443E-8D01-785B15236028}" dt="2020-10-26T03:47:51.329" v="392" actId="20577"/>
      <pc:docMkLst>
        <pc:docMk/>
      </pc:docMkLst>
      <pc:sldChg chg="del">
        <pc:chgData name="Suarez Bonilla, Felix D" userId="ff998ba1-fbaf-40f7-8cca-8a2a6e443e21" providerId="ADAL" clId="{00D992A9-B49F-443E-8D01-785B15236028}" dt="2020-10-26T03:41:33.718" v="284" actId="2696"/>
        <pc:sldMkLst>
          <pc:docMk/>
          <pc:sldMk cId="3271586434" sldId="264"/>
        </pc:sldMkLst>
      </pc:sldChg>
      <pc:sldChg chg="del">
        <pc:chgData name="Suarez Bonilla, Felix D" userId="ff998ba1-fbaf-40f7-8cca-8a2a6e443e21" providerId="ADAL" clId="{00D992A9-B49F-443E-8D01-785B15236028}" dt="2020-10-26T03:41:33.747" v="285" actId="2696"/>
        <pc:sldMkLst>
          <pc:docMk/>
          <pc:sldMk cId="459989212" sldId="268"/>
        </pc:sldMkLst>
      </pc:sldChg>
      <pc:sldChg chg="del">
        <pc:chgData name="Suarez Bonilla, Felix D" userId="ff998ba1-fbaf-40f7-8cca-8a2a6e443e21" providerId="ADAL" clId="{00D992A9-B49F-443E-8D01-785B15236028}" dt="2020-10-26T03:41:33.686" v="283" actId="2696"/>
        <pc:sldMkLst>
          <pc:docMk/>
          <pc:sldMk cId="1516103324" sldId="269"/>
        </pc:sldMkLst>
      </pc:sldChg>
      <pc:sldChg chg="addSp delSp modSp ord">
        <pc:chgData name="Suarez Bonilla, Felix D" userId="ff998ba1-fbaf-40f7-8cca-8a2a6e443e21" providerId="ADAL" clId="{00D992A9-B49F-443E-8D01-785B15236028}" dt="2020-10-26T02:54:32.120" v="36" actId="20577"/>
        <pc:sldMkLst>
          <pc:docMk/>
          <pc:sldMk cId="3257176729" sldId="271"/>
        </pc:sldMkLst>
        <pc:spChg chg="mod">
          <ac:chgData name="Suarez Bonilla, Felix D" userId="ff998ba1-fbaf-40f7-8cca-8a2a6e443e21" providerId="ADAL" clId="{00D992A9-B49F-443E-8D01-785B15236028}" dt="2020-10-26T02:54:32.120" v="36" actId="20577"/>
          <ac:spMkLst>
            <pc:docMk/>
            <pc:sldMk cId="3257176729" sldId="271"/>
            <ac:spMk id="2" creationId="{00000000-0000-0000-0000-000000000000}"/>
          </ac:spMkLst>
        </pc:spChg>
        <pc:spChg chg="mod">
          <ac:chgData name="Suarez Bonilla, Felix D" userId="ff998ba1-fbaf-40f7-8cca-8a2a6e443e21" providerId="ADAL" clId="{00D992A9-B49F-443E-8D01-785B15236028}" dt="2020-10-26T02:53:15.345" v="35" actId="1038"/>
          <ac:spMkLst>
            <pc:docMk/>
            <pc:sldMk cId="3257176729" sldId="271"/>
            <ac:spMk id="7" creationId="{00000000-0000-0000-0000-000000000000}"/>
          </ac:spMkLst>
        </pc:spChg>
        <pc:spChg chg="mod">
          <ac:chgData name="Suarez Bonilla, Felix D" userId="ff998ba1-fbaf-40f7-8cca-8a2a6e443e21" providerId="ADAL" clId="{00D992A9-B49F-443E-8D01-785B15236028}" dt="2020-10-26T02:52:30.939" v="14" actId="20577"/>
          <ac:spMkLst>
            <pc:docMk/>
            <pc:sldMk cId="3257176729" sldId="271"/>
            <ac:spMk id="10" creationId="{00000000-0000-0000-0000-000000000000}"/>
          </ac:spMkLst>
        </pc:spChg>
        <pc:spChg chg="mod">
          <ac:chgData name="Suarez Bonilla, Felix D" userId="ff998ba1-fbaf-40f7-8cca-8a2a6e443e21" providerId="ADAL" clId="{00D992A9-B49F-443E-8D01-785B15236028}" dt="2020-10-26T02:52:52.543" v="24" actId="1076"/>
          <ac:spMkLst>
            <pc:docMk/>
            <pc:sldMk cId="3257176729" sldId="271"/>
            <ac:spMk id="14" creationId="{00000000-0000-0000-0000-000000000000}"/>
          </ac:spMkLst>
        </pc:spChg>
        <pc:spChg chg="mod">
          <ac:chgData name="Suarez Bonilla, Felix D" userId="ff998ba1-fbaf-40f7-8cca-8a2a6e443e21" providerId="ADAL" clId="{00D992A9-B49F-443E-8D01-785B15236028}" dt="2020-10-26T02:52:35.747" v="15" actId="1076"/>
          <ac:spMkLst>
            <pc:docMk/>
            <pc:sldMk cId="3257176729" sldId="271"/>
            <ac:spMk id="15" creationId="{00000000-0000-0000-0000-000000000000}"/>
          </ac:spMkLst>
        </pc:spChg>
        <pc:spChg chg="mod">
          <ac:chgData name="Suarez Bonilla, Felix D" userId="ff998ba1-fbaf-40f7-8cca-8a2a6e443e21" providerId="ADAL" clId="{00D992A9-B49F-443E-8D01-785B15236028}" dt="2020-10-26T02:53:04.875" v="26" actId="1076"/>
          <ac:spMkLst>
            <pc:docMk/>
            <pc:sldMk cId="3257176729" sldId="271"/>
            <ac:spMk id="16" creationId="{00000000-0000-0000-0000-000000000000}"/>
          </ac:spMkLst>
        </pc:spChg>
        <pc:spChg chg="add del">
          <ac:chgData name="Suarez Bonilla, Felix D" userId="ff998ba1-fbaf-40f7-8cca-8a2a6e443e21" providerId="ADAL" clId="{00D992A9-B49F-443E-8D01-785B15236028}" dt="2020-10-26T02:52:11.932" v="8" actId="478"/>
          <ac:spMkLst>
            <pc:docMk/>
            <pc:sldMk cId="3257176729" sldId="271"/>
            <ac:spMk id="19" creationId="{00000000-0000-0000-0000-000000000000}"/>
          </ac:spMkLst>
        </pc:spChg>
        <pc:spChg chg="add del">
          <ac:chgData name="Suarez Bonilla, Felix D" userId="ff998ba1-fbaf-40f7-8cca-8a2a6e443e21" providerId="ADAL" clId="{00D992A9-B49F-443E-8D01-785B15236028}" dt="2020-10-26T02:52:55.359" v="25" actId="478"/>
          <ac:spMkLst>
            <pc:docMk/>
            <pc:sldMk cId="3257176729" sldId="271"/>
            <ac:spMk id="20" creationId="{00000000-0000-0000-0000-000000000000}"/>
          </ac:spMkLst>
        </pc:spChg>
        <pc:spChg chg="mod">
          <ac:chgData name="Suarez Bonilla, Felix D" userId="ff998ba1-fbaf-40f7-8cca-8a2a6e443e21" providerId="ADAL" clId="{00D992A9-B49F-443E-8D01-785B15236028}" dt="2020-10-26T02:53:09.772" v="27" actId="1076"/>
          <ac:spMkLst>
            <pc:docMk/>
            <pc:sldMk cId="3257176729" sldId="271"/>
            <ac:spMk id="22" creationId="{00000000-0000-0000-0000-000000000000}"/>
          </ac:spMkLst>
        </pc:spChg>
      </pc:sldChg>
      <pc:sldChg chg="ord">
        <pc:chgData name="Suarez Bonilla, Felix D" userId="ff998ba1-fbaf-40f7-8cca-8a2a6e443e21" providerId="ADAL" clId="{00D992A9-B49F-443E-8D01-785B15236028}" dt="2020-10-26T03:33:51.253" v="193"/>
        <pc:sldMkLst>
          <pc:docMk/>
          <pc:sldMk cId="2284673364" sldId="272"/>
        </pc:sldMkLst>
      </pc:sldChg>
      <pc:sldChg chg="modSp">
        <pc:chgData name="Suarez Bonilla, Felix D" userId="ff998ba1-fbaf-40f7-8cca-8a2a6e443e21" providerId="ADAL" clId="{00D992A9-B49F-443E-8D01-785B15236028}" dt="2020-10-26T03:21:04.689" v="115" actId="20577"/>
        <pc:sldMkLst>
          <pc:docMk/>
          <pc:sldMk cId="1443553170" sldId="274"/>
        </pc:sldMkLst>
        <pc:spChg chg="mod">
          <ac:chgData name="Suarez Bonilla, Felix D" userId="ff998ba1-fbaf-40f7-8cca-8a2a6e443e21" providerId="ADAL" clId="{00D992A9-B49F-443E-8D01-785B15236028}" dt="2020-10-26T03:21:04.689" v="115" actId="20577"/>
          <ac:spMkLst>
            <pc:docMk/>
            <pc:sldMk cId="1443553170" sldId="274"/>
            <ac:spMk id="2" creationId="{00000000-0000-0000-0000-000000000000}"/>
          </ac:spMkLst>
        </pc:spChg>
      </pc:sldChg>
      <pc:sldChg chg="modSp del ord">
        <pc:chgData name="Suarez Bonilla, Felix D" userId="ff998ba1-fbaf-40f7-8cca-8a2a6e443e21" providerId="ADAL" clId="{00D992A9-B49F-443E-8D01-785B15236028}" dt="2020-10-26T03:12:26.605" v="43" actId="2696"/>
        <pc:sldMkLst>
          <pc:docMk/>
          <pc:sldMk cId="3147704348" sldId="275"/>
        </pc:sldMkLst>
        <pc:spChg chg="mod">
          <ac:chgData name="Suarez Bonilla, Felix D" userId="ff998ba1-fbaf-40f7-8cca-8a2a6e443e21" providerId="ADAL" clId="{00D992A9-B49F-443E-8D01-785B15236028}" dt="2020-10-26T02:55:13.605" v="42" actId="20577"/>
          <ac:spMkLst>
            <pc:docMk/>
            <pc:sldMk cId="3147704348" sldId="275"/>
            <ac:spMk id="2" creationId="{00000000-0000-0000-0000-000000000000}"/>
          </ac:spMkLst>
        </pc:spChg>
      </pc:sldChg>
      <pc:sldChg chg="modSp">
        <pc:chgData name="Suarez Bonilla, Felix D" userId="ff998ba1-fbaf-40f7-8cca-8a2a6e443e21" providerId="ADAL" clId="{00D992A9-B49F-443E-8D01-785B15236028}" dt="2020-10-26T03:42:03.283" v="291" actId="20577"/>
        <pc:sldMkLst>
          <pc:docMk/>
          <pc:sldMk cId="3848010275" sldId="276"/>
        </pc:sldMkLst>
        <pc:spChg chg="mod">
          <ac:chgData name="Suarez Bonilla, Felix D" userId="ff998ba1-fbaf-40f7-8cca-8a2a6e443e21" providerId="ADAL" clId="{00D992A9-B49F-443E-8D01-785B15236028}" dt="2020-10-26T03:16:33.775" v="46" actId="20577"/>
          <ac:spMkLst>
            <pc:docMk/>
            <pc:sldMk cId="3848010275" sldId="276"/>
            <ac:spMk id="2" creationId="{00000000-0000-0000-0000-000000000000}"/>
          </ac:spMkLst>
        </pc:spChg>
        <pc:spChg chg="mod">
          <ac:chgData name="Suarez Bonilla, Felix D" userId="ff998ba1-fbaf-40f7-8cca-8a2a6e443e21" providerId="ADAL" clId="{00D992A9-B49F-443E-8D01-785B15236028}" dt="2020-10-26T03:42:03.283" v="291" actId="20577"/>
          <ac:spMkLst>
            <pc:docMk/>
            <pc:sldMk cId="3848010275" sldId="276"/>
            <ac:spMk id="11" creationId="{00000000-0000-0000-0000-000000000000}"/>
          </ac:spMkLst>
        </pc:spChg>
      </pc:sldChg>
      <pc:sldChg chg="del">
        <pc:chgData name="Suarez Bonilla, Felix D" userId="ff998ba1-fbaf-40f7-8cca-8a2a6e443e21" providerId="ADAL" clId="{00D992A9-B49F-443E-8D01-785B15236028}" dt="2020-10-26T03:41:33.774" v="286" actId="2696"/>
        <pc:sldMkLst>
          <pc:docMk/>
          <pc:sldMk cId="4146349823" sldId="277"/>
        </pc:sldMkLst>
      </pc:sldChg>
      <pc:sldChg chg="add del ord">
        <pc:chgData name="Suarez Bonilla, Felix D" userId="ff998ba1-fbaf-40f7-8cca-8a2a6e443e21" providerId="ADAL" clId="{00D992A9-B49F-443E-8D01-785B15236028}" dt="2020-10-26T03:15:57.461" v="44" actId="2696"/>
        <pc:sldMkLst>
          <pc:docMk/>
          <pc:sldMk cId="2802467436" sldId="278"/>
        </pc:sldMkLst>
      </pc:sldChg>
      <pc:sldChg chg="addSp modSp add">
        <pc:chgData name="Suarez Bonilla, Felix D" userId="ff998ba1-fbaf-40f7-8cca-8a2a6e443e21" providerId="ADAL" clId="{00D992A9-B49F-443E-8D01-785B15236028}" dt="2020-10-26T03:24:22.138" v="154" actId="948"/>
        <pc:sldMkLst>
          <pc:docMk/>
          <pc:sldMk cId="3604890848" sldId="278"/>
        </pc:sldMkLst>
        <pc:spChg chg="mod">
          <ac:chgData name="Suarez Bonilla, Felix D" userId="ff998ba1-fbaf-40f7-8cca-8a2a6e443e21" providerId="ADAL" clId="{00D992A9-B49F-443E-8D01-785B15236028}" dt="2020-10-26T03:21:10.077" v="117" actId="20577"/>
          <ac:spMkLst>
            <pc:docMk/>
            <pc:sldMk cId="3604890848" sldId="278"/>
            <ac:spMk id="2" creationId="{00000000-0000-0000-0000-000000000000}"/>
          </ac:spMkLst>
        </pc:spChg>
        <pc:spChg chg="mod">
          <ac:chgData name="Suarez Bonilla, Felix D" userId="ff998ba1-fbaf-40f7-8cca-8a2a6e443e21" providerId="ADAL" clId="{00D992A9-B49F-443E-8D01-785B15236028}" dt="2020-10-26T03:21:57.289" v="150" actId="14100"/>
          <ac:spMkLst>
            <pc:docMk/>
            <pc:sldMk cId="3604890848" sldId="278"/>
            <ac:spMk id="3" creationId="{00000000-0000-0000-0000-000000000000}"/>
          </ac:spMkLst>
        </pc:spChg>
        <pc:spChg chg="add mod">
          <ac:chgData name="Suarez Bonilla, Felix D" userId="ff998ba1-fbaf-40f7-8cca-8a2a6e443e21" providerId="ADAL" clId="{00D992A9-B49F-443E-8D01-785B15236028}" dt="2020-10-26T03:24:22.138" v="154" actId="948"/>
          <ac:spMkLst>
            <pc:docMk/>
            <pc:sldMk cId="3604890848" sldId="278"/>
            <ac:spMk id="4" creationId="{A797B7BB-D9A8-444D-B98B-073A4FAC55FB}"/>
          </ac:spMkLst>
        </pc:spChg>
      </pc:sldChg>
      <pc:sldChg chg="del">
        <pc:chgData name="Suarez Bonilla, Felix D" userId="ff998ba1-fbaf-40f7-8cca-8a2a6e443e21" providerId="ADAL" clId="{00D992A9-B49F-443E-8D01-785B15236028}" dt="2020-10-26T02:42:55.050" v="0" actId="2696"/>
        <pc:sldMkLst>
          <pc:docMk/>
          <pc:sldMk cId="2324818349" sldId="279"/>
        </pc:sldMkLst>
      </pc:sldChg>
      <pc:sldChg chg="addSp delSp modSp add">
        <pc:chgData name="Suarez Bonilla, Felix D" userId="ff998ba1-fbaf-40f7-8cca-8a2a6e443e21" providerId="ADAL" clId="{00D992A9-B49F-443E-8D01-785B15236028}" dt="2020-10-26T03:41:01.839" v="282" actId="1076"/>
        <pc:sldMkLst>
          <pc:docMk/>
          <pc:sldMk cId="3061105452" sldId="279"/>
        </pc:sldMkLst>
        <pc:spChg chg="del">
          <ac:chgData name="Suarez Bonilla, Felix D" userId="ff998ba1-fbaf-40f7-8cca-8a2a6e443e21" providerId="ADAL" clId="{00D992A9-B49F-443E-8D01-785B15236028}" dt="2020-10-26T03:27:29.388" v="156" actId="478"/>
          <ac:spMkLst>
            <pc:docMk/>
            <pc:sldMk cId="3061105452" sldId="279"/>
            <ac:spMk id="4" creationId="{A797B7BB-D9A8-444D-B98B-073A4FAC55FB}"/>
          </ac:spMkLst>
        </pc:spChg>
        <pc:spChg chg="add mod">
          <ac:chgData name="Suarez Bonilla, Felix D" userId="ff998ba1-fbaf-40f7-8cca-8a2a6e443e21" providerId="ADAL" clId="{00D992A9-B49F-443E-8D01-785B15236028}" dt="2020-10-26T03:40:35.847" v="248" actId="14100"/>
          <ac:spMkLst>
            <pc:docMk/>
            <pc:sldMk cId="3061105452" sldId="279"/>
            <ac:spMk id="6" creationId="{79AD81E8-451E-45AA-84EC-47A8072FF7AF}"/>
          </ac:spMkLst>
        </pc:spChg>
        <pc:spChg chg="add mod">
          <ac:chgData name="Suarez Bonilla, Felix D" userId="ff998ba1-fbaf-40f7-8cca-8a2a6e443e21" providerId="ADAL" clId="{00D992A9-B49F-443E-8D01-785B15236028}" dt="2020-10-26T03:40:39.431" v="249" actId="1076"/>
          <ac:spMkLst>
            <pc:docMk/>
            <pc:sldMk cId="3061105452" sldId="279"/>
            <ac:spMk id="7" creationId="{66BCDF5A-5855-4B34-813E-42500665AD65}"/>
          </ac:spMkLst>
        </pc:spChg>
        <pc:spChg chg="add mod">
          <ac:chgData name="Suarez Bonilla, Felix D" userId="ff998ba1-fbaf-40f7-8cca-8a2a6e443e21" providerId="ADAL" clId="{00D992A9-B49F-443E-8D01-785B15236028}" dt="2020-10-26T03:41:01.839" v="282" actId="1076"/>
          <ac:spMkLst>
            <pc:docMk/>
            <pc:sldMk cId="3061105452" sldId="279"/>
            <ac:spMk id="8" creationId="{FBC9CD9A-66F4-4B30-9076-85CB36D79AF1}"/>
          </ac:spMkLst>
        </pc:spChg>
      </pc:sldChg>
      <pc:sldChg chg="modSp add">
        <pc:chgData name="Suarez Bonilla, Felix D" userId="ff998ba1-fbaf-40f7-8cca-8a2a6e443e21" providerId="ADAL" clId="{00D992A9-B49F-443E-8D01-785B15236028}" dt="2020-10-26T03:47:51.329" v="392" actId="20577"/>
        <pc:sldMkLst>
          <pc:docMk/>
          <pc:sldMk cId="1566054446" sldId="280"/>
        </pc:sldMkLst>
        <pc:spChg chg="mod">
          <ac:chgData name="Suarez Bonilla, Felix D" userId="ff998ba1-fbaf-40f7-8cca-8a2a6e443e21" providerId="ADAL" clId="{00D992A9-B49F-443E-8D01-785B15236028}" dt="2020-10-26T03:41:48.172" v="288" actId="20577"/>
          <ac:spMkLst>
            <pc:docMk/>
            <pc:sldMk cId="1566054446" sldId="280"/>
            <ac:spMk id="2" creationId="{00000000-0000-0000-0000-000000000000}"/>
          </ac:spMkLst>
        </pc:spChg>
        <pc:spChg chg="mod">
          <ac:chgData name="Suarez Bonilla, Felix D" userId="ff998ba1-fbaf-40f7-8cca-8a2a6e443e21" providerId="ADAL" clId="{00D992A9-B49F-443E-8D01-785B15236028}" dt="2020-10-26T03:47:51.329" v="392" actId="20577"/>
          <ac:spMkLst>
            <pc:docMk/>
            <pc:sldMk cId="1566054446" sldId="28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A74C1-8C88-4929-B716-98EB0102312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C0C28-BF7F-4F7C-8116-1E82405D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5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6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9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35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5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5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29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0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73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2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7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6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7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C7539-FF12-4B5C-9B5A-644AD224E6A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Clase 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Curso: Métodos Numéricos</a:t>
            </a:r>
          </a:p>
          <a:p>
            <a:r>
              <a:rPr lang="es-CR" dirty="0"/>
              <a:t>Profesor: Félix Suárez Bonilla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Interpolación de </a:t>
            </a:r>
            <a:r>
              <a:rPr lang="es-CR" dirty="0" err="1"/>
              <a:t>Lagrange</a:t>
            </a:r>
            <a:r>
              <a:rPr lang="es-CR" dirty="0"/>
              <a:t> (Grado 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64" y="2807767"/>
            <a:ext cx="7651471" cy="23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Interpolación de </a:t>
            </a:r>
            <a:r>
              <a:rPr lang="es-CR" dirty="0" err="1"/>
              <a:t>Lagrange</a:t>
            </a:r>
            <a:r>
              <a:rPr lang="es-CR" dirty="0"/>
              <a:t> (Grado 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795" y="2557463"/>
            <a:ext cx="800841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7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en Clase #1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789848" y="3092560"/>
            <a:ext cx="9426" cy="23378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789848" y="5430410"/>
            <a:ext cx="3870804" cy="298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5402" y="2484155"/>
            <a:ext cx="9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dirty="0"/>
              <a:t>y</a:t>
            </a:r>
            <a:endParaRPr lang="en-US" sz="2800" dirty="0"/>
          </a:p>
        </p:txBody>
      </p:sp>
      <p:sp>
        <p:nvSpPr>
          <p:cNvPr id="7" name="Multiply 6"/>
          <p:cNvSpPr/>
          <p:nvPr/>
        </p:nvSpPr>
        <p:spPr>
          <a:xfrm>
            <a:off x="1691954" y="5339779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08691" y="5573241"/>
            <a:ext cx="107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" dirty="0"/>
              <a:t>(0,0)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985232" y="3363387"/>
            <a:ext cx="4911366" cy="919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419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los cuatro puntos, determine el </a:t>
            </a:r>
            <a:r>
              <a:rPr lang="es-C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polinomio interpolador de </a:t>
            </a:r>
            <a:r>
              <a:rPr lang="es-C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Lagrange</a:t>
            </a:r>
            <a:r>
              <a:rPr lang="es-C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0579" y="5087524"/>
            <a:ext cx="9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dirty="0"/>
              <a:t>x</a:t>
            </a:r>
            <a:endParaRPr lang="en-US" sz="2800" dirty="0"/>
          </a:p>
        </p:txBody>
      </p:sp>
      <p:sp>
        <p:nvSpPr>
          <p:cNvPr id="15" name="Multiply 14"/>
          <p:cNvSpPr/>
          <p:nvPr/>
        </p:nvSpPr>
        <p:spPr>
          <a:xfrm>
            <a:off x="2436077" y="5349134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82903" y="5573241"/>
            <a:ext cx="107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" dirty="0"/>
              <a:t>(2,0)</a:t>
            </a:r>
            <a:endParaRPr lang="en-US" sz="2000" dirty="0"/>
          </a:p>
        </p:txBody>
      </p:sp>
      <p:sp>
        <p:nvSpPr>
          <p:cNvPr id="21" name="Multiply 20"/>
          <p:cNvSpPr/>
          <p:nvPr/>
        </p:nvSpPr>
        <p:spPr>
          <a:xfrm>
            <a:off x="3486233" y="4498699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54251" y="4687414"/>
            <a:ext cx="107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" dirty="0"/>
              <a:t>(4,2)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717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Interpolaci</a:t>
            </a:r>
            <a:r>
              <a:rPr lang="es-CR" dirty="0" err="1"/>
              <a:t>ón</a:t>
            </a:r>
            <a:r>
              <a:rPr lang="es-CR" dirty="0"/>
              <a:t> Cuadrática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2800" dirty="0"/>
              <a:t>El polinomio de grado dos P</a:t>
            </a:r>
            <a:r>
              <a:rPr lang="es-ES_tradnl" sz="2800" baseline="-25000" dirty="0"/>
              <a:t>2</a:t>
            </a:r>
            <a:r>
              <a:rPr lang="es-ES_tradnl" sz="2800" dirty="0"/>
              <a:t>(x) = a</a:t>
            </a:r>
            <a:r>
              <a:rPr lang="es-ES_tradnl" sz="2800" baseline="-25000" dirty="0"/>
              <a:t>0</a:t>
            </a:r>
            <a:r>
              <a:rPr lang="es-ES_tradnl" sz="2800" dirty="0"/>
              <a:t> + a</a:t>
            </a:r>
            <a:r>
              <a:rPr lang="es-ES_tradnl" sz="2800" baseline="-25000" dirty="0"/>
              <a:t>1</a:t>
            </a:r>
            <a:r>
              <a:rPr lang="es-ES_tradnl" sz="2800" dirty="0"/>
              <a:t>x + a</a:t>
            </a:r>
            <a:r>
              <a:rPr lang="es-ES_tradnl" sz="2800" baseline="-25000" dirty="0"/>
              <a:t>2</a:t>
            </a:r>
            <a:r>
              <a:rPr lang="es-ES_tradnl" sz="2800" dirty="0"/>
              <a:t>x</a:t>
            </a:r>
            <a:r>
              <a:rPr lang="es-ES_tradnl" sz="2800" baseline="30000" dirty="0"/>
              <a:t>2</a:t>
            </a:r>
            <a:r>
              <a:rPr lang="es-ES_tradnl" sz="2800" dirty="0"/>
              <a:t> que pasa por (x</a:t>
            </a:r>
            <a:r>
              <a:rPr lang="es-ES_tradnl" sz="2800" baseline="-25000" dirty="0"/>
              <a:t>0</a:t>
            </a:r>
            <a:r>
              <a:rPr lang="es-ES_tradnl" sz="2800" dirty="0"/>
              <a:t>, y</a:t>
            </a:r>
            <a:r>
              <a:rPr lang="es-ES_tradnl" sz="2800" baseline="-25000" dirty="0"/>
              <a:t>0</a:t>
            </a:r>
            <a:r>
              <a:rPr lang="es-ES_tradnl" sz="2800" dirty="0"/>
              <a:t>), (x</a:t>
            </a:r>
            <a:r>
              <a:rPr lang="es-ES_tradnl" sz="2800" baseline="-25000" dirty="0"/>
              <a:t>1</a:t>
            </a:r>
            <a:r>
              <a:rPr lang="es-ES_tradnl" sz="2800" dirty="0"/>
              <a:t>, y</a:t>
            </a:r>
            <a:r>
              <a:rPr lang="es-ES_tradnl" sz="2800" baseline="-25000" dirty="0"/>
              <a:t>1</a:t>
            </a:r>
            <a:r>
              <a:rPr lang="es-ES_tradnl" sz="2800" dirty="0"/>
              <a:t>) y (x</a:t>
            </a:r>
            <a:r>
              <a:rPr lang="es-ES_tradnl" sz="2800" baseline="-25000" dirty="0"/>
              <a:t>2</a:t>
            </a:r>
            <a:r>
              <a:rPr lang="es-ES_tradnl" sz="2800" dirty="0"/>
              <a:t>, y</a:t>
            </a:r>
            <a:r>
              <a:rPr lang="es-ES_tradnl" sz="2800" baseline="-25000" dirty="0"/>
              <a:t>2</a:t>
            </a:r>
            <a:r>
              <a:rPr lang="es-ES_tradnl" sz="2800" dirty="0"/>
              <a:t>) se determina análogamente resolviendo el sistema.</a:t>
            </a:r>
            <a:endParaRPr lang="en-US" dirty="0"/>
          </a:p>
          <a:p>
            <a:pPr marL="0" indent="0" algn="ctr">
              <a:buNone/>
            </a:pPr>
            <a:r>
              <a:rPr lang="es-ES_tradnl" sz="2800" dirty="0"/>
              <a:t>a</a:t>
            </a:r>
            <a:r>
              <a:rPr lang="es-ES_tradnl" sz="2800" baseline="-25000" dirty="0"/>
              <a:t>0</a:t>
            </a:r>
            <a:r>
              <a:rPr lang="es-ES_tradnl" sz="2800" dirty="0"/>
              <a:t> + a</a:t>
            </a:r>
            <a:r>
              <a:rPr lang="es-ES_tradnl" sz="2800" baseline="-25000" dirty="0"/>
              <a:t>1</a:t>
            </a:r>
            <a:r>
              <a:rPr lang="es-ES_tradnl" sz="2800" dirty="0"/>
              <a:t>x</a:t>
            </a:r>
            <a:r>
              <a:rPr lang="es-ES_tradnl" sz="2800" baseline="-25000" dirty="0"/>
              <a:t>0</a:t>
            </a:r>
            <a:r>
              <a:rPr lang="es-ES_tradnl" sz="2800" dirty="0"/>
              <a:t> + a</a:t>
            </a:r>
            <a:r>
              <a:rPr lang="es-ES_tradnl" sz="2800" baseline="-25000" dirty="0"/>
              <a:t>2</a:t>
            </a:r>
            <a:r>
              <a:rPr lang="es-ES_tradnl" sz="2800" dirty="0"/>
              <a:t>x</a:t>
            </a:r>
            <a:r>
              <a:rPr lang="es-ES_tradnl" sz="2800" baseline="-25000" dirty="0"/>
              <a:t>0</a:t>
            </a:r>
            <a:r>
              <a:rPr lang="es-ES_tradnl" sz="2800" baseline="30000" dirty="0"/>
              <a:t>2</a:t>
            </a:r>
            <a:r>
              <a:rPr lang="es-ES_tradnl" sz="2800" dirty="0"/>
              <a:t> = y</a:t>
            </a:r>
            <a:r>
              <a:rPr lang="es-ES_tradnl" sz="2800" baseline="-25000" dirty="0"/>
              <a:t>0</a:t>
            </a:r>
            <a:br>
              <a:rPr lang="es-ES_tradnl" sz="2800" dirty="0"/>
            </a:br>
            <a:r>
              <a:rPr lang="es-ES_tradnl" sz="2800" dirty="0"/>
              <a:t>a</a:t>
            </a:r>
            <a:r>
              <a:rPr lang="es-ES_tradnl" sz="2800" baseline="-25000" dirty="0"/>
              <a:t>0</a:t>
            </a:r>
            <a:r>
              <a:rPr lang="es-ES_tradnl" sz="2800" dirty="0"/>
              <a:t> + a</a:t>
            </a:r>
            <a:r>
              <a:rPr lang="es-ES_tradnl" sz="2800" baseline="-25000" dirty="0"/>
              <a:t>1</a:t>
            </a:r>
            <a:r>
              <a:rPr lang="es-ES_tradnl" sz="2800" dirty="0"/>
              <a:t>x</a:t>
            </a:r>
            <a:r>
              <a:rPr lang="es-ES_tradnl" sz="2800" baseline="-25000" dirty="0"/>
              <a:t>1</a:t>
            </a:r>
            <a:r>
              <a:rPr lang="es-ES_tradnl" sz="2800" dirty="0"/>
              <a:t> + a</a:t>
            </a:r>
            <a:r>
              <a:rPr lang="es-ES_tradnl" sz="2800" baseline="-25000" dirty="0"/>
              <a:t>2</a:t>
            </a:r>
            <a:r>
              <a:rPr lang="es-ES_tradnl" sz="2800" dirty="0"/>
              <a:t>x</a:t>
            </a:r>
            <a:r>
              <a:rPr lang="es-ES_tradnl" sz="2800" baseline="-25000" dirty="0"/>
              <a:t>1</a:t>
            </a:r>
            <a:r>
              <a:rPr lang="es-ES_tradnl" sz="2800" baseline="30000" dirty="0"/>
              <a:t>2</a:t>
            </a:r>
            <a:r>
              <a:rPr lang="es-ES_tradnl" sz="2800" dirty="0"/>
              <a:t> = y</a:t>
            </a:r>
            <a:r>
              <a:rPr lang="es-ES_tradnl" sz="2800" baseline="-25000" dirty="0"/>
              <a:t>1</a:t>
            </a:r>
            <a:br>
              <a:rPr lang="es-ES_tradnl" sz="2800" dirty="0"/>
            </a:br>
            <a:r>
              <a:rPr lang="es-ES_tradnl" sz="2800" dirty="0"/>
              <a:t>a</a:t>
            </a:r>
            <a:r>
              <a:rPr lang="es-ES_tradnl" sz="2800" baseline="-25000" dirty="0"/>
              <a:t>0</a:t>
            </a:r>
            <a:r>
              <a:rPr lang="es-ES_tradnl" sz="2800" dirty="0"/>
              <a:t> + a</a:t>
            </a:r>
            <a:r>
              <a:rPr lang="es-ES_tradnl" sz="2800" baseline="-25000" dirty="0"/>
              <a:t>1</a:t>
            </a:r>
            <a:r>
              <a:rPr lang="es-ES_tradnl" sz="2800" dirty="0"/>
              <a:t>x</a:t>
            </a:r>
            <a:r>
              <a:rPr lang="es-ES_tradnl" sz="2800" baseline="-25000" dirty="0"/>
              <a:t>2</a:t>
            </a:r>
            <a:r>
              <a:rPr lang="es-ES_tradnl" sz="2800" dirty="0"/>
              <a:t> + a</a:t>
            </a:r>
            <a:r>
              <a:rPr lang="es-ES_tradnl" sz="2800" baseline="-25000" dirty="0"/>
              <a:t>2</a:t>
            </a:r>
            <a:r>
              <a:rPr lang="es-ES_tradnl" sz="2800" dirty="0"/>
              <a:t>x</a:t>
            </a:r>
            <a:r>
              <a:rPr lang="es-ES_tradnl" sz="2800" baseline="-25000" dirty="0"/>
              <a:t>2</a:t>
            </a:r>
            <a:r>
              <a:rPr lang="es-ES_tradnl" sz="2800" baseline="30000" dirty="0"/>
              <a:t>2</a:t>
            </a:r>
            <a:r>
              <a:rPr lang="es-ES_tradnl" sz="2800" dirty="0"/>
              <a:t> = y</a:t>
            </a:r>
            <a:r>
              <a:rPr lang="es-ES_tradnl" sz="2800" baseline="-250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355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Interpolaci</a:t>
            </a:r>
            <a:r>
              <a:rPr lang="es-CR" dirty="0" err="1"/>
              <a:t>ón</a:t>
            </a:r>
            <a:r>
              <a:rPr lang="es-CR" dirty="0"/>
              <a:t> Cuadrática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228592" cy="331012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sz="2800" dirty="0"/>
              <a:t>a</a:t>
            </a:r>
            <a:r>
              <a:rPr lang="es-ES_tradnl" sz="2800" baseline="-25000" dirty="0"/>
              <a:t>0</a:t>
            </a:r>
            <a:r>
              <a:rPr lang="es-ES_tradnl" sz="2800" dirty="0"/>
              <a:t> + a</a:t>
            </a:r>
            <a:r>
              <a:rPr lang="es-ES_tradnl" sz="2800" baseline="-25000" dirty="0"/>
              <a:t>1</a:t>
            </a:r>
            <a:r>
              <a:rPr lang="es-ES_tradnl" sz="2800" dirty="0"/>
              <a:t>x</a:t>
            </a:r>
            <a:r>
              <a:rPr lang="es-ES_tradnl" sz="2800" baseline="-25000" dirty="0"/>
              <a:t>0</a:t>
            </a:r>
            <a:r>
              <a:rPr lang="es-ES_tradnl" sz="2800" dirty="0"/>
              <a:t> + a</a:t>
            </a:r>
            <a:r>
              <a:rPr lang="es-ES_tradnl" sz="2800" baseline="-25000" dirty="0"/>
              <a:t>2</a:t>
            </a:r>
            <a:r>
              <a:rPr lang="es-ES_tradnl" sz="2800" dirty="0"/>
              <a:t>x</a:t>
            </a:r>
            <a:r>
              <a:rPr lang="es-ES_tradnl" sz="2800" baseline="-25000" dirty="0"/>
              <a:t>0</a:t>
            </a:r>
            <a:r>
              <a:rPr lang="es-ES_tradnl" sz="2800" baseline="30000" dirty="0"/>
              <a:t>2</a:t>
            </a:r>
            <a:r>
              <a:rPr lang="es-ES_tradnl" sz="2800" dirty="0"/>
              <a:t> = y</a:t>
            </a:r>
            <a:r>
              <a:rPr lang="es-ES_tradnl" sz="2800" baseline="-25000" dirty="0"/>
              <a:t>0</a:t>
            </a:r>
            <a:br>
              <a:rPr lang="es-ES_tradnl" sz="2800" dirty="0"/>
            </a:br>
            <a:r>
              <a:rPr lang="es-ES_tradnl" sz="2800" dirty="0"/>
              <a:t>a</a:t>
            </a:r>
            <a:r>
              <a:rPr lang="es-ES_tradnl" sz="2800" baseline="-25000" dirty="0"/>
              <a:t>0</a:t>
            </a:r>
            <a:r>
              <a:rPr lang="es-ES_tradnl" sz="2800" dirty="0"/>
              <a:t> + a</a:t>
            </a:r>
            <a:r>
              <a:rPr lang="es-ES_tradnl" sz="2800" baseline="-25000" dirty="0"/>
              <a:t>1</a:t>
            </a:r>
            <a:r>
              <a:rPr lang="es-ES_tradnl" sz="2800" dirty="0"/>
              <a:t>x</a:t>
            </a:r>
            <a:r>
              <a:rPr lang="es-ES_tradnl" sz="2800" baseline="-25000" dirty="0"/>
              <a:t>1</a:t>
            </a:r>
            <a:r>
              <a:rPr lang="es-ES_tradnl" sz="2800" dirty="0"/>
              <a:t> + a</a:t>
            </a:r>
            <a:r>
              <a:rPr lang="es-ES_tradnl" sz="2800" baseline="-25000" dirty="0"/>
              <a:t>2</a:t>
            </a:r>
            <a:r>
              <a:rPr lang="es-ES_tradnl" sz="2800" dirty="0"/>
              <a:t>x</a:t>
            </a:r>
            <a:r>
              <a:rPr lang="es-ES_tradnl" sz="2800" baseline="-25000" dirty="0"/>
              <a:t>1</a:t>
            </a:r>
            <a:r>
              <a:rPr lang="es-ES_tradnl" sz="2800" baseline="30000" dirty="0"/>
              <a:t>2</a:t>
            </a:r>
            <a:r>
              <a:rPr lang="es-ES_tradnl" sz="2800" dirty="0"/>
              <a:t> = y</a:t>
            </a:r>
            <a:r>
              <a:rPr lang="es-ES_tradnl" sz="2800" baseline="-25000" dirty="0"/>
              <a:t>1</a:t>
            </a:r>
            <a:br>
              <a:rPr lang="es-ES_tradnl" sz="2800" dirty="0"/>
            </a:br>
            <a:r>
              <a:rPr lang="es-ES_tradnl" sz="2800" dirty="0"/>
              <a:t>a</a:t>
            </a:r>
            <a:r>
              <a:rPr lang="es-ES_tradnl" sz="2800" baseline="-25000" dirty="0"/>
              <a:t>0</a:t>
            </a:r>
            <a:r>
              <a:rPr lang="es-ES_tradnl" sz="2800" dirty="0"/>
              <a:t> + a</a:t>
            </a:r>
            <a:r>
              <a:rPr lang="es-ES_tradnl" sz="2800" baseline="-25000" dirty="0"/>
              <a:t>1</a:t>
            </a:r>
            <a:r>
              <a:rPr lang="es-ES_tradnl" sz="2800" dirty="0"/>
              <a:t>x</a:t>
            </a:r>
            <a:r>
              <a:rPr lang="es-ES_tradnl" sz="2800" baseline="-25000" dirty="0"/>
              <a:t>2</a:t>
            </a:r>
            <a:r>
              <a:rPr lang="es-ES_tradnl" sz="2800" dirty="0"/>
              <a:t> + a</a:t>
            </a:r>
            <a:r>
              <a:rPr lang="es-ES_tradnl" sz="2800" baseline="-25000" dirty="0"/>
              <a:t>2</a:t>
            </a:r>
            <a:r>
              <a:rPr lang="es-ES_tradnl" sz="2800" dirty="0"/>
              <a:t>x</a:t>
            </a:r>
            <a:r>
              <a:rPr lang="es-ES_tradnl" sz="2800" baseline="-25000" dirty="0"/>
              <a:t>2</a:t>
            </a:r>
            <a:r>
              <a:rPr lang="es-ES_tradnl" sz="2800" baseline="30000" dirty="0"/>
              <a:t>2</a:t>
            </a:r>
            <a:r>
              <a:rPr lang="es-ES_tradnl" sz="2800" dirty="0"/>
              <a:t> = y</a:t>
            </a:r>
            <a:r>
              <a:rPr lang="es-ES_tradnl" sz="2800" baseline="-25000" dirty="0"/>
              <a:t>2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7B7BB-D9A8-444D-B98B-073A4FAC5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7040" y="3515360"/>
            <a:ext cx="5138928" cy="1400048"/>
          </a:xfrm>
        </p:spPr>
        <p:txBody>
          <a:bodyPr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CR" dirty="0"/>
              <a:t>Este sistema de ecuaciones lineales se puede expresar en forma matricial.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9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Interpolaci</a:t>
            </a:r>
            <a:r>
              <a:rPr lang="es-CR" dirty="0" err="1"/>
              <a:t>ón</a:t>
            </a:r>
            <a:r>
              <a:rPr lang="es-CR" dirty="0"/>
              <a:t> Cuadrática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228592" cy="331012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sz="2800" dirty="0"/>
              <a:t>a</a:t>
            </a:r>
            <a:r>
              <a:rPr lang="es-ES_tradnl" sz="2800" baseline="-25000" dirty="0"/>
              <a:t>0</a:t>
            </a:r>
            <a:r>
              <a:rPr lang="es-ES_tradnl" sz="2800" dirty="0"/>
              <a:t> + a</a:t>
            </a:r>
            <a:r>
              <a:rPr lang="es-ES_tradnl" sz="2800" baseline="-25000" dirty="0"/>
              <a:t>1</a:t>
            </a:r>
            <a:r>
              <a:rPr lang="es-ES_tradnl" sz="2800" dirty="0"/>
              <a:t>x</a:t>
            </a:r>
            <a:r>
              <a:rPr lang="es-ES_tradnl" sz="2800" baseline="-25000" dirty="0"/>
              <a:t>0</a:t>
            </a:r>
            <a:r>
              <a:rPr lang="es-ES_tradnl" sz="2800" dirty="0"/>
              <a:t> + a</a:t>
            </a:r>
            <a:r>
              <a:rPr lang="es-ES_tradnl" sz="2800" baseline="-25000" dirty="0"/>
              <a:t>2</a:t>
            </a:r>
            <a:r>
              <a:rPr lang="es-ES_tradnl" sz="2800" dirty="0"/>
              <a:t>x</a:t>
            </a:r>
            <a:r>
              <a:rPr lang="es-ES_tradnl" sz="2800" baseline="-25000" dirty="0"/>
              <a:t>0</a:t>
            </a:r>
            <a:r>
              <a:rPr lang="es-ES_tradnl" sz="2800" baseline="30000" dirty="0"/>
              <a:t>2</a:t>
            </a:r>
            <a:r>
              <a:rPr lang="es-ES_tradnl" sz="2800" dirty="0"/>
              <a:t> = y</a:t>
            </a:r>
            <a:r>
              <a:rPr lang="es-ES_tradnl" sz="2800" baseline="-25000" dirty="0"/>
              <a:t>0</a:t>
            </a:r>
            <a:br>
              <a:rPr lang="es-ES_tradnl" sz="2800" dirty="0"/>
            </a:br>
            <a:r>
              <a:rPr lang="es-ES_tradnl" sz="2800" dirty="0"/>
              <a:t>a</a:t>
            </a:r>
            <a:r>
              <a:rPr lang="es-ES_tradnl" sz="2800" baseline="-25000" dirty="0"/>
              <a:t>0</a:t>
            </a:r>
            <a:r>
              <a:rPr lang="es-ES_tradnl" sz="2800" dirty="0"/>
              <a:t> + a</a:t>
            </a:r>
            <a:r>
              <a:rPr lang="es-ES_tradnl" sz="2800" baseline="-25000" dirty="0"/>
              <a:t>1</a:t>
            </a:r>
            <a:r>
              <a:rPr lang="es-ES_tradnl" sz="2800" dirty="0"/>
              <a:t>x</a:t>
            </a:r>
            <a:r>
              <a:rPr lang="es-ES_tradnl" sz="2800" baseline="-25000" dirty="0"/>
              <a:t>1</a:t>
            </a:r>
            <a:r>
              <a:rPr lang="es-ES_tradnl" sz="2800" dirty="0"/>
              <a:t> + a</a:t>
            </a:r>
            <a:r>
              <a:rPr lang="es-ES_tradnl" sz="2800" baseline="-25000" dirty="0"/>
              <a:t>2</a:t>
            </a:r>
            <a:r>
              <a:rPr lang="es-ES_tradnl" sz="2800" dirty="0"/>
              <a:t>x</a:t>
            </a:r>
            <a:r>
              <a:rPr lang="es-ES_tradnl" sz="2800" baseline="-25000" dirty="0"/>
              <a:t>1</a:t>
            </a:r>
            <a:r>
              <a:rPr lang="es-ES_tradnl" sz="2800" baseline="30000" dirty="0"/>
              <a:t>2</a:t>
            </a:r>
            <a:r>
              <a:rPr lang="es-ES_tradnl" sz="2800" dirty="0"/>
              <a:t> = y</a:t>
            </a:r>
            <a:r>
              <a:rPr lang="es-ES_tradnl" sz="2800" baseline="-25000" dirty="0"/>
              <a:t>1</a:t>
            </a:r>
            <a:br>
              <a:rPr lang="es-ES_tradnl" sz="2800" dirty="0"/>
            </a:br>
            <a:r>
              <a:rPr lang="es-ES_tradnl" sz="2800" dirty="0"/>
              <a:t>a</a:t>
            </a:r>
            <a:r>
              <a:rPr lang="es-ES_tradnl" sz="2800" baseline="-25000" dirty="0"/>
              <a:t>0</a:t>
            </a:r>
            <a:r>
              <a:rPr lang="es-ES_tradnl" sz="2800" dirty="0"/>
              <a:t> + a</a:t>
            </a:r>
            <a:r>
              <a:rPr lang="es-ES_tradnl" sz="2800" baseline="-25000" dirty="0"/>
              <a:t>1</a:t>
            </a:r>
            <a:r>
              <a:rPr lang="es-ES_tradnl" sz="2800" dirty="0"/>
              <a:t>x</a:t>
            </a:r>
            <a:r>
              <a:rPr lang="es-ES_tradnl" sz="2800" baseline="-25000" dirty="0"/>
              <a:t>2</a:t>
            </a:r>
            <a:r>
              <a:rPr lang="es-ES_tradnl" sz="2800" dirty="0"/>
              <a:t> + a</a:t>
            </a:r>
            <a:r>
              <a:rPr lang="es-ES_tradnl" sz="2800" baseline="-25000" dirty="0"/>
              <a:t>2</a:t>
            </a:r>
            <a:r>
              <a:rPr lang="es-ES_tradnl" sz="2800" dirty="0"/>
              <a:t>x</a:t>
            </a:r>
            <a:r>
              <a:rPr lang="es-ES_tradnl" sz="2800" baseline="-25000" dirty="0"/>
              <a:t>2</a:t>
            </a:r>
            <a:r>
              <a:rPr lang="es-ES_tradnl" sz="2800" baseline="30000" dirty="0"/>
              <a:t>2</a:t>
            </a:r>
            <a:r>
              <a:rPr lang="es-ES_tradnl" sz="2800" dirty="0"/>
              <a:t> = y</a:t>
            </a:r>
            <a:r>
              <a:rPr lang="es-ES_tradnl" sz="2800" baseline="-25000" dirty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9AD81E8-451E-45AA-84EC-47A8072FF7A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1344" y="2560320"/>
                <a:ext cx="4718304" cy="2345944"/>
              </a:xfrm>
            </p:spPr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9AD81E8-451E-45AA-84EC-47A8072FF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1344" y="2560320"/>
                <a:ext cx="4718304" cy="23459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66BCDF5A-5855-4B34-813E-42500665AD65}"/>
              </a:ext>
            </a:extLst>
          </p:cNvPr>
          <p:cNvSpPr/>
          <p:nvPr/>
        </p:nvSpPr>
        <p:spPr>
          <a:xfrm rot="5400000">
            <a:off x="7126734" y="4053332"/>
            <a:ext cx="782320" cy="17058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9CD9A-66F4-4B30-9076-85CB36D79AF1}"/>
              </a:ext>
            </a:extLst>
          </p:cNvPr>
          <p:cNvSpPr txBox="1"/>
          <p:nvPr/>
        </p:nvSpPr>
        <p:spPr>
          <a:xfrm>
            <a:off x="6278375" y="5394960"/>
            <a:ext cx="247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Matriz</a:t>
            </a:r>
            <a:r>
              <a:rPr lang="en-US" dirty="0"/>
              <a:t> de Vander-Monde</a:t>
            </a:r>
          </a:p>
        </p:txBody>
      </p:sp>
    </p:spTree>
    <p:extLst>
      <p:ext uri="{BB962C8B-B14F-4D97-AF65-F5344CB8AC3E}">
        <p14:creationId xmlns:p14="http://schemas.microsoft.com/office/powerpoint/2010/main" val="306110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en clase #2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85127" y="2688152"/>
                <a:ext cx="9380283" cy="1324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ES_tradnl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Tomando los puntos </a:t>
                </a:r>
                <a14:m>
                  <m:oMath xmlns:m="http://schemas.openxmlformats.org/officeDocument/2006/math">
                    <m:r>
                      <a:rPr lang="es-ES_tradnl" sz="2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(10,12)</m:t>
                    </m:r>
                  </m:oMath>
                </a14:m>
                <a:r>
                  <a:rPr lang="es-ES_tradnl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_tradnl" sz="2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(12,18) </m:t>
                    </m:r>
                  </m:oMath>
                </a14:m>
                <a:r>
                  <a:rPr lang="es-ES_tradnl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es-ES_tradnl" sz="2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(14,21) </m:t>
                    </m:r>
                  </m:oMath>
                </a14:m>
                <a:r>
                  <a:rPr lang="es-ES_tradnl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determine la matriz de </a:t>
                </a:r>
                <a:r>
                  <a:rPr lang="es-ES_tradnl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Vandermonde</a:t>
                </a:r>
                <a:r>
                  <a:rPr lang="es-ES_tradnl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127" y="2688152"/>
                <a:ext cx="9380283" cy="1324209"/>
              </a:xfrm>
              <a:prstGeom prst="rect">
                <a:avLst/>
              </a:prstGeom>
              <a:blipFill>
                <a:blip r:embed="rId2"/>
                <a:stretch>
                  <a:fillRect l="-1300" r="-1365" b="-1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01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en clase #3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385127" y="2688152"/>
                <a:ext cx="9380283" cy="1324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ES_tradnl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Tomando los puntos </a:t>
                </a:r>
                <a14:m>
                  <m:oMath xmlns:m="http://schemas.openxmlformats.org/officeDocument/2006/math">
                    <m:r>
                      <a:rPr lang="es-ES_tradnl" sz="2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s-CR" sz="28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_tradnl" sz="2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_tradnl" sz="2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R" sz="28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_tradnl" sz="2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,1) </m:t>
                    </m:r>
                  </m:oMath>
                </a14:m>
                <a:r>
                  <a:rPr lang="es-ES_tradnl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es-ES_tradnl" sz="2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(1,</m:t>
                    </m:r>
                    <m:r>
                      <a:rPr lang="es-CR" sz="28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_tradnl" sz="2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_tradnl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use interpolación cuadrática para obtener un polinomio que pase por estos puntos.</a:t>
                </a: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127" y="2688152"/>
                <a:ext cx="9380283" cy="1324209"/>
              </a:xfrm>
              <a:prstGeom prst="rect">
                <a:avLst/>
              </a:prstGeom>
              <a:blipFill>
                <a:blip r:embed="rId2"/>
                <a:stretch>
                  <a:fillRect l="-1300" r="-1365" b="-1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054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2046</TotalTime>
  <Words>250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Garamond</vt:lpstr>
      <vt:lpstr>Organic</vt:lpstr>
      <vt:lpstr>Clase V</vt:lpstr>
      <vt:lpstr>Interpolación de Lagrange (Grado 2)</vt:lpstr>
      <vt:lpstr>Interpolación de Lagrange (Grado 3)</vt:lpstr>
      <vt:lpstr>Ejercicio en Clase #1</vt:lpstr>
      <vt:lpstr>Interpolación Cuadrática</vt:lpstr>
      <vt:lpstr>Interpolación Cuadrática</vt:lpstr>
      <vt:lpstr>Interpolación Cuadrática</vt:lpstr>
      <vt:lpstr>Ejercicio en clase #2</vt:lpstr>
      <vt:lpstr>Ejercicio en clase #3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I</dc:title>
  <dc:creator>Suarez Bonilla, Felix D</dc:creator>
  <cp:keywords>CTPClassification=CTP_NT</cp:keywords>
  <cp:lastModifiedBy>Suarez Bonilla, Felix D</cp:lastModifiedBy>
  <cp:revision>125</cp:revision>
  <dcterms:created xsi:type="dcterms:W3CDTF">2018-05-16T01:03:19Z</dcterms:created>
  <dcterms:modified xsi:type="dcterms:W3CDTF">2020-10-26T03:47:56Z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086b9e2e-a595-47d1-8bcd-abf39da9779d</vt:lpwstr>
  </property>
  <property fmtid="{D5CDD505-2E9C-101B-9397-08002B2CF9AE}" pid="3" name="CTP_TimeStamp">
    <vt:lpwstr>2019-06-06 02:31:25Z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