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4" r:id="rId4"/>
    <p:sldId id="263" r:id="rId5"/>
    <p:sldId id="265" r:id="rId6"/>
    <p:sldId id="260" r:id="rId7"/>
    <p:sldId id="262" r:id="rId8"/>
    <p:sldId id="259" r:id="rId9"/>
    <p:sldId id="266" r:id="rId10"/>
    <p:sldId id="261" r:id="rId11"/>
    <p:sldId id="271" r:id="rId12"/>
    <p:sldId id="268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C2C2A-14B5-4B04-9495-8C4615C84469}" v="211" dt="2020-11-09T20:21:32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 Bonilla, Felix D" userId="ff998ba1-fbaf-40f7-8cca-8a2a6e443e21" providerId="ADAL" clId="{99AC2C2A-14B5-4B04-9495-8C4615C84469}"/>
    <pc:docChg chg="custSel addSld modSld sldOrd">
      <pc:chgData name="Suarez Bonilla, Felix D" userId="ff998ba1-fbaf-40f7-8cca-8a2a6e443e21" providerId="ADAL" clId="{99AC2C2A-14B5-4B04-9495-8C4615C84469}" dt="2020-11-09T20:21:32.716" v="120" actId="20577"/>
      <pc:docMkLst>
        <pc:docMk/>
      </pc:docMkLst>
      <pc:sldChg chg="modSp">
        <pc:chgData name="Suarez Bonilla, Felix D" userId="ff998ba1-fbaf-40f7-8cca-8a2a6e443e21" providerId="ADAL" clId="{99AC2C2A-14B5-4B04-9495-8C4615C84469}" dt="2020-11-09T20:18:00.644" v="66" actId="1076"/>
        <pc:sldMkLst>
          <pc:docMk/>
          <pc:sldMk cId="1379438427" sldId="269"/>
        </pc:sldMkLst>
        <pc:picChg chg="mod">
          <ac:chgData name="Suarez Bonilla, Felix D" userId="ff998ba1-fbaf-40f7-8cca-8a2a6e443e21" providerId="ADAL" clId="{99AC2C2A-14B5-4B04-9495-8C4615C84469}" dt="2020-11-09T20:18:00.644" v="66" actId="1076"/>
          <ac:picMkLst>
            <pc:docMk/>
            <pc:sldMk cId="1379438427" sldId="269"/>
            <ac:picMk id="13" creationId="{00000000-0000-0000-0000-000000000000}"/>
          </ac:picMkLst>
        </pc:picChg>
      </pc:sldChg>
      <pc:sldChg chg="modSp add">
        <pc:chgData name="Suarez Bonilla, Felix D" userId="ff998ba1-fbaf-40f7-8cca-8a2a6e443e21" providerId="ADAL" clId="{99AC2C2A-14B5-4B04-9495-8C4615C84469}" dt="2020-11-09T20:16:18.386" v="64" actId="16959"/>
        <pc:sldMkLst>
          <pc:docMk/>
          <pc:sldMk cId="2844858749" sldId="271"/>
        </pc:sldMkLst>
        <pc:spChg chg="mod">
          <ac:chgData name="Suarez Bonilla, Felix D" userId="ff998ba1-fbaf-40f7-8cca-8a2a6e443e21" providerId="ADAL" clId="{99AC2C2A-14B5-4B04-9495-8C4615C84469}" dt="2020-11-09T20:16:18.386" v="64" actId="16959"/>
          <ac:spMkLst>
            <pc:docMk/>
            <pc:sldMk cId="2844858749" sldId="271"/>
            <ac:spMk id="6" creationId="{00000000-0000-0000-0000-000000000000}"/>
          </ac:spMkLst>
        </pc:spChg>
      </pc:sldChg>
      <pc:sldChg chg="addSp delSp modSp add ord">
        <pc:chgData name="Suarez Bonilla, Felix D" userId="ff998ba1-fbaf-40f7-8cca-8a2a6e443e21" providerId="ADAL" clId="{99AC2C2A-14B5-4B04-9495-8C4615C84469}" dt="2020-11-09T20:21:32.716" v="120" actId="20577"/>
        <pc:sldMkLst>
          <pc:docMk/>
          <pc:sldMk cId="1067705709" sldId="272"/>
        </pc:sldMkLst>
        <pc:spChg chg="mod">
          <ac:chgData name="Suarez Bonilla, Felix D" userId="ff998ba1-fbaf-40f7-8cca-8a2a6e443e21" providerId="ADAL" clId="{99AC2C2A-14B5-4B04-9495-8C4615C84469}" dt="2020-11-09T20:19:01.521" v="69" actId="20577"/>
          <ac:spMkLst>
            <pc:docMk/>
            <pc:sldMk cId="1067705709" sldId="272"/>
            <ac:spMk id="2" creationId="{00000000-0000-0000-0000-000000000000}"/>
          </ac:spMkLst>
        </pc:spChg>
        <pc:spChg chg="mod">
          <ac:chgData name="Suarez Bonilla, Felix D" userId="ff998ba1-fbaf-40f7-8cca-8a2a6e443e21" providerId="ADAL" clId="{99AC2C2A-14B5-4B04-9495-8C4615C84469}" dt="2020-11-09T20:19:06.180" v="78" actId="20577"/>
          <ac:spMkLst>
            <pc:docMk/>
            <pc:sldMk cId="1067705709" sldId="272"/>
            <ac:spMk id="3" creationId="{00000000-0000-0000-0000-000000000000}"/>
          </ac:spMkLst>
        </pc:spChg>
        <pc:spChg chg="add mod">
          <ac:chgData name="Suarez Bonilla, Felix D" userId="ff998ba1-fbaf-40f7-8cca-8a2a6e443e21" providerId="ADAL" clId="{99AC2C2A-14B5-4B04-9495-8C4615C84469}" dt="2020-11-09T20:21:32.716" v="120" actId="20577"/>
          <ac:spMkLst>
            <pc:docMk/>
            <pc:sldMk cId="1067705709" sldId="272"/>
            <ac:spMk id="4" creationId="{2EADF91E-17C4-4BFE-A44C-15F81957D0C3}"/>
          </ac:spMkLst>
        </pc:spChg>
        <pc:spChg chg="del mod">
          <ac:chgData name="Suarez Bonilla, Felix D" userId="ff998ba1-fbaf-40f7-8cca-8a2a6e443e21" providerId="ADAL" clId="{99AC2C2A-14B5-4B04-9495-8C4615C84469}" dt="2020-11-09T20:19:29.143" v="80" actId="478"/>
          <ac:spMkLst>
            <pc:docMk/>
            <pc:sldMk cId="1067705709" sldId="272"/>
            <ac:spMk id="6" creationId="{00000000-0000-0000-0000-000000000000}"/>
          </ac:spMkLst>
        </pc:spChg>
      </pc:sldChg>
    </pc:docChg>
  </pc:docChgLst>
  <pc:docChgLst>
    <pc:chgData name="Suarez Bonilla, Felix D" userId="ff998ba1-fbaf-40f7-8cca-8a2a6e443e21" providerId="ADAL" clId="{24714DAB-0F0D-41C0-88C3-9BD319753BF5}"/>
    <pc:docChg chg="addSld modSld">
      <pc:chgData name="Suarez Bonilla, Felix D" userId="ff998ba1-fbaf-40f7-8cca-8a2a6e443e21" providerId="ADAL" clId="{24714DAB-0F0D-41C0-88C3-9BD319753BF5}" dt="2020-11-09T17:18:24.754" v="175" actId="20577"/>
      <pc:docMkLst>
        <pc:docMk/>
      </pc:docMkLst>
      <pc:sldChg chg="modSp">
        <pc:chgData name="Suarez Bonilla, Felix D" userId="ff998ba1-fbaf-40f7-8cca-8a2a6e443e21" providerId="ADAL" clId="{24714DAB-0F0D-41C0-88C3-9BD319753BF5}" dt="2020-11-09T17:13:04.735" v="4" actId="20577"/>
        <pc:sldMkLst>
          <pc:docMk/>
          <pc:sldMk cId="124742029" sldId="256"/>
        </pc:sldMkLst>
        <pc:spChg chg="mod">
          <ac:chgData name="Suarez Bonilla, Felix D" userId="ff998ba1-fbaf-40f7-8cca-8a2a6e443e21" providerId="ADAL" clId="{24714DAB-0F0D-41C0-88C3-9BD319753BF5}" dt="2020-11-09T17:13:04.735" v="4" actId="20577"/>
          <ac:spMkLst>
            <pc:docMk/>
            <pc:sldMk cId="124742029" sldId="256"/>
            <ac:spMk id="2" creationId="{00000000-0000-0000-0000-000000000000}"/>
          </ac:spMkLst>
        </pc:spChg>
      </pc:sldChg>
      <pc:sldChg chg="modSp">
        <pc:chgData name="Suarez Bonilla, Felix D" userId="ff998ba1-fbaf-40f7-8cca-8a2a6e443e21" providerId="ADAL" clId="{24714DAB-0F0D-41C0-88C3-9BD319753BF5}" dt="2020-11-09T17:14:10.179" v="6" actId="20577"/>
        <pc:sldMkLst>
          <pc:docMk/>
          <pc:sldMk cId="1327555718" sldId="261"/>
        </pc:sldMkLst>
        <pc:spChg chg="mod">
          <ac:chgData name="Suarez Bonilla, Felix D" userId="ff998ba1-fbaf-40f7-8cca-8a2a6e443e21" providerId="ADAL" clId="{24714DAB-0F0D-41C0-88C3-9BD319753BF5}" dt="2020-11-09T17:14:10.179" v="6" actId="20577"/>
          <ac:spMkLst>
            <pc:docMk/>
            <pc:sldMk cId="1327555718" sldId="261"/>
            <ac:spMk id="2" creationId="{00000000-0000-0000-0000-000000000000}"/>
          </ac:spMkLst>
        </pc:spChg>
      </pc:sldChg>
      <pc:sldChg chg="modSp add">
        <pc:chgData name="Suarez Bonilla, Felix D" userId="ff998ba1-fbaf-40f7-8cca-8a2a6e443e21" providerId="ADAL" clId="{24714DAB-0F0D-41C0-88C3-9BD319753BF5}" dt="2020-11-09T17:18:24.754" v="175" actId="20577"/>
        <pc:sldMkLst>
          <pc:docMk/>
          <pc:sldMk cId="653092572" sldId="270"/>
        </pc:sldMkLst>
        <pc:spChg chg="mod">
          <ac:chgData name="Suarez Bonilla, Felix D" userId="ff998ba1-fbaf-40f7-8cca-8a2a6e443e21" providerId="ADAL" clId="{24714DAB-0F0D-41C0-88C3-9BD319753BF5}" dt="2020-11-09T17:14:34.110" v="70" actId="20577"/>
          <ac:spMkLst>
            <pc:docMk/>
            <pc:sldMk cId="653092572" sldId="270"/>
            <ac:spMk id="2" creationId="{B60A7B5D-C4AC-4C1F-AAB0-C2814D956357}"/>
          </ac:spMkLst>
        </pc:spChg>
        <pc:spChg chg="mod">
          <ac:chgData name="Suarez Bonilla, Felix D" userId="ff998ba1-fbaf-40f7-8cca-8a2a6e443e21" providerId="ADAL" clId="{24714DAB-0F0D-41C0-88C3-9BD319753BF5}" dt="2020-11-09T17:18:24.754" v="175" actId="20577"/>
          <ac:spMkLst>
            <pc:docMk/>
            <pc:sldMk cId="653092572" sldId="270"/>
            <ac:spMk id="3" creationId="{4F9302BD-C49B-4954-BD15-C213185027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A74C1-8C88-4929-B716-98EB0102312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C0C28-BF7F-4F7C-8116-1E82405D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6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3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5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9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0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3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7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C7539-FF12-4B5C-9B5A-644AD224E6A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Clase VIII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Curso: Métodos Numéricos</a:t>
            </a:r>
          </a:p>
          <a:p>
            <a:r>
              <a:rPr lang="es-CR" dirty="0"/>
              <a:t>Profesor: Félix Suárez Bonilla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Utilizar la regla del trapecio para aproximar la siguiente integral definida: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4844" y="3537936"/>
                <a:ext cx="1722309" cy="164080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C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44" y="3537936"/>
                <a:ext cx="1722309" cy="164080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55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Utilizar la regla del trapecio para aproximar la siguiente integral definida: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99164" y="3395998"/>
                <a:ext cx="9349471" cy="266087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C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s-C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s-CR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1.8591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64" y="3395998"/>
                <a:ext cx="9349471" cy="266087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85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</a:t>
            </a:r>
            <a:r>
              <a:rPr lang="en-US" dirty="0"/>
              <a:t> de Simpson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49277" y="2752627"/>
            <a:ext cx="4718304" cy="291288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419" dirty="0"/>
              <a:t>El método de Simpson es un método de integración numérica que se utiliza para obtener la aproximación de una integral definida.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419" dirty="0"/>
              <a:t>La regla de Simpson utiliza un polinomio interpolador cuadrático de orden dos a través de la interpolación de </a:t>
            </a:r>
            <a:r>
              <a:rPr lang="es-419" dirty="0" err="1"/>
              <a:t>Lagrange</a:t>
            </a:r>
            <a:r>
              <a:rPr lang="es-419" dirty="0"/>
              <a:t>.</a:t>
            </a:r>
            <a:endParaRPr lang="en-US" dirty="0"/>
          </a:p>
        </p:txBody>
      </p:sp>
      <p:pic>
        <p:nvPicPr>
          <p:cNvPr id="8" name="Picture 2" descr="http://2.bp.blogspot.com/_Pq7JEKIo6Ic/TUBidrrB3YI/AAAAAAAAAEg/JMs_4Kx3Xzg/s400/homero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0"/>
          <a:stretch/>
        </p:blipFill>
        <p:spPr bwMode="auto">
          <a:xfrm>
            <a:off x="7232396" y="3263106"/>
            <a:ext cx="2616708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51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</a:t>
            </a:r>
            <a:r>
              <a:rPr lang="en-US" dirty="0"/>
              <a:t> de Simpson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497" y="3681476"/>
            <a:ext cx="5755005" cy="966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43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Utilizar la regla del Simpson para aproximar la siguiente integral definida: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ADF91E-17C4-4BFE-A44C-15F81957D0C3}"/>
                  </a:ext>
                </a:extLst>
              </p:cNvPr>
              <p:cNvSpPr/>
              <p:nvPr/>
            </p:nvSpPr>
            <p:spPr>
              <a:xfrm>
                <a:off x="2549721" y="3533424"/>
                <a:ext cx="7092555" cy="1365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=1.4730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ADF91E-17C4-4BFE-A44C-15F81957D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21" y="3533424"/>
                <a:ext cx="7092555" cy="1365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70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7B5D-C4AC-4C1F-AAB0-C2814D9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Dos métodos de integración numérica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302BD-C49B-4954-BD15-C21318502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302BD-C49B-4954-BD15-C21318502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09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Integraci</a:t>
            </a:r>
            <a:r>
              <a:rPr lang="es-CR" dirty="0" err="1"/>
              <a:t>ón</a:t>
            </a:r>
            <a:r>
              <a:rPr lang="es-CR" dirty="0"/>
              <a:t> numérica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4416" y="2668122"/>
            <a:ext cx="4336330" cy="1191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3200" dirty="0"/>
              <a:t>¿Como resolverían esta integral definida?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81426" y="4157219"/>
                <a:ext cx="1722309" cy="164080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419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26" y="4157219"/>
                <a:ext cx="1722309" cy="164080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Integraci</a:t>
            </a:r>
            <a:r>
              <a:rPr lang="es-CR" dirty="0" err="1"/>
              <a:t>ón</a:t>
            </a:r>
            <a:r>
              <a:rPr lang="es-CR" dirty="0"/>
              <a:t> numérica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7835" y="3610802"/>
            <a:ext cx="4336330" cy="11918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3200" dirty="0"/>
              <a:t>Tienen 5 </a:t>
            </a:r>
            <a:r>
              <a:rPr lang="es-CR" sz="3200" dirty="0" err="1"/>
              <a:t>mins</a:t>
            </a:r>
            <a:r>
              <a:rPr lang="es-CR" sz="3200" dirty="0"/>
              <a:t> para intentar resolverla.</a:t>
            </a:r>
          </a:p>
        </p:txBody>
      </p:sp>
    </p:spTree>
    <p:extLst>
      <p:ext uri="{BB962C8B-B14F-4D97-AF65-F5344CB8AC3E}">
        <p14:creationId xmlns:p14="http://schemas.microsoft.com/office/powerpoint/2010/main" val="359704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Integraci</a:t>
            </a:r>
            <a:r>
              <a:rPr lang="es-CR" dirty="0" err="1"/>
              <a:t>ón</a:t>
            </a:r>
            <a:r>
              <a:rPr lang="es-CR" dirty="0"/>
              <a:t> numérica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182653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s-419" dirty="0"/>
                  <a:t>Se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función</a:t>
                </a:r>
                <a:r>
                  <a:rPr lang="en-US" dirty="0"/>
                  <a:t> continua y </a:t>
                </a:r>
                <a:r>
                  <a:rPr lang="en-US" dirty="0" err="1"/>
                  <a:t>definida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el </a:t>
                </a:r>
                <a:r>
                  <a:rPr lang="en-US" dirty="0" err="1"/>
                  <a:t>intervalo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;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la integral </a:t>
                </a:r>
                <a:r>
                  <a:rPr lang="en-US" dirty="0" err="1"/>
                  <a:t>indefinida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El </a:t>
                </a:r>
                <a:r>
                  <a:rPr lang="en-US" dirty="0" err="1"/>
                  <a:t>teorema</a:t>
                </a:r>
                <a:r>
                  <a:rPr lang="en-US" dirty="0"/>
                  <a:t> fundamental del </a:t>
                </a:r>
                <a:r>
                  <a:rPr lang="en-US" dirty="0" err="1"/>
                  <a:t>cálculo</a:t>
                </a:r>
                <a:r>
                  <a:rPr lang="en-US" dirty="0"/>
                  <a:t> </a:t>
                </a:r>
                <a:r>
                  <a:rPr lang="en-US" dirty="0" err="1"/>
                  <a:t>establece</a:t>
                </a:r>
                <a:r>
                  <a:rPr lang="en-US" dirty="0"/>
                  <a:t> que: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1826532"/>
              </a:xfrm>
              <a:blipFill rotWithShape="0">
                <a:blip r:embed="rId2"/>
                <a:stretch>
                  <a:fillRect l="-1144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3251" y="4383464"/>
                <a:ext cx="4625495" cy="165279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CR" sz="32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51" y="4383464"/>
                <a:ext cx="4625495" cy="165279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29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Integraci</a:t>
            </a:r>
            <a:r>
              <a:rPr lang="es-CR" dirty="0" err="1"/>
              <a:t>ón</a:t>
            </a:r>
            <a:r>
              <a:rPr lang="es-CR" dirty="0"/>
              <a:t> numérica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</a:t>
            </a:r>
            <a:r>
              <a:rPr lang="es-CR" dirty="0" err="1"/>
              <a:t>áctica</a:t>
            </a:r>
            <a:r>
              <a:rPr lang="es-CR" dirty="0"/>
              <a:t> se presenta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imposibilitados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la integral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</a:t>
            </a:r>
            <a:r>
              <a:rPr lang="en-US" dirty="0" err="1"/>
              <a:t>analíticos</a:t>
            </a:r>
            <a:r>
              <a:rPr lang="en-US" dirty="0"/>
              <a:t>, </a:t>
            </a:r>
            <a:r>
              <a:rPr lang="en-US" dirty="0" err="1"/>
              <a:t>aún</a:t>
            </a:r>
            <a:r>
              <a:rPr lang="en-US" dirty="0"/>
              <a:t> para </a:t>
            </a:r>
            <a:r>
              <a:rPr lang="en-US" dirty="0" err="1"/>
              <a:t>integrales</a:t>
            </a:r>
            <a:r>
              <a:rPr lang="en-US" dirty="0"/>
              <a:t> tan </a:t>
            </a:r>
            <a:r>
              <a:rPr lang="en-US" dirty="0" err="1"/>
              <a:t>sencillas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ésta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086" y="4216400"/>
                <a:ext cx="1722309" cy="164080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C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86" y="4216400"/>
                <a:ext cx="1722309" cy="164080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719002" y="4818778"/>
            <a:ext cx="2630078" cy="13280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R" dirty="0"/>
              <a:t>La cual no podemos resolver a partir del teorema fundamental del cálculo.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Newton</a:t>
            </a:r>
            <a:r>
              <a:rPr lang="en-US" dirty="0"/>
              <a:t>-Cotes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s-CR" dirty="0"/>
                  <a:t>Estas fórmulas se basan en la idea de integrar una función </a:t>
                </a:r>
                <a:r>
                  <a:rPr lang="es-CR" dirty="0" err="1"/>
                  <a:t>polinomial</a:t>
                </a:r>
                <a:r>
                  <a:rPr lang="es-CR" dirty="0"/>
                  <a:t> en vez de la función original.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C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326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084" t="26330" r="32289" b="47885"/>
          <a:stretch/>
        </p:blipFill>
        <p:spPr>
          <a:xfrm>
            <a:off x="6723529" y="3691945"/>
            <a:ext cx="3910474" cy="102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4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Interpolación</a:t>
            </a:r>
            <a:r>
              <a:rPr lang="en-US" dirty="0"/>
              <a:t>/</a:t>
            </a:r>
            <a:r>
              <a:rPr lang="en-US" dirty="0" err="1"/>
              <a:t>Integraci</a:t>
            </a:r>
            <a:r>
              <a:rPr lang="es-CR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N</a:t>
            </a:r>
            <a:r>
              <a:rPr lang="es-CR" dirty="0" err="1"/>
              <a:t>ótese</a:t>
            </a:r>
            <a:r>
              <a:rPr lang="es-CR" dirty="0"/>
              <a:t> que podemos usar interpolación para obtener el polinomio en cuestión.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Obtenemos algunos puntos de la función.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Aplicamos el algoritmo de interpolación.</a:t>
            </a:r>
            <a:endParaRPr lang="en-US" dirty="0"/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s-419" dirty="0"/>
              <a:t>Lineal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s-419" dirty="0"/>
              <a:t>Polinómica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s-419" dirty="0"/>
              <a:t>Neville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7267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Regla del Trapecio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853"/>
          <a:stretch/>
        </p:blipFill>
        <p:spPr>
          <a:xfrm>
            <a:off x="1545692" y="2972243"/>
            <a:ext cx="9100616" cy="2467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0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Regla del Trapecio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94"/>
          <a:stretch/>
        </p:blipFill>
        <p:spPr>
          <a:xfrm>
            <a:off x="2761278" y="2601798"/>
            <a:ext cx="6669444" cy="3379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58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2239</TotalTime>
  <Words>335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Garamond</vt:lpstr>
      <vt:lpstr>Organic</vt:lpstr>
      <vt:lpstr>Clase VIII</vt:lpstr>
      <vt:lpstr>Integración numérica</vt:lpstr>
      <vt:lpstr>Integración numérica</vt:lpstr>
      <vt:lpstr>Integración numérica</vt:lpstr>
      <vt:lpstr>Integración numérica</vt:lpstr>
      <vt:lpstr>Newton-Cotes</vt:lpstr>
      <vt:lpstr>Interpolación/Integración</vt:lpstr>
      <vt:lpstr>Regla del Trapecio</vt:lpstr>
      <vt:lpstr>Regla del Trapecio</vt:lpstr>
      <vt:lpstr>Ejemplo en Clase #1</vt:lpstr>
      <vt:lpstr>Ejemplo en Clase #1</vt:lpstr>
      <vt:lpstr>Regla de Simpson</vt:lpstr>
      <vt:lpstr>Regla de Simpson</vt:lpstr>
      <vt:lpstr>Ejemplo en Clase #2</vt:lpstr>
      <vt:lpstr>Dos métodos de integración numérica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I</dc:title>
  <dc:creator>Suarez Bonilla, Felix D</dc:creator>
  <cp:keywords>CTPClassification=CTP_NT</cp:keywords>
  <cp:lastModifiedBy>Suarez Bonilla, Felix D</cp:lastModifiedBy>
  <cp:revision>144</cp:revision>
  <dcterms:created xsi:type="dcterms:W3CDTF">2018-05-16T01:03:19Z</dcterms:created>
  <dcterms:modified xsi:type="dcterms:W3CDTF">2020-11-09T20:21:40Z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93a5694a-af37-403e-a6be-7379d3de3665</vt:lpwstr>
  </property>
  <property fmtid="{D5CDD505-2E9C-101B-9397-08002B2CF9AE}" pid="3" name="CTP_TimeStamp">
    <vt:lpwstr>2019-07-17 23:29:19Z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