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tia.altamiram@gmail.com" userId="199d620517d67cf1" providerId="LiveId" clId="{0EB92FEE-1834-4B2C-BCF4-1B3C07AF65E7}"/>
    <pc:docChg chg="modSld">
      <pc:chgData name="kattia.altamiram@gmail.com" userId="199d620517d67cf1" providerId="LiveId" clId="{0EB92FEE-1834-4B2C-BCF4-1B3C07AF65E7}" dt="2021-10-20T17:20:22.072" v="1" actId="20577"/>
      <pc:docMkLst>
        <pc:docMk/>
      </pc:docMkLst>
      <pc:sldChg chg="modSp mod">
        <pc:chgData name="kattia.altamiram@gmail.com" userId="199d620517d67cf1" providerId="LiveId" clId="{0EB92FEE-1834-4B2C-BCF4-1B3C07AF65E7}" dt="2021-10-20T17:20:22.072" v="1" actId="20577"/>
        <pc:sldMkLst>
          <pc:docMk/>
          <pc:sldMk cId="2795988657" sldId="256"/>
        </pc:sldMkLst>
        <pc:spChg chg="mod">
          <ac:chgData name="kattia.altamiram@gmail.com" userId="199d620517d67cf1" providerId="LiveId" clId="{0EB92FEE-1834-4B2C-BCF4-1B3C07AF65E7}" dt="2021-10-20T17:20:22.072" v="1" actId="20577"/>
          <ac:spMkLst>
            <pc:docMk/>
            <pc:sldMk cId="2795988657" sldId="256"/>
            <ac:spMk id="15" creationId="{4F412DC2-313D-4F8A-9520-A0ED574361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3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C4F820-51D5-40AE-92BA-5107635B8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253" y="266364"/>
            <a:ext cx="4773663" cy="923700"/>
          </a:xfrm>
        </p:spPr>
        <p:txBody>
          <a:bodyPr>
            <a:normAutofit/>
          </a:bodyPr>
          <a:lstStyle/>
          <a:p>
            <a:r>
              <a:rPr lang="es-CR" dirty="0">
                <a:latin typeface="+mn-lt"/>
              </a:rPr>
              <a:t>Tarea #3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1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E4325AD-5827-4EE1-9E06-481862E0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1" b="35319"/>
          <a:stretch/>
        </p:blipFill>
        <p:spPr>
          <a:xfrm>
            <a:off x="0" y="6212935"/>
            <a:ext cx="12192000" cy="664926"/>
          </a:xfrm>
          <a:prstGeom prst="rect">
            <a:avLst/>
          </a:prstGeom>
        </p:spPr>
      </p:pic>
      <p:sp>
        <p:nvSpPr>
          <p:cNvPr id="224" name="CuadroTexto 223">
            <a:extLst>
              <a:ext uri="{FF2B5EF4-FFF2-40B4-BE49-F238E27FC236}">
                <a16:creationId xmlns:a16="http://schemas.microsoft.com/office/drawing/2014/main" id="{00DAF50A-ECD3-4211-88E3-357058705E72}"/>
              </a:ext>
            </a:extLst>
          </p:cNvPr>
          <p:cNvSpPr txBox="1"/>
          <p:nvPr/>
        </p:nvSpPr>
        <p:spPr>
          <a:xfrm>
            <a:off x="757583" y="1542707"/>
            <a:ext cx="939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Desarrolle los siguientes ejercicios de sistemas de ecuaciones utilizando el método de Gauss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9A3444-FBC5-4552-BA08-79AE560BE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3" t="46454" r="66004" b="33742"/>
          <a:stretch/>
        </p:blipFill>
        <p:spPr>
          <a:xfrm>
            <a:off x="1137991" y="2511113"/>
            <a:ext cx="3645477" cy="2211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359390-217C-42BB-9DA7-ACE0AC821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58" t="36780" r="67682" b="41484"/>
          <a:stretch/>
        </p:blipFill>
        <p:spPr>
          <a:xfrm>
            <a:off x="5068950" y="2522814"/>
            <a:ext cx="3792577" cy="258059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62F7F-02AE-4767-82F4-4071E22F0C83}"/>
              </a:ext>
            </a:extLst>
          </p:cNvPr>
          <p:cNvSpPr txBox="1"/>
          <p:nvPr/>
        </p:nvSpPr>
        <p:spPr>
          <a:xfrm>
            <a:off x="2561160" y="2520588"/>
            <a:ext cx="50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/>
              <a:t>A</a:t>
            </a:r>
          </a:p>
        </p:txBody>
      </p: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A3711742-AE5E-441F-9FF9-E8FD8197E90A}"/>
              </a:ext>
            </a:extLst>
          </p:cNvPr>
          <p:cNvSpPr txBox="1"/>
          <p:nvPr/>
        </p:nvSpPr>
        <p:spPr>
          <a:xfrm>
            <a:off x="6718505" y="2370914"/>
            <a:ext cx="493466" cy="52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dirty="0"/>
              <a:t>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412DC2-313D-4F8A-9520-A0ED57436183}"/>
              </a:ext>
            </a:extLst>
          </p:cNvPr>
          <p:cNvSpPr txBox="1"/>
          <p:nvPr/>
        </p:nvSpPr>
        <p:spPr>
          <a:xfrm>
            <a:off x="1009553" y="5328630"/>
            <a:ext cx="469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latin typeface="Arial" panose="020B0604020202020204" pitchFamily="34" charset="0"/>
                <a:cs typeface="Arial" panose="020B0604020202020204" pitchFamily="34" charset="0"/>
              </a:rPr>
              <a:t>Fecha de entrega: 27 de octubre de 2021</a:t>
            </a:r>
          </a:p>
        </p:txBody>
      </p:sp>
    </p:spTree>
    <p:extLst>
      <p:ext uri="{BB962C8B-B14F-4D97-AF65-F5344CB8AC3E}">
        <p14:creationId xmlns:p14="http://schemas.microsoft.com/office/powerpoint/2010/main" val="279598865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Modern Love</vt:lpstr>
      <vt:lpstr>BohemianVTI</vt:lpstr>
      <vt:lpstr>Tarea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#3</dc:title>
  <dc:creator>kattia.altamiram@gmail.com</dc:creator>
  <cp:lastModifiedBy>kattia.altamiram@gmail.com</cp:lastModifiedBy>
  <cp:revision>1</cp:revision>
  <dcterms:created xsi:type="dcterms:W3CDTF">2021-10-19T22:56:12Z</dcterms:created>
  <dcterms:modified xsi:type="dcterms:W3CDTF">2021-10-20T17:20:27Z</dcterms:modified>
</cp:coreProperties>
</file>