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5" r:id="rId3"/>
    <p:sldId id="326" r:id="rId4"/>
    <p:sldId id="327" r:id="rId5"/>
    <p:sldId id="328" r:id="rId6"/>
    <p:sldId id="329" r:id="rId7"/>
    <p:sldId id="339" r:id="rId8"/>
    <p:sldId id="331" r:id="rId9"/>
    <p:sldId id="338" r:id="rId10"/>
    <p:sldId id="332" r:id="rId11"/>
    <p:sldId id="340" r:id="rId12"/>
    <p:sldId id="341" r:id="rId13"/>
    <p:sldId id="333" r:id="rId14"/>
    <p:sldId id="335" r:id="rId15"/>
    <p:sldId id="337" r:id="rId16"/>
    <p:sldId id="344" r:id="rId17"/>
    <p:sldId id="34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1C83-F156-47A8-8DF6-9B621775656F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42CF-B330-40A4-9509-6D8770BD5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stepper motor is electromechanical device which converts electrical pulses into discrete mechanical movements.</a:t>
            </a:r>
          </a:p>
          <a:p>
            <a:r>
              <a:rPr lang="en-US" dirty="0" smtClean="0"/>
              <a:t>When electrical current is applied to it, the shaft of the motor rotates in steps and this type of movement give the motor its name.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stepping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half stepping drive alternates between two phases ON and single phase 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124200"/>
          <a:ext cx="60960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57800" y="3200400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0" y="3200400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Stepping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858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stepping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77206"/>
            <a:ext cx="6705599" cy="431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an 8051 to interface a Stepper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run a motor using a sequence generated by MCU, say 8051.</a:t>
            </a:r>
          </a:p>
          <a:p>
            <a:r>
              <a:rPr lang="en-US" dirty="0" smtClean="0"/>
              <a:t>The motor cannot driven directly from its pins because motor requires a  current much more than can  be applied by MCU.</a:t>
            </a:r>
          </a:p>
          <a:p>
            <a:r>
              <a:rPr lang="en-US" dirty="0" smtClean="0"/>
              <a:t>Current drivers are needed between 8051 port lines and the leads of the motor.</a:t>
            </a:r>
          </a:p>
          <a:p>
            <a:r>
              <a:rPr lang="en-US" dirty="0" smtClean="0"/>
              <a:t>Transistors with high current capability (e.g. Darlington pair or power transistors) can be used.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an 8051 to interface a Stepper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special motor driving ICs available  e.g. ULN 2003 </a:t>
            </a:r>
          </a:p>
          <a:p>
            <a:r>
              <a:rPr lang="en-US" dirty="0" smtClean="0"/>
              <a:t>IC contains an array of seven </a:t>
            </a:r>
            <a:r>
              <a:rPr lang="en-US" dirty="0" err="1" smtClean="0"/>
              <a:t>darlington</a:t>
            </a:r>
            <a:r>
              <a:rPr lang="en-US" dirty="0" smtClean="0"/>
              <a:t> pair transistors.</a:t>
            </a:r>
          </a:p>
          <a:p>
            <a:r>
              <a:rPr lang="en-US" dirty="0" smtClean="0"/>
              <a:t>MCU generating a sequence for energizing a stepper motor, with IC ULN 2003 being used to raise the current level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447800"/>
            <a:ext cx="38548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issues regarding stepper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is a chance of back </a:t>
            </a:r>
            <a:r>
              <a:rPr lang="en-US" dirty="0" err="1" smtClean="0"/>
              <a:t>emf</a:t>
            </a:r>
            <a:r>
              <a:rPr lang="en-US" dirty="0" smtClean="0"/>
              <a:t> produced during the de-</a:t>
            </a:r>
            <a:r>
              <a:rPr lang="en-US" dirty="0" err="1" smtClean="0"/>
              <a:t>energization</a:t>
            </a:r>
            <a:r>
              <a:rPr lang="en-US" dirty="0" smtClean="0"/>
              <a:t> of the coils. This can damage the circuits producing the sequence and hence diodes are connected which block  these spikes. Such diodes are called flywheel, </a:t>
            </a:r>
            <a:r>
              <a:rPr lang="en-US" dirty="0" err="1" smtClean="0"/>
              <a:t>flyback</a:t>
            </a:r>
            <a:r>
              <a:rPr lang="en-US" dirty="0" smtClean="0"/>
              <a:t>, free wheeling or </a:t>
            </a:r>
            <a:r>
              <a:rPr lang="en-US" dirty="0" err="1" smtClean="0"/>
              <a:t>snubber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Darlington pair transistor are used for producing high current required to drive motors , diodes are connected to block </a:t>
            </a:r>
            <a:r>
              <a:rPr lang="en-US" dirty="0" err="1" smtClean="0"/>
              <a:t>emf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Such a diode is also in-built within the motor driving IC ULN 2003.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53381"/>
            <a:ext cx="71580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smtClean="0"/>
              <a:t>Stepper motors have multiple toothed electromagnets arranged around a central gear shaped piece of iron.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electromagnets are energized by an external control circuit </a:t>
            </a:r>
            <a:r>
              <a:rPr lang="en-US" dirty="0" smtClean="0"/>
              <a:t>which send pulses to the motor</a:t>
            </a:r>
            <a:endParaRPr lang="en-US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76400"/>
            <a:ext cx="381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turn the motor shaft, one of electromagnets is given power first, which makes the gear’s teeth magnetically attracted to electromagnet’s teeth. </a:t>
            </a:r>
          </a:p>
          <a:p>
            <a:r>
              <a:rPr lang="en-US" dirty="0" smtClean="0"/>
              <a:t>When one tooth of gear is thus aligned to the energized electromagnet, others are slightly offset from corresponding electromagnets.</a:t>
            </a:r>
          </a:p>
          <a:p>
            <a:r>
              <a:rPr lang="en-US" dirty="0" smtClean="0"/>
              <a:t>When next is turned ‘On’ and first is turned ‘off’, gear rotates slightly to align with next one and </a:t>
            </a:r>
            <a:r>
              <a:rPr lang="en-US" dirty="0" smtClean="0"/>
              <a:t>the </a:t>
            </a:r>
            <a:r>
              <a:rPr lang="en-US" dirty="0" smtClean="0"/>
              <a:t>process is repeated. </a:t>
            </a:r>
          </a:p>
          <a:p>
            <a:r>
              <a:rPr lang="en-US" dirty="0" smtClean="0"/>
              <a:t>Each those slightly rotations are called step with integral no. of steps making a full rotation. In this way motor can be turned by a precise angle.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rotation of motor is related to sequence of input pulses:</a:t>
            </a:r>
          </a:p>
          <a:p>
            <a:pPr marL="571500" indent="-571500">
              <a:buAutoNum type="romanLcPeriod"/>
            </a:pPr>
            <a:r>
              <a:rPr lang="en-US" dirty="0" smtClean="0"/>
              <a:t>The </a:t>
            </a:r>
            <a:r>
              <a:rPr lang="en-US" b="1" dirty="0" smtClean="0"/>
              <a:t>order in which a particular sequence is applied decides the direction of rotation</a:t>
            </a:r>
            <a:r>
              <a:rPr lang="en-US" dirty="0" smtClean="0"/>
              <a:t>(clockwise or anti-clockwise)</a:t>
            </a:r>
          </a:p>
          <a:p>
            <a:pPr marL="571500" indent="-571500">
              <a:buAutoNum type="romanLcPeriod"/>
            </a:pPr>
            <a:r>
              <a:rPr lang="en-US" dirty="0" smtClean="0"/>
              <a:t>The </a:t>
            </a:r>
            <a:r>
              <a:rPr lang="en-US" b="1" dirty="0" smtClean="0"/>
              <a:t>speed of stepping </a:t>
            </a:r>
            <a:r>
              <a:rPr lang="en-US" dirty="0" smtClean="0"/>
              <a:t>depends on frequency of the pulses applied</a:t>
            </a:r>
          </a:p>
          <a:p>
            <a:pPr lvl="1">
              <a:buNone/>
            </a:pPr>
            <a:r>
              <a:rPr lang="en-US" b="1" dirty="0" smtClean="0"/>
              <a:t>Higher the frequency, faster the stepping motor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is used where the movements need to be  finely controlled. Because motor moves in steps and steps can be quite small in size.</a:t>
            </a:r>
          </a:p>
          <a:p>
            <a:pPr algn="just">
              <a:buNone/>
            </a:pPr>
            <a:r>
              <a:rPr lang="en-US" b="1" dirty="0" smtClean="0"/>
              <a:t>E.g</a:t>
            </a:r>
            <a:r>
              <a:rPr lang="en-US" dirty="0" smtClean="0"/>
              <a:t>.  If each step-2 degree</a:t>
            </a:r>
          </a:p>
          <a:p>
            <a:pPr algn="just">
              <a:buNone/>
            </a:pPr>
            <a:r>
              <a:rPr lang="en-US" dirty="0" err="1" smtClean="0"/>
              <a:t>i</a:t>
            </a:r>
            <a:r>
              <a:rPr lang="en-US" dirty="0" smtClean="0"/>
              <a:t>. One complete rotation(360 degree)- 180 steps required.</a:t>
            </a:r>
          </a:p>
          <a:p>
            <a:pPr algn="just">
              <a:buNone/>
            </a:pPr>
            <a:r>
              <a:rPr lang="en-US" dirty="0" smtClean="0"/>
              <a:t>ii. For  90 degrees rotation- 45 pulses </a:t>
            </a:r>
          </a:p>
          <a:p>
            <a:pPr algn="just"/>
            <a:r>
              <a:rPr lang="en-US" dirty="0" smtClean="0"/>
              <a:t>They are used in applications such as</a:t>
            </a:r>
          </a:p>
          <a:p>
            <a:pPr lvl="1" algn="just">
              <a:buNone/>
            </a:pPr>
            <a:r>
              <a:rPr lang="en-US" b="1" dirty="0" smtClean="0"/>
              <a:t>Printers, plotters, hard disk drives, medical equipment fax machines and automotive and industrial applications Where precise and controlled rotation is required. Robotics is another area where it is used.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a Stepper Motor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Full Step Drive</a:t>
            </a:r>
            <a:r>
              <a:rPr lang="en-US" sz="2800" dirty="0" smtClean="0"/>
              <a:t>: Both the phases are always ON. The motor will have full rated torque  which is achieved by sequence of 1s and 0s.</a:t>
            </a:r>
          </a:p>
          <a:p>
            <a:r>
              <a:rPr lang="en-US" sz="2800" dirty="0" smtClean="0"/>
              <a:t>For clockwise sequence to be applied :. 09,0CH,06,03</a:t>
            </a:r>
          </a:p>
          <a:p>
            <a:r>
              <a:rPr lang="en-US" sz="2800" dirty="0" smtClean="0"/>
              <a:t>For anti –clockwise: 03,06,0CH,09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4191000"/>
          <a:ext cx="601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/>
                <a:gridCol w="1203960"/>
                <a:gridCol w="1203960"/>
                <a:gridCol w="1203960"/>
                <a:gridCol w="1203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6553200" y="4267200"/>
            <a:ext cx="228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53200" y="4114800"/>
            <a:ext cx="228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86400" y="4191000"/>
            <a:ext cx="228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4267200"/>
            <a:ext cx="228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step Drive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34356"/>
            <a:ext cx="6095999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this drive only a single phase is activated at a time . It has same no. of steps as full step drive but motor will have significantly less torque</a:t>
            </a:r>
          </a:p>
          <a:p>
            <a:r>
              <a:rPr lang="en-US" sz="2800" dirty="0" smtClean="0"/>
              <a:t>For clockwise sequence is 8,4,2,1</a:t>
            </a:r>
          </a:p>
          <a:p>
            <a:r>
              <a:rPr lang="en-US" sz="2800" dirty="0" smtClean="0"/>
              <a:t>For anti-clockwise: 1,2,4,8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267200"/>
          <a:ext cx="6096000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257800" y="4343400"/>
            <a:ext cx="228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0800" y="4343400"/>
            <a:ext cx="228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Drive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34344"/>
            <a:ext cx="6248399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761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Stepper Motors</vt:lpstr>
      <vt:lpstr>Principle of operation</vt:lpstr>
      <vt:lpstr>Principle of operation</vt:lpstr>
      <vt:lpstr>Principle of operation</vt:lpstr>
      <vt:lpstr>Uses</vt:lpstr>
      <vt:lpstr>Driving a Stepper Motor</vt:lpstr>
      <vt:lpstr>Full step Drive</vt:lpstr>
      <vt:lpstr>Wave Drive</vt:lpstr>
      <vt:lpstr>Wave Drive</vt:lpstr>
      <vt:lpstr>Half stepping</vt:lpstr>
      <vt:lpstr>Half Stepping</vt:lpstr>
      <vt:lpstr>Half stepping</vt:lpstr>
      <vt:lpstr>Using an 8051 to interface a Stepper Motor</vt:lpstr>
      <vt:lpstr>Using an 8051 to interface a Stepper Motor</vt:lpstr>
      <vt:lpstr>Other issues regarding stepper motor</vt:lpstr>
      <vt:lpstr>DC Motor</vt:lpstr>
      <vt:lpstr>DC Motor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Actuators</dc:title>
  <dc:creator>GAGAN</dc:creator>
  <cp:lastModifiedBy>GAGAN</cp:lastModifiedBy>
  <cp:revision>109</cp:revision>
  <dcterms:created xsi:type="dcterms:W3CDTF">2018-02-16T02:39:01Z</dcterms:created>
  <dcterms:modified xsi:type="dcterms:W3CDTF">2018-02-22T05:19:41Z</dcterms:modified>
</cp:coreProperties>
</file>