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4"/>
  </p:sldMasterIdLst>
  <p:notesMasterIdLst>
    <p:notesMasterId r:id="rId7"/>
  </p:notesMasterIdLst>
  <p:handoutMasterIdLst>
    <p:handoutMasterId r:id="rId8"/>
  </p:handoutMasterIdLst>
  <p:sldIdLst>
    <p:sldId id="544" r:id="rId5"/>
    <p:sldId id="550" r:id="rId6"/>
  </p:sldIdLst>
  <p:sldSz cx="9904413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EDE"/>
    <a:srgbClr val="214E81"/>
    <a:srgbClr val="122C5E"/>
    <a:srgbClr val="006699"/>
    <a:srgbClr val="0000FF"/>
    <a:srgbClr val="4D4D4D"/>
    <a:srgbClr val="777777"/>
    <a:srgbClr val="4E8ABE"/>
    <a:srgbClr val="00538B"/>
    <a:srgbClr val="001A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7" autoAdjust="0"/>
    <p:restoredTop sz="77529" autoAdjust="0"/>
  </p:normalViewPr>
  <p:slideViewPr>
    <p:cSldViewPr snapToGrid="0">
      <p:cViewPr varScale="1">
        <p:scale>
          <a:sx n="82" d="100"/>
          <a:sy n="82" d="100"/>
        </p:scale>
        <p:origin x="1926" y="84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4014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466F3A-31F9-4BCB-B35A-69458A958BA8}" type="datetimeFigureOut">
              <a:rPr lang="ko-KR" altLang="en-US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2022-12-06</a:t>
            </a:fld>
            <a:endParaRPr lang="ko-KR" altLang="en-US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1DC731-5BA1-411F-A7DE-C01136821FBC}" type="slidenum">
              <a:rPr lang="ko-KR" altLang="en-US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‹#›</a:t>
            </a:fld>
            <a:endParaRPr lang="ko-KR" altLang="en-US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74386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792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Noto Sans KR" panose="020B0500000000000000" pitchFamily="34" charset="-127"/>
                <a:ea typeface="Noto Sans KR" panose="020B0500000000000000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792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Noto Sans KR" panose="020B0500000000000000" pitchFamily="34" charset="-127"/>
                <a:ea typeface="Noto Sans KR" panose="020B0500000000000000" pitchFamily="34" charset="-127"/>
              </a:defRPr>
            </a:lvl1pPr>
          </a:lstStyle>
          <a:p>
            <a:fld id="{67D371B6-A501-4DBC-8A78-0EE5B0C3D734}" type="datetimeFigureOut">
              <a:rPr lang="ko-KR" altLang="en-US" smtClean="0"/>
              <a:pPr/>
              <a:t>2022-12-06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1241425"/>
            <a:ext cx="48355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597"/>
            <a:ext cx="5438775" cy="391001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710"/>
            <a:ext cx="2946400" cy="4979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Noto Sans KR" panose="020B0500000000000000" pitchFamily="34" charset="-127"/>
                <a:ea typeface="Noto Sans KR" panose="020B0500000000000000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8710"/>
            <a:ext cx="2946400" cy="4979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Noto Sans KR" panose="020B0500000000000000" pitchFamily="34" charset="-127"/>
                <a:ea typeface="Noto Sans KR" panose="020B0500000000000000" pitchFamily="34" charset="-127"/>
              </a:defRPr>
            </a:lvl1pPr>
          </a:lstStyle>
          <a:p>
            <a:fld id="{9D004B34-685A-4782-A909-7593906AB0B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015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Noto Sans KR" panose="020B0500000000000000" pitchFamily="34" charset="-127"/>
        <a:ea typeface="Noto Sans KR" panose="020B0500000000000000" pitchFamily="34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Noto Sans KR" panose="020B0500000000000000" pitchFamily="34" charset="-127"/>
        <a:ea typeface="Noto Sans KR" panose="020B0500000000000000" pitchFamily="34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Noto Sans KR" panose="020B0500000000000000" pitchFamily="34" charset="-127"/>
        <a:ea typeface="Noto Sans KR" panose="020B0500000000000000" pitchFamily="34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Noto Sans KR" panose="020B0500000000000000" pitchFamily="34" charset="-127"/>
        <a:ea typeface="Noto Sans KR" panose="020B0500000000000000" pitchFamily="34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Noto Sans KR" panose="020B0500000000000000" pitchFamily="34" charset="-127"/>
        <a:ea typeface="Noto Sans KR" panose="020B0500000000000000" pitchFamily="34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F366E1-6C97-DF42-9684-C1F1BC95511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52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F366E1-6C97-DF42-9684-C1F1BC95511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506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E882E39-C941-3AA1-DDFB-A16B04FA9A8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5560" t="3879" r="3047"/>
          <a:stretch/>
        </p:blipFill>
        <p:spPr>
          <a:xfrm>
            <a:off x="4796442" y="99752"/>
            <a:ext cx="5016528" cy="6758247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5C6CDA4-C5A1-4E51-6414-D763C76C6550}"/>
              </a:ext>
            </a:extLst>
          </p:cNvPr>
          <p:cNvSpPr/>
          <p:nvPr userDrawn="1"/>
        </p:nvSpPr>
        <p:spPr>
          <a:xfrm>
            <a:off x="8609846" y="5984341"/>
            <a:ext cx="995881" cy="4617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3254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-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9"/>
            <a:ext cx="9904413" cy="685690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8FE0D9C-5D9F-7CF0-4831-1FD21A5550B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56456" y="1463040"/>
            <a:ext cx="3502614" cy="452212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65796FA-AE69-7192-5957-205BD01A5E82}"/>
              </a:ext>
            </a:extLst>
          </p:cNvPr>
          <p:cNvSpPr/>
          <p:nvPr userDrawn="1"/>
        </p:nvSpPr>
        <p:spPr>
          <a:xfrm>
            <a:off x="3350028" y="5394960"/>
            <a:ext cx="631768" cy="307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0485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5CF1EBA-AC99-E524-7DA2-5991E6AC95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762" t="55758" r="50466" b="10788"/>
          <a:stretch/>
        </p:blipFill>
        <p:spPr>
          <a:xfrm>
            <a:off x="8288981" y="-1985"/>
            <a:ext cx="1615432" cy="1558445"/>
          </a:xfrm>
          <a:prstGeom prst="rect">
            <a:avLst/>
          </a:prstGeom>
        </p:spPr>
      </p:pic>
      <p:grpSp>
        <p:nvGrpSpPr>
          <p:cNvPr id="12" name="그룹 11"/>
          <p:cNvGrpSpPr/>
          <p:nvPr userDrawn="1"/>
        </p:nvGrpSpPr>
        <p:grpSpPr>
          <a:xfrm>
            <a:off x="4754471" y="6620019"/>
            <a:ext cx="130868" cy="130868"/>
            <a:chOff x="3612584" y="5888518"/>
            <a:chExt cx="130868" cy="130868"/>
          </a:xfrm>
        </p:grpSpPr>
        <p:sp>
          <p:nvSpPr>
            <p:cNvPr id="13" name="타원 12"/>
            <p:cNvSpPr/>
            <p:nvPr/>
          </p:nvSpPr>
          <p:spPr>
            <a:xfrm>
              <a:off x="3612584" y="5888518"/>
              <a:ext cx="130868" cy="130868"/>
            </a:xfrm>
            <a:prstGeom prst="ellipse">
              <a:avLst/>
            </a:prstGeom>
            <a:solidFill>
              <a:srgbClr val="1FA1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sp>
          <p:nvSpPr>
            <p:cNvPr id="14" name="Rectangle 75"/>
            <p:cNvSpPr>
              <a:spLocks noChangeArrowheads="1"/>
            </p:cNvSpPr>
            <p:nvPr/>
          </p:nvSpPr>
          <p:spPr bwMode="auto">
            <a:xfrm>
              <a:off x="3649164" y="5892396"/>
              <a:ext cx="57708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baseline="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/>
                  <a:latin typeface="Noto Sans KR" panose="020B0500000000000000" pitchFamily="34" charset="-127"/>
                  <a:ea typeface="Noto Sans KR" panose="020B0500000000000000" pitchFamily="34" charset="-127"/>
                  <a:cs typeface="굴림" pitchFamily="50" charset="-127"/>
                </a:rPr>
                <a:t>1</a:t>
              </a:r>
              <a:endParaRPr kumimoji="1" lang="ko-KR" altLang="ko-KR" sz="1600" b="0" i="0" u="none" strike="noStrike" cap="none" normalizeH="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  <a:cs typeface="굴림" pitchFamily="50" charset="-127"/>
              </a:endParaRPr>
            </a:p>
          </p:txBody>
        </p:sp>
      </p:grpSp>
      <p:sp>
        <p:nvSpPr>
          <p:cNvPr id="16" name="Rectangle 75"/>
          <p:cNvSpPr>
            <a:spLocks noChangeArrowheads="1"/>
          </p:cNvSpPr>
          <p:nvPr userDrawn="1"/>
        </p:nvSpPr>
        <p:spPr bwMode="auto">
          <a:xfrm>
            <a:off x="4951194" y="6613029"/>
            <a:ext cx="692372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0" i="0" u="none" strike="noStrike" cap="none" normalizeH="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D4D4D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  <a:cs typeface="굴림" pitchFamily="50" charset="-127"/>
              </a:rPr>
              <a:t>- </a:t>
            </a:r>
            <a:fld id="{4E81BA3D-65FB-4B09-89EB-BF3511329DF3}" type="slidenum">
              <a:rPr kumimoji="1" lang="en-US" altLang="ko-KR" sz="900" b="0" i="0" u="none" strike="noStrike" cap="none" normalizeH="0" baseline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D4D4D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  <a:cs typeface="굴림" pitchFamily="50" charset="-127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1" lang="ko-KR" altLang="ko-KR" sz="1800" b="0" i="0" u="none" strike="noStrike" cap="none" normalizeH="0" baseline="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4D4D4D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  <a:cs typeface="굴림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322262" y="554865"/>
            <a:ext cx="9259888" cy="34241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D5FAA1C-EF21-DE86-3774-CE16CE486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9271" y="6586853"/>
            <a:ext cx="1032879" cy="16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856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7066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84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699838A-7EF8-DF9C-65BA-A741360B21C7}"/>
              </a:ext>
            </a:extLst>
          </p:cNvPr>
          <p:cNvSpPr/>
          <p:nvPr/>
        </p:nvSpPr>
        <p:spPr>
          <a:xfrm>
            <a:off x="550985" y="1312985"/>
            <a:ext cx="8721969" cy="5014600"/>
          </a:xfrm>
          <a:prstGeom prst="roundRect">
            <a:avLst>
              <a:gd name="adj" fmla="val 731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8" name="Graphic 39">
            <a:extLst>
              <a:ext uri="{FF2B5EF4-FFF2-40B4-BE49-F238E27FC236}">
                <a16:creationId xmlns:a16="http://schemas.microsoft.com/office/drawing/2014/main" id="{F7B745D2-8285-4E67-A9CC-F91CE08F6D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3247" y="2451895"/>
            <a:ext cx="688153" cy="688153"/>
          </a:xfrm>
          <a:prstGeom prst="rect">
            <a:avLst/>
          </a:prstGeom>
        </p:spPr>
      </p:pic>
      <p:sp>
        <p:nvSpPr>
          <p:cNvPr id="79" name="직사각형 78">
            <a:extLst>
              <a:ext uri="{FF2B5EF4-FFF2-40B4-BE49-F238E27FC236}">
                <a16:creationId xmlns:a16="http://schemas.microsoft.com/office/drawing/2014/main" id="{C43F0CB7-B4D2-427F-946F-D990CC227BE1}"/>
              </a:ext>
            </a:extLst>
          </p:cNvPr>
          <p:cNvSpPr/>
          <p:nvPr/>
        </p:nvSpPr>
        <p:spPr>
          <a:xfrm>
            <a:off x="1146298" y="3097816"/>
            <a:ext cx="607762" cy="2615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/>
              <a:t>사용자</a:t>
            </a:r>
          </a:p>
        </p:txBody>
      </p:sp>
      <p:grpSp>
        <p:nvGrpSpPr>
          <p:cNvPr id="85" name="Group 191">
            <a:extLst>
              <a:ext uri="{FF2B5EF4-FFF2-40B4-BE49-F238E27FC236}">
                <a16:creationId xmlns:a16="http://schemas.microsoft.com/office/drawing/2014/main" id="{4CC1C33F-BACA-45C3-99CB-7C16347FE9FE}"/>
              </a:ext>
            </a:extLst>
          </p:cNvPr>
          <p:cNvGrpSpPr>
            <a:grpSpLocks/>
          </p:cNvGrpSpPr>
          <p:nvPr/>
        </p:nvGrpSpPr>
        <p:grpSpPr bwMode="auto">
          <a:xfrm>
            <a:off x="1786780" y="1856798"/>
            <a:ext cx="472081" cy="1878346"/>
            <a:chOff x="4882" y="1398"/>
            <a:chExt cx="326" cy="1306"/>
          </a:xfrm>
        </p:grpSpPr>
        <p:pic>
          <p:nvPicPr>
            <p:cNvPr id="89" name="Picture 5">
              <a:extLst>
                <a:ext uri="{FF2B5EF4-FFF2-40B4-BE49-F238E27FC236}">
                  <a16:creationId xmlns:a16="http://schemas.microsoft.com/office/drawing/2014/main" id="{F6BCCBCC-81E7-4474-B6EC-73846B1228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09" y="1398"/>
              <a:ext cx="293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0" name="Picture 4">
              <a:extLst>
                <a:ext uri="{FF2B5EF4-FFF2-40B4-BE49-F238E27FC236}">
                  <a16:creationId xmlns:a16="http://schemas.microsoft.com/office/drawing/2014/main" id="{CB3CB634-DE30-4AEC-9568-7459077F93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82" y="1786"/>
              <a:ext cx="304" cy="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" name="Picture 4" descr="http://mobilitydigest.com/wp-content/uploads/2010/10/4763_ie7bellissimo.jpg">
              <a:extLst>
                <a:ext uri="{FF2B5EF4-FFF2-40B4-BE49-F238E27FC236}">
                  <a16:creationId xmlns:a16="http://schemas.microsoft.com/office/drawing/2014/main" id="{E26DDDDB-AE79-4028-AFC8-E9CB080600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96" y="2084"/>
              <a:ext cx="305" cy="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3" name="Picture 2">
              <a:extLst>
                <a:ext uri="{FF2B5EF4-FFF2-40B4-BE49-F238E27FC236}">
                  <a16:creationId xmlns:a16="http://schemas.microsoft.com/office/drawing/2014/main" id="{24E911AB-ED78-4C39-8653-EB0389239A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89" y="2373"/>
              <a:ext cx="319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792226A-D28D-4F4B-8A09-DB39EFA27435}"/>
              </a:ext>
            </a:extLst>
          </p:cNvPr>
          <p:cNvSpPr/>
          <p:nvPr/>
        </p:nvSpPr>
        <p:spPr>
          <a:xfrm>
            <a:off x="5025261" y="1719949"/>
            <a:ext cx="2179173" cy="986520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WEB Front</a:t>
            </a:r>
          </a:p>
        </p:txBody>
      </p:sp>
      <p:cxnSp>
        <p:nvCxnSpPr>
          <p:cNvPr id="4" name="연결선: 구부러짐 3">
            <a:extLst>
              <a:ext uri="{FF2B5EF4-FFF2-40B4-BE49-F238E27FC236}">
                <a16:creationId xmlns:a16="http://schemas.microsoft.com/office/drawing/2014/main" id="{D1628EB8-B57D-4DCD-95A0-35629BAD3B37}"/>
              </a:ext>
            </a:extLst>
          </p:cNvPr>
          <p:cNvCxnSpPr>
            <a:cxnSpLocks/>
          </p:cNvCxnSpPr>
          <p:nvPr/>
        </p:nvCxnSpPr>
        <p:spPr>
          <a:xfrm flipV="1">
            <a:off x="2258861" y="2051070"/>
            <a:ext cx="2789569" cy="37346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09D321F8-3BB7-484F-9E88-9A82B07241C2}"/>
              </a:ext>
            </a:extLst>
          </p:cNvPr>
          <p:cNvSpPr/>
          <p:nvPr/>
        </p:nvSpPr>
        <p:spPr>
          <a:xfrm>
            <a:off x="3614547" y="1846660"/>
            <a:ext cx="1091791" cy="2615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/>
              <a:t>Https Request</a:t>
            </a:r>
            <a:endParaRPr lang="ko-KR" altLang="en-US" sz="1100" dirty="0"/>
          </a:p>
        </p:txBody>
      </p:sp>
      <p:cxnSp>
        <p:nvCxnSpPr>
          <p:cNvPr id="95" name="연결선: 구부러짐 94">
            <a:extLst>
              <a:ext uri="{FF2B5EF4-FFF2-40B4-BE49-F238E27FC236}">
                <a16:creationId xmlns:a16="http://schemas.microsoft.com/office/drawing/2014/main" id="{D8B21E70-D0D5-4CB4-A2AF-857912BD026E}"/>
              </a:ext>
            </a:extLst>
          </p:cNvPr>
          <p:cNvCxnSpPr>
            <a:cxnSpLocks/>
            <a:endCxn id="90" idx="3"/>
          </p:cNvCxnSpPr>
          <p:nvPr/>
        </p:nvCxnSpPr>
        <p:spPr>
          <a:xfrm rot="10800000" flipV="1">
            <a:off x="2227003" y="2285286"/>
            <a:ext cx="2775088" cy="33306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1B2D4247-6723-4628-BFF9-6F5E70134292}"/>
              </a:ext>
            </a:extLst>
          </p:cNvPr>
          <p:cNvSpPr/>
          <p:nvPr/>
        </p:nvSpPr>
        <p:spPr>
          <a:xfrm>
            <a:off x="3549814" y="2429728"/>
            <a:ext cx="146386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/>
              <a:t>Html/CSS/</a:t>
            </a:r>
            <a:r>
              <a:rPr lang="en-US" altLang="ko-KR" sz="1100" dirty="0" err="1"/>
              <a:t>javaScript</a:t>
            </a:r>
            <a:endParaRPr lang="ko-KR" altLang="en-US" sz="1100" dirty="0"/>
          </a:p>
        </p:txBody>
      </p:sp>
      <p:sp>
        <p:nvSpPr>
          <p:cNvPr id="129" name="사각형: 둥근 모서리 128">
            <a:extLst>
              <a:ext uri="{FF2B5EF4-FFF2-40B4-BE49-F238E27FC236}">
                <a16:creationId xmlns:a16="http://schemas.microsoft.com/office/drawing/2014/main" id="{6871C892-5DA2-4564-B539-7BFFAA2E381A}"/>
              </a:ext>
            </a:extLst>
          </p:cNvPr>
          <p:cNvSpPr/>
          <p:nvPr/>
        </p:nvSpPr>
        <p:spPr>
          <a:xfrm>
            <a:off x="5025262" y="3184434"/>
            <a:ext cx="2179173" cy="986520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Tomcat Server</a:t>
            </a:r>
            <a:endParaRPr lang="ko-KR" altLang="en-US" sz="1400" b="1" dirty="0"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cxnSp>
        <p:nvCxnSpPr>
          <p:cNvPr id="147" name="연결선: 구부러짐 146">
            <a:extLst>
              <a:ext uri="{FF2B5EF4-FFF2-40B4-BE49-F238E27FC236}">
                <a16:creationId xmlns:a16="http://schemas.microsoft.com/office/drawing/2014/main" id="{7D70DEFE-5D79-427F-A56F-FDB16688F491}"/>
              </a:ext>
            </a:extLst>
          </p:cNvPr>
          <p:cNvCxnSpPr>
            <a:cxnSpLocks/>
            <a:stCxn id="92" idx="3"/>
            <a:endCxn id="129" idx="1"/>
          </p:cNvCxnSpPr>
          <p:nvPr/>
        </p:nvCxnSpPr>
        <p:spPr>
          <a:xfrm>
            <a:off x="2248724" y="3062765"/>
            <a:ext cx="2776538" cy="61492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706A0366-6D11-41AC-B014-38CF655A1233}"/>
              </a:ext>
            </a:extLst>
          </p:cNvPr>
          <p:cNvSpPr/>
          <p:nvPr/>
        </p:nvSpPr>
        <p:spPr>
          <a:xfrm>
            <a:off x="2653061" y="2989775"/>
            <a:ext cx="208903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/>
              <a:t>API Request(JSON Parameter)</a:t>
            </a:r>
            <a:endParaRPr lang="ko-KR" altLang="en-US" sz="1100" dirty="0"/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43578954-FC46-4C73-A6F2-0BDBBEB6C6C1}"/>
              </a:ext>
            </a:extLst>
          </p:cNvPr>
          <p:cNvSpPr/>
          <p:nvPr/>
        </p:nvSpPr>
        <p:spPr>
          <a:xfrm>
            <a:off x="3696995" y="3897026"/>
            <a:ext cx="1351435" cy="2615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/>
              <a:t>API Return(JSON)</a:t>
            </a:r>
            <a:endParaRPr lang="ko-KR" altLang="en-US" sz="1100" dirty="0"/>
          </a:p>
        </p:txBody>
      </p:sp>
      <p:cxnSp>
        <p:nvCxnSpPr>
          <p:cNvPr id="152" name="연결선: 구부러짐 151">
            <a:extLst>
              <a:ext uri="{FF2B5EF4-FFF2-40B4-BE49-F238E27FC236}">
                <a16:creationId xmlns:a16="http://schemas.microsoft.com/office/drawing/2014/main" id="{B3F52B80-D8A6-4962-9C3F-BBA0FF2A85AF}"/>
              </a:ext>
            </a:extLst>
          </p:cNvPr>
          <p:cNvCxnSpPr>
            <a:cxnSpLocks/>
          </p:cNvCxnSpPr>
          <p:nvPr/>
        </p:nvCxnSpPr>
        <p:spPr>
          <a:xfrm rot="10800000">
            <a:off x="2246631" y="3282100"/>
            <a:ext cx="2768494" cy="61492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사각형: 둥근 모서리 153">
            <a:extLst>
              <a:ext uri="{FF2B5EF4-FFF2-40B4-BE49-F238E27FC236}">
                <a16:creationId xmlns:a16="http://schemas.microsoft.com/office/drawing/2014/main" id="{4B60D629-53C7-4C09-B5BD-2E057A655C5F}"/>
              </a:ext>
            </a:extLst>
          </p:cNvPr>
          <p:cNvSpPr/>
          <p:nvPr/>
        </p:nvSpPr>
        <p:spPr>
          <a:xfrm>
            <a:off x="5048430" y="4803192"/>
            <a:ext cx="2179173" cy="986520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Database</a:t>
            </a: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(MS </a:t>
            </a:r>
            <a:r>
              <a:rPr lang="en-US" altLang="ko-KR" sz="1400" b="1" dirty="0" err="1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Sql</a:t>
            </a:r>
            <a:r>
              <a:rPr lang="en-US" altLang="ko-KR" sz="1400" b="1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Server)</a:t>
            </a:r>
            <a:endParaRPr lang="ko-KR" altLang="en-US" sz="1400" b="1" dirty="0"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cxnSp>
        <p:nvCxnSpPr>
          <p:cNvPr id="156" name="연결선: 구부러짐 155">
            <a:extLst>
              <a:ext uri="{FF2B5EF4-FFF2-40B4-BE49-F238E27FC236}">
                <a16:creationId xmlns:a16="http://schemas.microsoft.com/office/drawing/2014/main" id="{744742D2-2E4B-4832-8A71-A88A539B6EA9}"/>
              </a:ext>
            </a:extLst>
          </p:cNvPr>
          <p:cNvCxnSpPr>
            <a:cxnSpLocks/>
            <a:stCxn id="129" idx="2"/>
            <a:endCxn id="154" idx="0"/>
          </p:cNvCxnSpPr>
          <p:nvPr/>
        </p:nvCxnSpPr>
        <p:spPr>
          <a:xfrm rot="16200000" flipH="1">
            <a:off x="5810314" y="4475489"/>
            <a:ext cx="632238" cy="23168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CD171F34-8781-43E6-AF3E-61AF95EDB45B}"/>
              </a:ext>
            </a:extLst>
          </p:cNvPr>
          <p:cNvSpPr/>
          <p:nvPr/>
        </p:nvSpPr>
        <p:spPr>
          <a:xfrm>
            <a:off x="5476348" y="4292623"/>
            <a:ext cx="1288928" cy="2615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/>
              <a:t>JDBC Connection</a:t>
            </a:r>
            <a:endParaRPr lang="ko-KR" altLang="en-US" sz="1100" dirty="0"/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21D01230-74B1-40B7-9194-43404836237F}"/>
              </a:ext>
            </a:extLst>
          </p:cNvPr>
          <p:cNvSpPr/>
          <p:nvPr/>
        </p:nvSpPr>
        <p:spPr>
          <a:xfrm>
            <a:off x="7227603" y="1811102"/>
            <a:ext cx="1088586" cy="769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/>
              <a:t>Vue.js</a:t>
            </a:r>
          </a:p>
          <a:p>
            <a:r>
              <a:rPr lang="en-US" altLang="ko-KR" sz="1100" dirty="0"/>
              <a:t>Nuxt.js</a:t>
            </a:r>
          </a:p>
          <a:p>
            <a:r>
              <a:rPr lang="en-US" altLang="ko-KR" sz="1100" dirty="0"/>
              <a:t>Vuetify.js</a:t>
            </a:r>
          </a:p>
          <a:p>
            <a:r>
              <a:rPr lang="en-US" altLang="ko-KR" sz="1100" dirty="0" err="1"/>
              <a:t>RealGrid</a:t>
            </a:r>
            <a:r>
              <a:rPr lang="en-US" altLang="ko-KR" sz="1100" dirty="0"/>
              <a:t>(</a:t>
            </a:r>
            <a:r>
              <a:rPr lang="ko-KR" altLang="en-US" sz="1100" dirty="0"/>
              <a:t>상용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473FD704-4031-4F92-BBDF-7FEE1FE8B9FB}"/>
              </a:ext>
            </a:extLst>
          </p:cNvPr>
          <p:cNvSpPr/>
          <p:nvPr/>
        </p:nvSpPr>
        <p:spPr>
          <a:xfrm>
            <a:off x="7227603" y="3298195"/>
            <a:ext cx="117051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/>
              <a:t>Spring Boot 4.x</a:t>
            </a:r>
            <a:endParaRPr lang="ko-KR" altLang="en-US" sz="1100" dirty="0"/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8446F057-7C90-4070-A065-8087825DADD0}"/>
              </a:ext>
            </a:extLst>
          </p:cNvPr>
          <p:cNvSpPr/>
          <p:nvPr/>
        </p:nvSpPr>
        <p:spPr>
          <a:xfrm>
            <a:off x="7227603" y="5034884"/>
            <a:ext cx="63831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/>
              <a:t>MS </a:t>
            </a:r>
            <a:r>
              <a:rPr lang="en-US" altLang="ko-KR" sz="1100" dirty="0" err="1"/>
              <a:t>Sql</a:t>
            </a:r>
            <a:endParaRPr lang="ko-KR" altLang="en-US" sz="1100" dirty="0"/>
          </a:p>
        </p:txBody>
      </p:sp>
      <p:sp>
        <p:nvSpPr>
          <p:cNvPr id="6" name="텍스트 개체 틀 17">
            <a:extLst>
              <a:ext uri="{FF2B5EF4-FFF2-40B4-BE49-F238E27FC236}">
                <a16:creationId xmlns:a16="http://schemas.microsoft.com/office/drawing/2014/main" id="{4058B8A8-1646-C8C3-7ED5-EB559AE1C425}"/>
              </a:ext>
            </a:extLst>
          </p:cNvPr>
          <p:cNvSpPr txBox="1">
            <a:spLocks/>
          </p:cNvSpPr>
          <p:nvPr/>
        </p:nvSpPr>
        <p:spPr>
          <a:xfrm>
            <a:off x="425226" y="530415"/>
            <a:ext cx="7499574" cy="358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8CBF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2700" dir="54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sp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kumimoji="1" lang="ko-KR" altLang="en-US" sz="1400" kern="1200" dirty="0">
                <a:solidFill>
                  <a:schemeClr val="accent1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  <a:cs typeface="굴림" pitchFamily="50" charset="-127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sz="20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인프라 아키텍처</a:t>
            </a:r>
            <a:endParaRPr kumimoji="1" lang="ko-KR" altLang="en-US" sz="2000" b="0" i="0" u="none" strike="noStrike" kern="1200" cap="none" spc="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C483CE5-B4CD-C5A8-ED3F-3FB997FFEDCB}"/>
              </a:ext>
            </a:extLst>
          </p:cNvPr>
          <p:cNvSpPr/>
          <p:nvPr/>
        </p:nvSpPr>
        <p:spPr>
          <a:xfrm>
            <a:off x="1031249" y="1161332"/>
            <a:ext cx="1332311" cy="3076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ysClr val="windowText" lastClr="000000"/>
                </a:solidFill>
              </a:rPr>
              <a:t>내부망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1988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4FFF527E-6DF4-ED8C-6782-A9D8C1900DB9}"/>
              </a:ext>
            </a:extLst>
          </p:cNvPr>
          <p:cNvSpPr/>
          <p:nvPr/>
        </p:nvSpPr>
        <p:spPr>
          <a:xfrm>
            <a:off x="4149969" y="2917791"/>
            <a:ext cx="4513385" cy="3178209"/>
          </a:xfrm>
          <a:prstGeom prst="roundRect">
            <a:avLst>
              <a:gd name="adj" fmla="val 316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D61B2284-823A-A980-8487-99A463129BE9}"/>
              </a:ext>
            </a:extLst>
          </p:cNvPr>
          <p:cNvSpPr/>
          <p:nvPr/>
        </p:nvSpPr>
        <p:spPr>
          <a:xfrm>
            <a:off x="4149969" y="1113576"/>
            <a:ext cx="4513385" cy="1804216"/>
          </a:xfrm>
          <a:prstGeom prst="roundRect">
            <a:avLst>
              <a:gd name="adj" fmla="val 731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568DC71-155E-8313-586A-5058318ADEFB}"/>
              </a:ext>
            </a:extLst>
          </p:cNvPr>
          <p:cNvSpPr/>
          <p:nvPr/>
        </p:nvSpPr>
        <p:spPr>
          <a:xfrm>
            <a:off x="3850734" y="1699846"/>
            <a:ext cx="567358" cy="22403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방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화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벽</a:t>
            </a:r>
          </a:p>
        </p:txBody>
      </p:sp>
      <p:pic>
        <p:nvPicPr>
          <p:cNvPr id="78" name="Graphic 39">
            <a:extLst>
              <a:ext uri="{FF2B5EF4-FFF2-40B4-BE49-F238E27FC236}">
                <a16:creationId xmlns:a16="http://schemas.microsoft.com/office/drawing/2014/main" id="{F7B745D2-8285-4E67-A9CC-F91CE08F6D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3294" y="2451895"/>
            <a:ext cx="688153" cy="688153"/>
          </a:xfrm>
          <a:prstGeom prst="rect">
            <a:avLst/>
          </a:prstGeom>
        </p:spPr>
      </p:pic>
      <p:sp>
        <p:nvSpPr>
          <p:cNvPr id="79" name="직사각형 78">
            <a:extLst>
              <a:ext uri="{FF2B5EF4-FFF2-40B4-BE49-F238E27FC236}">
                <a16:creationId xmlns:a16="http://schemas.microsoft.com/office/drawing/2014/main" id="{C43F0CB7-B4D2-427F-946F-D990CC227BE1}"/>
              </a:ext>
            </a:extLst>
          </p:cNvPr>
          <p:cNvSpPr/>
          <p:nvPr/>
        </p:nvSpPr>
        <p:spPr>
          <a:xfrm>
            <a:off x="666900" y="3097816"/>
            <a:ext cx="93968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/>
              <a:t>외부 사용자</a:t>
            </a:r>
          </a:p>
        </p:txBody>
      </p:sp>
      <p:grpSp>
        <p:nvGrpSpPr>
          <p:cNvPr id="85" name="Group 191">
            <a:extLst>
              <a:ext uri="{FF2B5EF4-FFF2-40B4-BE49-F238E27FC236}">
                <a16:creationId xmlns:a16="http://schemas.microsoft.com/office/drawing/2014/main" id="{4CC1C33F-BACA-45C3-99CB-7C16347FE9FE}"/>
              </a:ext>
            </a:extLst>
          </p:cNvPr>
          <p:cNvGrpSpPr>
            <a:grpSpLocks/>
          </p:cNvGrpSpPr>
          <p:nvPr/>
        </p:nvGrpSpPr>
        <p:grpSpPr bwMode="auto">
          <a:xfrm>
            <a:off x="1506827" y="1856798"/>
            <a:ext cx="472081" cy="1878346"/>
            <a:chOff x="4882" y="1398"/>
            <a:chExt cx="326" cy="1306"/>
          </a:xfrm>
        </p:grpSpPr>
        <p:pic>
          <p:nvPicPr>
            <p:cNvPr id="89" name="Picture 5">
              <a:extLst>
                <a:ext uri="{FF2B5EF4-FFF2-40B4-BE49-F238E27FC236}">
                  <a16:creationId xmlns:a16="http://schemas.microsoft.com/office/drawing/2014/main" id="{F6BCCBCC-81E7-4474-B6EC-73846B1228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09" y="1398"/>
              <a:ext cx="293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0" name="Picture 4">
              <a:extLst>
                <a:ext uri="{FF2B5EF4-FFF2-40B4-BE49-F238E27FC236}">
                  <a16:creationId xmlns:a16="http://schemas.microsoft.com/office/drawing/2014/main" id="{CB3CB634-DE30-4AEC-9568-7459077F93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82" y="1786"/>
              <a:ext cx="304" cy="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" name="Picture 4" descr="http://mobilitydigest.com/wp-content/uploads/2010/10/4763_ie7bellissimo.jpg">
              <a:extLst>
                <a:ext uri="{FF2B5EF4-FFF2-40B4-BE49-F238E27FC236}">
                  <a16:creationId xmlns:a16="http://schemas.microsoft.com/office/drawing/2014/main" id="{E26DDDDB-AE79-4028-AFC8-E9CB080600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96" y="2084"/>
              <a:ext cx="305" cy="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3" name="Picture 2">
              <a:extLst>
                <a:ext uri="{FF2B5EF4-FFF2-40B4-BE49-F238E27FC236}">
                  <a16:creationId xmlns:a16="http://schemas.microsoft.com/office/drawing/2014/main" id="{24E911AB-ED78-4C39-8653-EB0389239A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89" y="2373"/>
              <a:ext cx="319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792226A-D28D-4F4B-8A09-DB39EFA27435}"/>
              </a:ext>
            </a:extLst>
          </p:cNvPr>
          <p:cNvSpPr/>
          <p:nvPr/>
        </p:nvSpPr>
        <p:spPr>
          <a:xfrm>
            <a:off x="5025261" y="1501048"/>
            <a:ext cx="2179173" cy="986520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WEB Front</a:t>
            </a: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/</a:t>
            </a: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WEB Server</a:t>
            </a:r>
          </a:p>
        </p:txBody>
      </p:sp>
      <p:cxnSp>
        <p:nvCxnSpPr>
          <p:cNvPr id="4" name="연결선: 구부러짐 3">
            <a:extLst>
              <a:ext uri="{FF2B5EF4-FFF2-40B4-BE49-F238E27FC236}">
                <a16:creationId xmlns:a16="http://schemas.microsoft.com/office/drawing/2014/main" id="{D1628EB8-B57D-4DCD-95A0-35629BAD3B37}"/>
              </a:ext>
            </a:extLst>
          </p:cNvPr>
          <p:cNvCxnSpPr>
            <a:cxnSpLocks/>
          </p:cNvCxnSpPr>
          <p:nvPr/>
        </p:nvCxnSpPr>
        <p:spPr>
          <a:xfrm flipV="1">
            <a:off x="2016559" y="1824966"/>
            <a:ext cx="2998568" cy="47560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09D321F8-3BB7-484F-9E88-9A82B07241C2}"/>
              </a:ext>
            </a:extLst>
          </p:cNvPr>
          <p:cNvSpPr/>
          <p:nvPr/>
        </p:nvSpPr>
        <p:spPr>
          <a:xfrm>
            <a:off x="2362665" y="1987923"/>
            <a:ext cx="1091791" cy="2615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/>
              <a:t>Https Request</a:t>
            </a:r>
            <a:endParaRPr lang="ko-KR" altLang="en-US" sz="1100" dirty="0"/>
          </a:p>
        </p:txBody>
      </p:sp>
      <p:cxnSp>
        <p:nvCxnSpPr>
          <p:cNvPr id="95" name="연결선: 구부러짐 94">
            <a:extLst>
              <a:ext uri="{FF2B5EF4-FFF2-40B4-BE49-F238E27FC236}">
                <a16:creationId xmlns:a16="http://schemas.microsoft.com/office/drawing/2014/main" id="{D8B21E70-D0D5-4CB4-A2AF-857912BD026E}"/>
              </a:ext>
            </a:extLst>
          </p:cNvPr>
          <p:cNvCxnSpPr>
            <a:cxnSpLocks/>
            <a:stCxn id="2" idx="1"/>
          </p:cNvCxnSpPr>
          <p:nvPr/>
        </p:nvCxnSpPr>
        <p:spPr>
          <a:xfrm rot="10800000" flipV="1">
            <a:off x="1993389" y="1994308"/>
            <a:ext cx="3031872" cy="47071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1B2D4247-6723-4628-BFF9-6F5E70134292}"/>
              </a:ext>
            </a:extLst>
          </p:cNvPr>
          <p:cNvSpPr/>
          <p:nvPr/>
        </p:nvSpPr>
        <p:spPr>
          <a:xfrm>
            <a:off x="2188733" y="2333217"/>
            <a:ext cx="146386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/>
              <a:t>Html/CSS/</a:t>
            </a:r>
            <a:r>
              <a:rPr lang="en-US" altLang="ko-KR" sz="1100" dirty="0" err="1"/>
              <a:t>javaScript</a:t>
            </a:r>
            <a:endParaRPr lang="ko-KR" altLang="en-US" sz="1100" dirty="0"/>
          </a:p>
        </p:txBody>
      </p:sp>
      <p:sp>
        <p:nvSpPr>
          <p:cNvPr id="129" name="사각형: 둥근 모서리 128">
            <a:extLst>
              <a:ext uri="{FF2B5EF4-FFF2-40B4-BE49-F238E27FC236}">
                <a16:creationId xmlns:a16="http://schemas.microsoft.com/office/drawing/2014/main" id="{6871C892-5DA2-4564-B539-7BFFAA2E381A}"/>
              </a:ext>
            </a:extLst>
          </p:cNvPr>
          <p:cNvSpPr/>
          <p:nvPr/>
        </p:nvSpPr>
        <p:spPr>
          <a:xfrm>
            <a:off x="5025262" y="3212018"/>
            <a:ext cx="2179173" cy="986520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Tomcat Server</a:t>
            </a:r>
            <a:endParaRPr lang="ko-KR" altLang="en-US" sz="1400" b="1" dirty="0"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cxnSp>
        <p:nvCxnSpPr>
          <p:cNvPr id="147" name="연결선: 구부러짐 146">
            <a:extLst>
              <a:ext uri="{FF2B5EF4-FFF2-40B4-BE49-F238E27FC236}">
                <a16:creationId xmlns:a16="http://schemas.microsoft.com/office/drawing/2014/main" id="{7D70DEFE-5D79-427F-A56F-FDB16688F491}"/>
              </a:ext>
            </a:extLst>
          </p:cNvPr>
          <p:cNvCxnSpPr>
            <a:cxnSpLocks/>
            <a:stCxn id="92" idx="3"/>
          </p:cNvCxnSpPr>
          <p:nvPr/>
        </p:nvCxnSpPr>
        <p:spPr>
          <a:xfrm flipV="1">
            <a:off x="1968771" y="2249491"/>
            <a:ext cx="3046356" cy="81327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706A0366-6D11-41AC-B014-38CF655A1233}"/>
              </a:ext>
            </a:extLst>
          </p:cNvPr>
          <p:cNvSpPr/>
          <p:nvPr/>
        </p:nvSpPr>
        <p:spPr>
          <a:xfrm>
            <a:off x="2037628" y="2815456"/>
            <a:ext cx="189026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/>
              <a:t>API Request(JSON Param)</a:t>
            </a:r>
            <a:endParaRPr lang="ko-KR" altLang="en-US" sz="1100" dirty="0"/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43578954-FC46-4C73-A6F2-0BDBBEB6C6C1}"/>
              </a:ext>
            </a:extLst>
          </p:cNvPr>
          <p:cNvSpPr/>
          <p:nvPr/>
        </p:nvSpPr>
        <p:spPr>
          <a:xfrm>
            <a:off x="2166910" y="3158670"/>
            <a:ext cx="1351435" cy="2615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/>
              <a:t>API Return(JSON)</a:t>
            </a:r>
            <a:endParaRPr lang="ko-KR" altLang="en-US" sz="1100" dirty="0"/>
          </a:p>
        </p:txBody>
      </p:sp>
      <p:cxnSp>
        <p:nvCxnSpPr>
          <p:cNvPr id="152" name="연결선: 구부러짐 151">
            <a:extLst>
              <a:ext uri="{FF2B5EF4-FFF2-40B4-BE49-F238E27FC236}">
                <a16:creationId xmlns:a16="http://schemas.microsoft.com/office/drawing/2014/main" id="{B3F52B80-D8A6-4962-9C3F-BBA0FF2A85AF}"/>
              </a:ext>
            </a:extLst>
          </p:cNvPr>
          <p:cNvCxnSpPr>
            <a:cxnSpLocks/>
          </p:cNvCxnSpPr>
          <p:nvPr/>
        </p:nvCxnSpPr>
        <p:spPr>
          <a:xfrm rot="10800000" flipV="1">
            <a:off x="1945606" y="2465024"/>
            <a:ext cx="3102825" cy="78658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사각형: 둥근 모서리 153">
            <a:extLst>
              <a:ext uri="{FF2B5EF4-FFF2-40B4-BE49-F238E27FC236}">
                <a16:creationId xmlns:a16="http://schemas.microsoft.com/office/drawing/2014/main" id="{4B60D629-53C7-4C09-B5BD-2E057A655C5F}"/>
              </a:ext>
            </a:extLst>
          </p:cNvPr>
          <p:cNvSpPr/>
          <p:nvPr/>
        </p:nvSpPr>
        <p:spPr>
          <a:xfrm>
            <a:off x="5048430" y="4803192"/>
            <a:ext cx="2179173" cy="986520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Database</a:t>
            </a: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(MS </a:t>
            </a:r>
            <a:r>
              <a:rPr lang="en-US" altLang="ko-KR" sz="1400" b="1" dirty="0" err="1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Sql</a:t>
            </a:r>
            <a:r>
              <a:rPr lang="en-US" altLang="ko-KR" sz="1400" b="1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Server)</a:t>
            </a:r>
            <a:endParaRPr lang="ko-KR" altLang="en-US" sz="1400" b="1" dirty="0"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cxnSp>
        <p:nvCxnSpPr>
          <p:cNvPr id="156" name="연결선: 구부러짐 155">
            <a:extLst>
              <a:ext uri="{FF2B5EF4-FFF2-40B4-BE49-F238E27FC236}">
                <a16:creationId xmlns:a16="http://schemas.microsoft.com/office/drawing/2014/main" id="{744742D2-2E4B-4832-8A71-A88A539B6EA9}"/>
              </a:ext>
            </a:extLst>
          </p:cNvPr>
          <p:cNvCxnSpPr>
            <a:cxnSpLocks/>
            <a:stCxn id="129" idx="2"/>
            <a:endCxn id="154" idx="0"/>
          </p:cNvCxnSpPr>
          <p:nvPr/>
        </p:nvCxnSpPr>
        <p:spPr>
          <a:xfrm rot="16200000" flipH="1">
            <a:off x="5824106" y="4489281"/>
            <a:ext cx="604654" cy="23168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CD171F34-8781-43E6-AF3E-61AF95EDB45B}"/>
              </a:ext>
            </a:extLst>
          </p:cNvPr>
          <p:cNvSpPr/>
          <p:nvPr/>
        </p:nvSpPr>
        <p:spPr>
          <a:xfrm>
            <a:off x="5493552" y="4361322"/>
            <a:ext cx="1288928" cy="2615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/>
              <a:t>JDBC Connection</a:t>
            </a:r>
            <a:endParaRPr lang="ko-KR" altLang="en-US" sz="1100" dirty="0"/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21D01230-74B1-40B7-9194-43404836237F}"/>
              </a:ext>
            </a:extLst>
          </p:cNvPr>
          <p:cNvSpPr/>
          <p:nvPr/>
        </p:nvSpPr>
        <p:spPr>
          <a:xfrm>
            <a:off x="7227603" y="1592201"/>
            <a:ext cx="1088586" cy="769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/>
              <a:t>Vue.js</a:t>
            </a:r>
          </a:p>
          <a:p>
            <a:r>
              <a:rPr lang="en-US" altLang="ko-KR" sz="1100" dirty="0"/>
              <a:t>Nuxt.js</a:t>
            </a:r>
          </a:p>
          <a:p>
            <a:r>
              <a:rPr lang="en-US" altLang="ko-KR" sz="1100" dirty="0"/>
              <a:t>Vuetify.js</a:t>
            </a:r>
          </a:p>
          <a:p>
            <a:r>
              <a:rPr lang="en-US" altLang="ko-KR" sz="1100" dirty="0" err="1"/>
              <a:t>RealGrid</a:t>
            </a:r>
            <a:r>
              <a:rPr lang="en-US" altLang="ko-KR" sz="1100" dirty="0"/>
              <a:t>(</a:t>
            </a:r>
            <a:r>
              <a:rPr lang="ko-KR" altLang="en-US" sz="1100" dirty="0"/>
              <a:t>상용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473FD704-4031-4F92-BBDF-7FEE1FE8B9FB}"/>
              </a:ext>
            </a:extLst>
          </p:cNvPr>
          <p:cNvSpPr/>
          <p:nvPr/>
        </p:nvSpPr>
        <p:spPr>
          <a:xfrm>
            <a:off x="7227603" y="3431856"/>
            <a:ext cx="117051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/>
              <a:t>Spring Boot 4.x</a:t>
            </a:r>
            <a:endParaRPr lang="ko-KR" altLang="en-US" sz="1100" dirty="0"/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8446F057-7C90-4070-A065-8087825DADD0}"/>
              </a:ext>
            </a:extLst>
          </p:cNvPr>
          <p:cNvSpPr/>
          <p:nvPr/>
        </p:nvSpPr>
        <p:spPr>
          <a:xfrm>
            <a:off x="7227603" y="5034884"/>
            <a:ext cx="63831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/>
              <a:t>MS </a:t>
            </a:r>
            <a:r>
              <a:rPr lang="en-US" altLang="ko-KR" sz="1100" dirty="0" err="1"/>
              <a:t>Sql</a:t>
            </a:r>
            <a:endParaRPr lang="ko-KR" altLang="en-US" sz="1100" dirty="0"/>
          </a:p>
        </p:txBody>
      </p:sp>
      <p:sp>
        <p:nvSpPr>
          <p:cNvPr id="6" name="텍스트 개체 틀 17">
            <a:extLst>
              <a:ext uri="{FF2B5EF4-FFF2-40B4-BE49-F238E27FC236}">
                <a16:creationId xmlns:a16="http://schemas.microsoft.com/office/drawing/2014/main" id="{4058B8A8-1646-C8C3-7ED5-EB559AE1C425}"/>
              </a:ext>
            </a:extLst>
          </p:cNvPr>
          <p:cNvSpPr txBox="1">
            <a:spLocks/>
          </p:cNvSpPr>
          <p:nvPr/>
        </p:nvSpPr>
        <p:spPr>
          <a:xfrm>
            <a:off x="425226" y="530415"/>
            <a:ext cx="7499574" cy="358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8CBF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2700" dir="54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sp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kumimoji="1" lang="ko-KR" altLang="en-US" sz="1400" kern="1200" dirty="0">
                <a:solidFill>
                  <a:schemeClr val="accent1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  <a:cs typeface="굴림" pitchFamily="50" charset="-127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sz="20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인프라 아키텍처 </a:t>
            </a:r>
            <a:r>
              <a:rPr lang="en-US" altLang="ko-KR" sz="20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– </a:t>
            </a:r>
            <a:r>
              <a:rPr lang="ko-KR" altLang="en-US" sz="20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외부사용자</a:t>
            </a:r>
            <a:r>
              <a:rPr lang="en-US" altLang="ko-KR" sz="20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/</a:t>
            </a:r>
            <a:r>
              <a:rPr lang="ko-KR" altLang="en-US" sz="20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모바일</a:t>
            </a:r>
            <a:endParaRPr kumimoji="1" lang="ko-KR" altLang="en-US" sz="2000" b="0" i="0" u="none" strike="noStrike" kern="1200" cap="none" spc="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A427E72-6FDF-C515-2788-35F651A869B3}"/>
              </a:ext>
            </a:extLst>
          </p:cNvPr>
          <p:cNvSpPr/>
          <p:nvPr/>
        </p:nvSpPr>
        <p:spPr>
          <a:xfrm>
            <a:off x="4301274" y="955940"/>
            <a:ext cx="869920" cy="3415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DMZ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8" name="연결선: 구부러짐 17">
            <a:extLst>
              <a:ext uri="{FF2B5EF4-FFF2-40B4-BE49-F238E27FC236}">
                <a16:creationId xmlns:a16="http://schemas.microsoft.com/office/drawing/2014/main" id="{BEE89760-F2C7-3BDD-F7BB-D2C49C1172BC}"/>
              </a:ext>
            </a:extLst>
          </p:cNvPr>
          <p:cNvCxnSpPr>
            <a:cxnSpLocks/>
            <a:stCxn id="2" idx="2"/>
            <a:endCxn id="129" idx="0"/>
          </p:cNvCxnSpPr>
          <p:nvPr/>
        </p:nvCxnSpPr>
        <p:spPr>
          <a:xfrm rot="16200000" flipH="1">
            <a:off x="5752623" y="2849792"/>
            <a:ext cx="724450" cy="1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485786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아모레퍼시픽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214E81"/>
      </a:accent1>
      <a:accent2>
        <a:srgbClr val="728AAF"/>
      </a:accent2>
      <a:accent3>
        <a:srgbClr val="9BBEDE"/>
      </a:accent3>
      <a:accent4>
        <a:srgbClr val="BDD2E8"/>
      </a:accent4>
      <a:accent5>
        <a:srgbClr val="D7DFE8"/>
      </a:accent5>
      <a:accent6>
        <a:srgbClr val="EBEBEB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7BB0A2B347004C9A0722F0F80A7730" ma:contentTypeVersion="2" ma:contentTypeDescription="Create a new document." ma:contentTypeScope="" ma:versionID="1328f8b17d61ff4fd6ece89f8c89fd69">
  <xsd:schema xmlns:xsd="http://www.w3.org/2001/XMLSchema" xmlns:xs="http://www.w3.org/2001/XMLSchema" xmlns:p="http://schemas.microsoft.com/office/2006/metadata/properties" xmlns:ns3="fe2c654f-50d3-4e4b-80d4-da45e1cf08a2" targetNamespace="http://schemas.microsoft.com/office/2006/metadata/properties" ma:root="true" ma:fieldsID="8a2b6386d85c79b079db6323cea0864b" ns3:_="">
    <xsd:import namespace="fe2c654f-50d3-4e4b-80d4-da45e1cf08a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2c654f-50d3-4e4b-80d4-da45e1cf08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E7E602D-9330-4F29-BEF0-306CAFA5ECE0}">
  <ds:schemaRefs>
    <ds:schemaRef ds:uri="http://www.w3.org/XML/1998/namespace"/>
    <ds:schemaRef ds:uri="http://purl.org/dc/elements/1.1/"/>
    <ds:schemaRef ds:uri="http://schemas.microsoft.com/office/2006/documentManagement/types"/>
    <ds:schemaRef ds:uri="http://purl.org/dc/terms/"/>
    <ds:schemaRef ds:uri="http://purl.org/dc/dcmitype/"/>
    <ds:schemaRef ds:uri="http://schemas.microsoft.com/office/infopath/2007/PartnerControls"/>
    <ds:schemaRef ds:uri="fe2c654f-50d3-4e4b-80d4-da45e1cf08a2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CB26188B-D2E8-4AAC-8FA4-17A23CA0117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B1B2427-1906-4B7C-827F-6D34E5A237F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e2c654f-50d3-4e4b-80d4-da45e1cf08a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16898</TotalTime>
  <Words>121</Words>
  <Application>Microsoft Office PowerPoint</Application>
  <PresentationFormat>사용자 지정</PresentationFormat>
  <Paragraphs>43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Noto Sans KR</vt:lpstr>
      <vt:lpstr>맑은 고딕</vt:lpstr>
      <vt:lpstr>아리따-돋움(TTF)-Medium</vt:lpstr>
      <vt:lpstr>Arial</vt:lpstr>
      <vt:lpstr>1_Office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pangpang</dc:creator>
  <cp:lastModifiedBy>엄 홍석</cp:lastModifiedBy>
  <cp:revision>5285</cp:revision>
  <cp:lastPrinted>2020-07-01T11:09:25Z</cp:lastPrinted>
  <dcterms:modified xsi:type="dcterms:W3CDTF">2022-12-06T09:27:29Z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0x010100087BB0A2B347004C9A0722F0F80A7730</vt:lpwstr>
  </property>
</Properties>
</file>