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9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08C9-3996-4781-8706-90F6D7CFB63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EBDC-5A9D-4206-A7A5-8FE7A3BBB9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Ricean</a:t>
            </a:r>
            <a:r>
              <a:rPr lang="en-US" dirty="0" smtClean="0"/>
              <a:t> Channel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11/22/2014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172200" y="649069"/>
            <a:ext cx="1981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Observations=893, </a:t>
            </a:r>
            <a:r>
              <a:rPr lang="en-US" dirty="0" err="1" smtClean="0"/>
              <a:t>SNRdB</a:t>
            </a:r>
            <a:r>
              <a:rPr lang="en-US" dirty="0" smtClean="0"/>
              <a:t>=0.2569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 flipV="1">
            <a:off x="5410200" y="972234"/>
            <a:ext cx="762000" cy="1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24400" y="50292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15.6%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 flipV="1">
            <a:off x="3962400" y="52138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172200" y="649069"/>
            <a:ext cx="1981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Observations=893, </a:t>
            </a:r>
            <a:r>
              <a:rPr lang="en-US" dirty="0" err="1" smtClean="0"/>
              <a:t>SNRdB</a:t>
            </a:r>
            <a:r>
              <a:rPr lang="en-US" dirty="0" smtClean="0"/>
              <a:t>=-10.60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 flipV="1">
            <a:off x="5410200" y="972234"/>
            <a:ext cx="762000" cy="1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24400" y="50292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15.6%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 flipV="1">
            <a:off x="3962400" y="52138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72200" y="649069"/>
            <a:ext cx="1981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Observations=893, </a:t>
            </a:r>
            <a:r>
              <a:rPr lang="en-US" dirty="0" err="1" smtClean="0"/>
              <a:t>SNRdB</a:t>
            </a:r>
            <a:r>
              <a:rPr lang="en-US" dirty="0" smtClean="0"/>
              <a:t>=19.39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rot="10800000" flipV="1">
            <a:off x="5410200" y="972234"/>
            <a:ext cx="762000" cy="1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24400" y="50292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15.6%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 flipV="1">
            <a:off x="3962400" y="52138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72200" y="649069"/>
            <a:ext cx="1981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Observations=893, </a:t>
            </a:r>
            <a:r>
              <a:rPr lang="en-US" dirty="0" err="1" smtClean="0"/>
              <a:t>SNRdB</a:t>
            </a:r>
            <a:r>
              <a:rPr lang="en-US" dirty="0" smtClean="0"/>
              <a:t>=4.39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 flipV="1">
            <a:off x="5410200" y="972234"/>
            <a:ext cx="762000" cy="1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1615" cy="684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724400" y="5029200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15.6%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 flipV="1">
            <a:off x="3962400" y="52138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On-screen Show 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Ricean Channel Study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Ricean Channel Study</dc:title>
  <dc:creator>Gonzalo</dc:creator>
  <cp:lastModifiedBy>Gonzalo</cp:lastModifiedBy>
  <cp:revision>4</cp:revision>
  <dcterms:created xsi:type="dcterms:W3CDTF">2014-11-24T22:12:05Z</dcterms:created>
  <dcterms:modified xsi:type="dcterms:W3CDTF">2014-11-24T22:49:51Z</dcterms:modified>
</cp:coreProperties>
</file>