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4D4E"/>
    <a:srgbClr val="D9D9D9"/>
    <a:srgbClr val="CCDB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17"/>
    <p:restoredTop sz="94673"/>
  </p:normalViewPr>
  <p:slideViewPr>
    <p:cSldViewPr snapToGrid="0" snapToObjects="1">
      <p:cViewPr>
        <p:scale>
          <a:sx n="100" d="100"/>
          <a:sy n="100" d="100"/>
        </p:scale>
        <p:origin x="272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 smtClean="0"/>
              <a:t>按一下以編輯母片子標題樣式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CBBCE-7514-714C-B019-5E4B9E2232D5}" type="datetimeFigureOut">
              <a:rPr kumimoji="1" lang="zh-TW" altLang="en-US" smtClean="0"/>
              <a:t>2017/10/25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43E0A-C38A-4544-9C37-95E353A7F95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55459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CBBCE-7514-714C-B019-5E4B9E2232D5}" type="datetimeFigureOut">
              <a:rPr kumimoji="1" lang="zh-TW" altLang="en-US" smtClean="0"/>
              <a:t>2017/10/25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43E0A-C38A-4544-9C37-95E353A7F95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2907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CBBCE-7514-714C-B019-5E4B9E2232D5}" type="datetimeFigureOut">
              <a:rPr kumimoji="1" lang="zh-TW" altLang="en-US" smtClean="0"/>
              <a:t>2017/10/25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43E0A-C38A-4544-9C37-95E353A7F95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72231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CBBCE-7514-714C-B019-5E4B9E2232D5}" type="datetimeFigureOut">
              <a:rPr kumimoji="1" lang="zh-TW" altLang="en-US" smtClean="0"/>
              <a:t>2017/10/25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43E0A-C38A-4544-9C37-95E353A7F95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73488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CBBCE-7514-714C-B019-5E4B9E2232D5}" type="datetimeFigureOut">
              <a:rPr kumimoji="1" lang="zh-TW" altLang="en-US" smtClean="0"/>
              <a:t>2017/10/25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43E0A-C38A-4544-9C37-95E353A7F95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4894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CBBCE-7514-714C-B019-5E4B9E2232D5}" type="datetimeFigureOut">
              <a:rPr kumimoji="1" lang="zh-TW" altLang="en-US" smtClean="0"/>
              <a:t>2017/10/25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43E0A-C38A-4544-9C37-95E353A7F95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33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CBBCE-7514-714C-B019-5E4B9E2232D5}" type="datetimeFigureOut">
              <a:rPr kumimoji="1" lang="zh-TW" altLang="en-US" smtClean="0"/>
              <a:t>2017/10/25</a:t>
            </a:fld>
            <a:endParaRPr kumimoji="1"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43E0A-C38A-4544-9C37-95E353A7F95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92549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CBBCE-7514-714C-B019-5E4B9E2232D5}" type="datetimeFigureOut">
              <a:rPr kumimoji="1" lang="zh-TW" altLang="en-US" smtClean="0"/>
              <a:t>2017/10/25</a:t>
            </a:fld>
            <a:endParaRPr kumimoji="1"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43E0A-C38A-4544-9C37-95E353A7F95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97678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CBBCE-7514-714C-B019-5E4B9E2232D5}" type="datetimeFigureOut">
              <a:rPr kumimoji="1" lang="zh-TW" altLang="en-US" smtClean="0"/>
              <a:t>2017/10/25</a:t>
            </a:fld>
            <a:endParaRPr kumimoji="1"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43E0A-C38A-4544-9C37-95E353A7F95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01613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CBBCE-7514-714C-B019-5E4B9E2232D5}" type="datetimeFigureOut">
              <a:rPr kumimoji="1" lang="zh-TW" altLang="en-US" smtClean="0"/>
              <a:t>2017/10/25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43E0A-C38A-4544-9C37-95E353A7F95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91201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CBBCE-7514-714C-B019-5E4B9E2232D5}" type="datetimeFigureOut">
              <a:rPr kumimoji="1" lang="zh-TW" altLang="en-US" smtClean="0"/>
              <a:t>2017/10/25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43E0A-C38A-4544-9C37-95E353A7F95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01389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4CBBCE-7514-714C-B019-5E4B9E2232D5}" type="datetimeFigureOut">
              <a:rPr kumimoji="1" lang="zh-TW" altLang="en-US" smtClean="0"/>
              <a:t>2017/10/25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543E0A-C38A-4544-9C37-95E353A7F95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98702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85737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群組 4"/>
          <p:cNvGrpSpPr/>
          <p:nvPr/>
        </p:nvGrpSpPr>
        <p:grpSpPr>
          <a:xfrm>
            <a:off x="0" y="2400301"/>
            <a:ext cx="12244424" cy="2372340"/>
            <a:chOff x="0" y="2400301"/>
            <a:chExt cx="12244424" cy="2372340"/>
          </a:xfrm>
        </p:grpSpPr>
        <p:grpSp>
          <p:nvGrpSpPr>
            <p:cNvPr id="4" name="群組 3"/>
            <p:cNvGrpSpPr/>
            <p:nvPr/>
          </p:nvGrpSpPr>
          <p:grpSpPr>
            <a:xfrm>
              <a:off x="0" y="2400301"/>
              <a:ext cx="12244424" cy="2372340"/>
              <a:chOff x="0" y="2400301"/>
              <a:chExt cx="12244424" cy="2372340"/>
            </a:xfrm>
          </p:grpSpPr>
          <p:grpSp>
            <p:nvGrpSpPr>
              <p:cNvPr id="23" name="群組 22"/>
              <p:cNvGrpSpPr/>
              <p:nvPr/>
            </p:nvGrpSpPr>
            <p:grpSpPr>
              <a:xfrm>
                <a:off x="0" y="2400301"/>
                <a:ext cx="12244424" cy="2372340"/>
                <a:chOff x="0" y="2400301"/>
                <a:chExt cx="12244424" cy="2372340"/>
              </a:xfrm>
            </p:grpSpPr>
            <p:pic>
              <p:nvPicPr>
                <p:cNvPr id="2" name="圖片 1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0" y="2400301"/>
                  <a:ext cx="12192000" cy="1905000"/>
                </a:xfrm>
                <a:prstGeom prst="rect">
                  <a:avLst/>
                </a:prstGeom>
              </p:spPr>
            </p:pic>
            <p:sp>
              <p:nvSpPr>
                <p:cNvPr id="3" name="矩形 2"/>
                <p:cNvSpPr/>
                <p:nvPr/>
              </p:nvSpPr>
              <p:spPr>
                <a:xfrm>
                  <a:off x="361950" y="2624889"/>
                  <a:ext cx="3681663" cy="1642311"/>
                </a:xfrm>
                <a:prstGeom prst="rect">
                  <a:avLst/>
                </a:prstGeom>
                <a:noFill/>
                <a:ln w="76200">
                  <a:solidFill>
                    <a:srgbClr val="F14D4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7" name="文字方塊 6"/>
                <p:cNvSpPr txBox="1"/>
                <p:nvPr/>
              </p:nvSpPr>
              <p:spPr>
                <a:xfrm>
                  <a:off x="382337" y="2618205"/>
                  <a:ext cx="4023226" cy="215443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TW" altLang="en-US" sz="2000" cap="all" dirty="0" smtClean="0">
                      <a:latin typeface="LiHei Pro Medium" charset="-120"/>
                      <a:ea typeface="LiHei Pro Medium" charset="-120"/>
                      <a:cs typeface="LiHei Pro Medium" charset="-120"/>
                    </a:rPr>
                    <a:t>碩士班甄試</a:t>
                  </a:r>
                  <a:endParaRPr lang="en-US" altLang="zh-TW" sz="2000" cap="all" dirty="0" smtClean="0">
                    <a:latin typeface="LiHei Pro Medium" charset="-120"/>
                    <a:ea typeface="LiHei Pro Medium" charset="-120"/>
                    <a:cs typeface="LiHei Pro Medium" charset="-120"/>
                  </a:endParaRPr>
                </a:p>
                <a:p>
                  <a:endParaRPr lang="en-US" altLang="zh-TW" cap="all" dirty="0" smtClean="0">
                    <a:latin typeface="LiHei Pro Medium" charset="-120"/>
                    <a:ea typeface="LiHei Pro Medium" charset="-120"/>
                    <a:cs typeface="LiHei Pro Medium" charset="-120"/>
                  </a:endParaRPr>
                </a:p>
                <a:p>
                  <a:r>
                    <a:rPr lang="zh-TW" altLang="en-US" sz="1600" cap="all" dirty="0" smtClean="0">
                      <a:latin typeface="LiHei Pro Medium" charset="-120"/>
                      <a:ea typeface="LiHei Pro Medium" charset="-120"/>
                      <a:cs typeface="LiHei Pro Medium" charset="-120"/>
                    </a:rPr>
                    <a:t>報名日期：</a:t>
                  </a:r>
                  <a:r>
                    <a:rPr lang="is-IS" altLang="zh-TW" sz="1600" cap="all" dirty="0" smtClean="0">
                      <a:latin typeface="LiHei Pro Medium" charset="-120"/>
                      <a:ea typeface="LiHei Pro Medium" charset="-120"/>
                      <a:cs typeface="LiHei Pro Medium" charset="-120"/>
                    </a:rPr>
                    <a:t>106/10/27~106/11/07</a:t>
                  </a:r>
                  <a:r>
                    <a:rPr lang="is-IS" altLang="zh-TW" sz="1600" cap="all" dirty="0">
                      <a:latin typeface="LiHei Pro Medium" charset="-120"/>
                      <a:ea typeface="LiHei Pro Medium" charset="-120"/>
                      <a:cs typeface="LiHei Pro Medium" charset="-120"/>
                    </a:rPr>
                    <a:t> </a:t>
                  </a:r>
                  <a:endParaRPr lang="is-IS" altLang="zh-TW" sz="1600" cap="all" dirty="0" smtClean="0">
                    <a:latin typeface="LiHei Pro Medium" charset="-120"/>
                    <a:ea typeface="LiHei Pro Medium" charset="-120"/>
                    <a:cs typeface="LiHei Pro Medium" charset="-120"/>
                  </a:endParaRPr>
                </a:p>
                <a:p>
                  <a:r>
                    <a:rPr lang="zh-TW" altLang="en-US" sz="1600" cap="all" dirty="0" smtClean="0">
                      <a:latin typeface="LiHei Pro Medium" charset="-120"/>
                      <a:ea typeface="LiHei Pro Medium" charset="-120"/>
                      <a:cs typeface="LiHei Pro Medium" charset="-120"/>
                    </a:rPr>
                    <a:t>錄取名額</a:t>
                  </a:r>
                  <a:r>
                    <a:rPr lang="zh-TW" altLang="is-IS" sz="1600" cap="all" dirty="0" smtClean="0">
                      <a:latin typeface="LiHei Pro Medium" charset="-120"/>
                      <a:ea typeface="LiHei Pro Medium" charset="-120"/>
                      <a:cs typeface="LiHei Pro Medium" charset="-120"/>
                    </a:rPr>
                    <a:t>： </a:t>
                  </a:r>
                  <a:r>
                    <a:rPr lang="is-IS" altLang="zh-TW" sz="1600" cap="all" dirty="0">
                      <a:latin typeface="LiHei Pro Medium" charset="-120"/>
                      <a:ea typeface="LiHei Pro Medium" charset="-120"/>
                      <a:cs typeface="LiHei Pro Medium" charset="-120"/>
                    </a:rPr>
                    <a:t>8 </a:t>
                  </a:r>
                  <a:r>
                    <a:rPr lang="zh-TW" altLang="is-IS" sz="1600" cap="all" dirty="0" smtClean="0">
                      <a:latin typeface="LiHei Pro Medium" charset="-120"/>
                      <a:ea typeface="LiHei Pro Medium" charset="-120"/>
                      <a:cs typeface="LiHei Pro Medium" charset="-120"/>
                    </a:rPr>
                    <a:t>名</a:t>
                  </a:r>
                  <a:endParaRPr lang="en-US" altLang="zh-TW" sz="1600" cap="all" dirty="0" smtClean="0">
                    <a:latin typeface="LiHei Pro Medium" charset="-120"/>
                    <a:ea typeface="LiHei Pro Medium" charset="-120"/>
                    <a:cs typeface="LiHei Pro Medium" charset="-120"/>
                  </a:endParaRPr>
                </a:p>
                <a:p>
                  <a:endParaRPr lang="en-US" altLang="zh-TW" sz="1600" cap="all" dirty="0">
                    <a:latin typeface="LiHei Pro Medium" charset="-120"/>
                    <a:ea typeface="LiHei Pro Medium" charset="-120"/>
                    <a:cs typeface="LiHei Pro Medium" charset="-120"/>
                  </a:endParaRPr>
                </a:p>
                <a:p>
                  <a:r>
                    <a:rPr lang="zh-TW" altLang="en-US" sz="1600" cap="all" dirty="0" smtClean="0">
                      <a:latin typeface="LiHei Pro Medium" charset="-120"/>
                      <a:ea typeface="LiHei Pro Medium" charset="-120"/>
                      <a:cs typeface="LiHei Pro Medium" charset="-120"/>
                    </a:rPr>
                    <a:t>書面資料、面試</a:t>
                  </a:r>
                  <a:endParaRPr lang="en-US" altLang="zh-TW" sz="1600" cap="all" dirty="0" smtClean="0">
                    <a:latin typeface="LiHei Pro Medium" charset="-120"/>
                    <a:ea typeface="LiHei Pro Medium" charset="-120"/>
                    <a:cs typeface="LiHei Pro Medium" charset="-120"/>
                  </a:endParaRPr>
                </a:p>
                <a:p>
                  <a:endParaRPr lang="en-US" altLang="zh-TW" sz="1600" cap="all" dirty="0" smtClean="0">
                    <a:latin typeface="LiHei Pro Medium" charset="-120"/>
                    <a:ea typeface="LiHei Pro Medium" charset="-120"/>
                    <a:cs typeface="LiHei Pro Medium" charset="-120"/>
                  </a:endParaRPr>
                </a:p>
                <a:p>
                  <a:endParaRPr kumimoji="1" lang="zh-TW" altLang="en-US" sz="1600" dirty="0">
                    <a:latin typeface="LiHei Pro Medium" charset="-120"/>
                    <a:ea typeface="LiHei Pro Medium" charset="-120"/>
                    <a:cs typeface="LiHei Pro Medium" charset="-120"/>
                  </a:endParaRPr>
                </a:p>
              </p:txBody>
            </p:sp>
            <p:sp>
              <p:nvSpPr>
                <p:cNvPr id="9" name="矩形 8"/>
                <p:cNvSpPr/>
                <p:nvPr/>
              </p:nvSpPr>
              <p:spPr>
                <a:xfrm>
                  <a:off x="4287586" y="2624888"/>
                  <a:ext cx="3681663" cy="1642311"/>
                </a:xfrm>
                <a:prstGeom prst="rect">
                  <a:avLst/>
                </a:prstGeom>
                <a:noFill/>
                <a:ln w="762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10" name="矩形 9"/>
                <p:cNvSpPr/>
                <p:nvPr/>
              </p:nvSpPr>
              <p:spPr>
                <a:xfrm>
                  <a:off x="8221198" y="2624887"/>
                  <a:ext cx="3681663" cy="1642311"/>
                </a:xfrm>
                <a:prstGeom prst="rect">
                  <a:avLst/>
                </a:prstGeom>
                <a:noFill/>
                <a:ln w="762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12" name="文字方塊 11"/>
                <p:cNvSpPr txBox="1"/>
                <p:nvPr/>
              </p:nvSpPr>
              <p:spPr>
                <a:xfrm>
                  <a:off x="4295561" y="2618205"/>
                  <a:ext cx="4023226" cy="166199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TW" altLang="en-US" sz="2000" cap="all" dirty="0" smtClean="0">
                      <a:solidFill>
                        <a:schemeClr val="bg1">
                          <a:lumMod val="50000"/>
                        </a:schemeClr>
                      </a:solidFill>
                      <a:latin typeface="LiHei Pro Medium" charset="-120"/>
                      <a:ea typeface="LiHei Pro Medium" charset="-120"/>
                      <a:cs typeface="LiHei Pro Medium" charset="-120"/>
                    </a:rPr>
                    <a:t>碩士班考試</a:t>
                  </a:r>
                  <a:endParaRPr lang="en-US" altLang="zh-TW" sz="2000" cap="all" dirty="0" smtClean="0">
                    <a:solidFill>
                      <a:schemeClr val="bg1">
                        <a:lumMod val="50000"/>
                      </a:schemeClr>
                    </a:solidFill>
                    <a:latin typeface="LiHei Pro Medium" charset="-120"/>
                    <a:ea typeface="LiHei Pro Medium" charset="-120"/>
                    <a:cs typeface="LiHei Pro Medium" charset="-120"/>
                  </a:endParaRPr>
                </a:p>
                <a:p>
                  <a:endParaRPr lang="en-US" altLang="zh-TW" cap="all" dirty="0" smtClean="0">
                    <a:solidFill>
                      <a:schemeClr val="bg1">
                        <a:lumMod val="50000"/>
                      </a:schemeClr>
                    </a:solidFill>
                    <a:latin typeface="LiHei Pro Medium" charset="-120"/>
                    <a:ea typeface="LiHei Pro Medium" charset="-120"/>
                    <a:cs typeface="LiHei Pro Medium" charset="-120"/>
                  </a:endParaRPr>
                </a:p>
                <a:p>
                  <a:r>
                    <a:rPr lang="zh-TW" altLang="en-US" sz="1600" cap="all" dirty="0" smtClean="0">
                      <a:solidFill>
                        <a:schemeClr val="bg1">
                          <a:lumMod val="50000"/>
                        </a:schemeClr>
                      </a:solidFill>
                      <a:latin typeface="LiHei Pro Medium" charset="-120"/>
                      <a:ea typeface="LiHei Pro Medium" charset="-120"/>
                      <a:cs typeface="LiHei Pro Medium" charset="-120"/>
                    </a:rPr>
                    <a:t>報名日期：</a:t>
                  </a:r>
                  <a:r>
                    <a:rPr lang="is-IS" altLang="zh-TW" sz="1600" cap="all" dirty="0" smtClean="0">
                      <a:solidFill>
                        <a:schemeClr val="bg1">
                          <a:lumMod val="50000"/>
                        </a:schemeClr>
                      </a:solidFill>
                      <a:latin typeface="LiHei Pro Medium" charset="-120"/>
                      <a:ea typeface="LiHei Pro Medium" charset="-120"/>
                      <a:cs typeface="LiHei Pro Medium" charset="-120"/>
                    </a:rPr>
                    <a:t>106/12/20~107/01/02</a:t>
                  </a:r>
                  <a:r>
                    <a:rPr lang="is-IS" altLang="zh-TW" sz="1600" cap="all" dirty="0">
                      <a:solidFill>
                        <a:schemeClr val="bg1">
                          <a:lumMod val="50000"/>
                        </a:schemeClr>
                      </a:solidFill>
                      <a:latin typeface="LiHei Pro Medium" charset="-120"/>
                      <a:ea typeface="LiHei Pro Medium" charset="-120"/>
                      <a:cs typeface="LiHei Pro Medium" charset="-120"/>
                    </a:rPr>
                    <a:t> </a:t>
                  </a:r>
                  <a:endParaRPr lang="is-IS" altLang="zh-TW" sz="1600" cap="all" dirty="0" smtClean="0">
                    <a:solidFill>
                      <a:schemeClr val="bg1">
                        <a:lumMod val="50000"/>
                      </a:schemeClr>
                    </a:solidFill>
                    <a:latin typeface="LiHei Pro Medium" charset="-120"/>
                    <a:ea typeface="LiHei Pro Medium" charset="-120"/>
                    <a:cs typeface="LiHei Pro Medium" charset="-120"/>
                  </a:endParaRPr>
                </a:p>
                <a:p>
                  <a:r>
                    <a:rPr lang="zh-TW" altLang="en-US" sz="1600" cap="all" dirty="0" smtClean="0">
                      <a:solidFill>
                        <a:schemeClr val="bg1">
                          <a:lumMod val="50000"/>
                        </a:schemeClr>
                      </a:solidFill>
                      <a:latin typeface="LiHei Pro Medium" charset="-120"/>
                      <a:ea typeface="LiHei Pro Medium" charset="-120"/>
                      <a:cs typeface="LiHei Pro Medium" charset="-120"/>
                    </a:rPr>
                    <a:t>錄取名額</a:t>
                  </a:r>
                  <a:r>
                    <a:rPr lang="zh-TW" altLang="is-IS" sz="1600" cap="all" dirty="0" smtClean="0">
                      <a:solidFill>
                        <a:schemeClr val="bg1">
                          <a:lumMod val="50000"/>
                        </a:schemeClr>
                      </a:solidFill>
                      <a:latin typeface="LiHei Pro Medium" charset="-120"/>
                      <a:ea typeface="LiHei Pro Medium" charset="-120"/>
                      <a:cs typeface="LiHei Pro Medium" charset="-120"/>
                    </a:rPr>
                    <a:t>： </a:t>
                  </a:r>
                  <a:r>
                    <a:rPr lang="en-US" altLang="zh-TW" sz="1600" cap="all" dirty="0">
                      <a:solidFill>
                        <a:schemeClr val="bg1">
                          <a:lumMod val="50000"/>
                        </a:schemeClr>
                      </a:solidFill>
                      <a:latin typeface="LiHei Pro Medium" charset="-120"/>
                      <a:ea typeface="LiHei Pro Medium" charset="-120"/>
                      <a:cs typeface="LiHei Pro Medium" charset="-120"/>
                    </a:rPr>
                    <a:t>4</a:t>
                  </a:r>
                  <a:r>
                    <a:rPr lang="is-IS" altLang="zh-TW" sz="1600" cap="all" dirty="0" smtClean="0">
                      <a:solidFill>
                        <a:schemeClr val="bg1">
                          <a:lumMod val="50000"/>
                        </a:schemeClr>
                      </a:solidFill>
                      <a:latin typeface="LiHei Pro Medium" charset="-120"/>
                      <a:ea typeface="LiHei Pro Medium" charset="-120"/>
                      <a:cs typeface="LiHei Pro Medium" charset="-120"/>
                    </a:rPr>
                    <a:t> </a:t>
                  </a:r>
                  <a:r>
                    <a:rPr lang="zh-TW" altLang="is-IS" sz="1600" cap="all" dirty="0" smtClean="0">
                      <a:solidFill>
                        <a:schemeClr val="bg1">
                          <a:lumMod val="50000"/>
                        </a:schemeClr>
                      </a:solidFill>
                      <a:latin typeface="LiHei Pro Medium" charset="-120"/>
                      <a:ea typeface="LiHei Pro Medium" charset="-120"/>
                      <a:cs typeface="LiHei Pro Medium" charset="-120"/>
                    </a:rPr>
                    <a:t>名</a:t>
                  </a:r>
                  <a:endParaRPr lang="en-US" altLang="zh-TW" sz="1600" cap="all" dirty="0" smtClean="0">
                    <a:solidFill>
                      <a:schemeClr val="bg1">
                        <a:lumMod val="50000"/>
                      </a:schemeClr>
                    </a:solidFill>
                    <a:latin typeface="LiHei Pro Medium" charset="-120"/>
                    <a:ea typeface="LiHei Pro Medium" charset="-120"/>
                    <a:cs typeface="LiHei Pro Medium" charset="-120"/>
                  </a:endParaRPr>
                </a:p>
                <a:p>
                  <a:endParaRPr kumimoji="1" lang="en-US" altLang="zh-TW" sz="1600" cap="all" dirty="0">
                    <a:solidFill>
                      <a:schemeClr val="bg1">
                        <a:lumMod val="50000"/>
                      </a:schemeClr>
                    </a:solidFill>
                    <a:latin typeface="LiHei Pro Medium" charset="-120"/>
                    <a:ea typeface="LiHei Pro Medium" charset="-120"/>
                    <a:cs typeface="LiHei Pro Medium" charset="-120"/>
                  </a:endParaRPr>
                </a:p>
                <a:p>
                  <a:r>
                    <a:rPr kumimoji="1" lang="zh-TW" altLang="en-US" sz="1600" cap="all" dirty="0" smtClean="0">
                      <a:solidFill>
                        <a:schemeClr val="bg1">
                          <a:lumMod val="50000"/>
                        </a:schemeClr>
                      </a:solidFill>
                      <a:latin typeface="LiHei Pro Medium" charset="-120"/>
                      <a:ea typeface="LiHei Pro Medium" charset="-120"/>
                      <a:cs typeface="LiHei Pro Medium" charset="-120"/>
                    </a:rPr>
                    <a:t>筆試、二階段面試</a:t>
                  </a:r>
                  <a:endParaRPr kumimoji="1" lang="zh-TW" altLang="en-US" sz="1600" dirty="0">
                    <a:solidFill>
                      <a:schemeClr val="bg1">
                        <a:lumMod val="50000"/>
                      </a:schemeClr>
                    </a:solidFill>
                    <a:latin typeface="LiHei Pro Medium" charset="-120"/>
                    <a:ea typeface="LiHei Pro Medium" charset="-120"/>
                    <a:cs typeface="LiHei Pro Medium" charset="-120"/>
                  </a:endParaRPr>
                </a:p>
              </p:txBody>
            </p:sp>
            <p:sp>
              <p:nvSpPr>
                <p:cNvPr id="13" name="文字方塊 12"/>
                <p:cNvSpPr txBox="1"/>
                <p:nvPr/>
              </p:nvSpPr>
              <p:spPr>
                <a:xfrm>
                  <a:off x="8221198" y="2618205"/>
                  <a:ext cx="4023226" cy="166199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TW" altLang="en-US" sz="2000" cap="all" dirty="0" smtClean="0">
                      <a:solidFill>
                        <a:schemeClr val="bg1">
                          <a:lumMod val="50000"/>
                        </a:schemeClr>
                      </a:solidFill>
                      <a:latin typeface="LiHei Pro Medium" charset="-120"/>
                      <a:ea typeface="LiHei Pro Medium" charset="-120"/>
                      <a:cs typeface="LiHei Pro Medium" charset="-120"/>
                    </a:rPr>
                    <a:t>碩士在職專班考試</a:t>
                  </a:r>
                  <a:endParaRPr lang="en-US" altLang="zh-TW" sz="2000" cap="all" dirty="0" smtClean="0">
                    <a:solidFill>
                      <a:schemeClr val="bg1">
                        <a:lumMod val="50000"/>
                      </a:schemeClr>
                    </a:solidFill>
                    <a:latin typeface="LiHei Pro Medium" charset="-120"/>
                    <a:ea typeface="LiHei Pro Medium" charset="-120"/>
                    <a:cs typeface="LiHei Pro Medium" charset="-120"/>
                  </a:endParaRPr>
                </a:p>
                <a:p>
                  <a:endParaRPr lang="en-US" altLang="zh-TW" cap="all" dirty="0" smtClean="0">
                    <a:solidFill>
                      <a:schemeClr val="bg1">
                        <a:lumMod val="50000"/>
                      </a:schemeClr>
                    </a:solidFill>
                    <a:latin typeface="LiHei Pro Medium" charset="-120"/>
                    <a:ea typeface="LiHei Pro Medium" charset="-120"/>
                    <a:cs typeface="LiHei Pro Medium" charset="-120"/>
                  </a:endParaRPr>
                </a:p>
                <a:p>
                  <a:r>
                    <a:rPr lang="zh-TW" altLang="en-US" sz="1600" cap="all" dirty="0" smtClean="0">
                      <a:solidFill>
                        <a:schemeClr val="bg1">
                          <a:lumMod val="50000"/>
                        </a:schemeClr>
                      </a:solidFill>
                      <a:latin typeface="LiHei Pro Medium" charset="-120"/>
                      <a:ea typeface="LiHei Pro Medium" charset="-120"/>
                      <a:cs typeface="LiHei Pro Medium" charset="-120"/>
                    </a:rPr>
                    <a:t>報名日期：</a:t>
                  </a:r>
                  <a:r>
                    <a:rPr lang="is-IS" altLang="zh-TW" sz="1600" cap="all" dirty="0" smtClean="0">
                      <a:solidFill>
                        <a:schemeClr val="bg1">
                          <a:lumMod val="50000"/>
                        </a:schemeClr>
                      </a:solidFill>
                      <a:latin typeface="LiHei Pro Medium" charset="-120"/>
                      <a:ea typeface="LiHei Pro Medium" charset="-120"/>
                      <a:cs typeface="LiHei Pro Medium" charset="-120"/>
                    </a:rPr>
                    <a:t>106/12/20~107/01/02</a:t>
                  </a:r>
                  <a:r>
                    <a:rPr lang="is-IS" altLang="zh-TW" sz="1600" cap="all" dirty="0">
                      <a:solidFill>
                        <a:schemeClr val="bg1">
                          <a:lumMod val="50000"/>
                        </a:schemeClr>
                      </a:solidFill>
                      <a:latin typeface="LiHei Pro Medium" charset="-120"/>
                      <a:ea typeface="LiHei Pro Medium" charset="-120"/>
                      <a:cs typeface="LiHei Pro Medium" charset="-120"/>
                    </a:rPr>
                    <a:t> </a:t>
                  </a:r>
                  <a:endParaRPr lang="is-IS" altLang="zh-TW" sz="1600" cap="all" dirty="0" smtClean="0">
                    <a:solidFill>
                      <a:schemeClr val="bg1">
                        <a:lumMod val="50000"/>
                      </a:schemeClr>
                    </a:solidFill>
                    <a:latin typeface="LiHei Pro Medium" charset="-120"/>
                    <a:ea typeface="LiHei Pro Medium" charset="-120"/>
                    <a:cs typeface="LiHei Pro Medium" charset="-120"/>
                  </a:endParaRPr>
                </a:p>
                <a:p>
                  <a:r>
                    <a:rPr lang="zh-TW" altLang="en-US" sz="1600" cap="all" dirty="0" smtClean="0">
                      <a:solidFill>
                        <a:schemeClr val="bg1">
                          <a:lumMod val="50000"/>
                        </a:schemeClr>
                      </a:solidFill>
                      <a:latin typeface="LiHei Pro Medium" charset="-120"/>
                      <a:ea typeface="LiHei Pro Medium" charset="-120"/>
                      <a:cs typeface="LiHei Pro Medium" charset="-120"/>
                    </a:rPr>
                    <a:t>錄取名額： </a:t>
                  </a:r>
                  <a:r>
                    <a:rPr lang="en-US" altLang="zh-TW" sz="1600" cap="all" dirty="0" smtClean="0">
                      <a:solidFill>
                        <a:schemeClr val="bg1">
                          <a:lumMod val="50000"/>
                        </a:schemeClr>
                      </a:solidFill>
                      <a:latin typeface="LiHei Pro Medium" charset="-120"/>
                      <a:ea typeface="LiHei Pro Medium" charset="-120"/>
                      <a:cs typeface="LiHei Pro Medium" charset="-120"/>
                    </a:rPr>
                    <a:t>45</a:t>
                  </a:r>
                  <a:r>
                    <a:rPr lang="zh-TW" altLang="en-US" sz="1600" cap="all" dirty="0" smtClean="0">
                      <a:solidFill>
                        <a:schemeClr val="bg1">
                          <a:lumMod val="50000"/>
                        </a:schemeClr>
                      </a:solidFill>
                      <a:latin typeface="LiHei Pro Medium" charset="-120"/>
                      <a:ea typeface="LiHei Pro Medium" charset="-120"/>
                      <a:cs typeface="LiHei Pro Medium" charset="-120"/>
                    </a:rPr>
                    <a:t> 名</a:t>
                  </a:r>
                  <a:endParaRPr lang="en-US" altLang="zh-TW" sz="1600" cap="all" dirty="0">
                    <a:solidFill>
                      <a:schemeClr val="bg1">
                        <a:lumMod val="50000"/>
                      </a:schemeClr>
                    </a:solidFill>
                    <a:latin typeface="LiHei Pro Medium" charset="-120"/>
                    <a:ea typeface="LiHei Pro Medium" charset="-120"/>
                    <a:cs typeface="LiHei Pro Medium" charset="-120"/>
                  </a:endParaRPr>
                </a:p>
                <a:p>
                  <a:endParaRPr kumimoji="1" lang="en-US" altLang="zh-TW" sz="1600" cap="all" dirty="0" smtClean="0">
                    <a:solidFill>
                      <a:schemeClr val="bg1">
                        <a:lumMod val="50000"/>
                      </a:schemeClr>
                    </a:solidFill>
                    <a:latin typeface="LiHei Pro Medium" charset="-120"/>
                    <a:ea typeface="LiHei Pro Medium" charset="-120"/>
                    <a:cs typeface="LiHei Pro Medium" charset="-120"/>
                  </a:endParaRPr>
                </a:p>
                <a:p>
                  <a:r>
                    <a:rPr kumimoji="1" lang="zh-TW" altLang="en-US" sz="1600" cap="all" dirty="0" smtClean="0">
                      <a:solidFill>
                        <a:schemeClr val="bg1">
                          <a:lumMod val="50000"/>
                        </a:schemeClr>
                      </a:solidFill>
                      <a:latin typeface="LiHei Pro Medium" charset="-120"/>
                      <a:ea typeface="LiHei Pro Medium" charset="-120"/>
                      <a:cs typeface="LiHei Pro Medium" charset="-120"/>
                    </a:rPr>
                    <a:t>書面資料、二階段面試</a:t>
                  </a:r>
                  <a:endParaRPr kumimoji="1" lang="zh-TW" altLang="en-US" sz="1600" dirty="0">
                    <a:solidFill>
                      <a:schemeClr val="bg1">
                        <a:lumMod val="50000"/>
                      </a:schemeClr>
                    </a:solidFill>
                    <a:latin typeface="LiHei Pro Medium" charset="-120"/>
                    <a:ea typeface="LiHei Pro Medium" charset="-120"/>
                    <a:cs typeface="LiHei Pro Medium" charset="-120"/>
                  </a:endParaRPr>
                </a:p>
              </p:txBody>
            </p:sp>
            <p:sp>
              <p:nvSpPr>
                <p:cNvPr id="14" name="矩形 13"/>
                <p:cNvSpPr/>
                <p:nvPr/>
              </p:nvSpPr>
              <p:spPr>
                <a:xfrm>
                  <a:off x="10687049" y="3785285"/>
                  <a:ext cx="1187449" cy="444498"/>
                </a:xfrm>
                <a:prstGeom prst="rect">
                  <a:avLst/>
                </a:prstGeom>
                <a:solidFill>
                  <a:srgbClr val="D9D9D9"/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>
                    <a:ln>
                      <a:solidFill>
                        <a:srgbClr val="D9D9D9"/>
                      </a:solidFill>
                    </a:ln>
                  </a:endParaRPr>
                </a:p>
              </p:txBody>
            </p:sp>
            <p:grpSp>
              <p:nvGrpSpPr>
                <p:cNvPr id="20" name="群組 19"/>
                <p:cNvGrpSpPr/>
                <p:nvPr/>
              </p:nvGrpSpPr>
              <p:grpSpPr>
                <a:xfrm>
                  <a:off x="6769388" y="3747867"/>
                  <a:ext cx="1187449" cy="523220"/>
                  <a:chOff x="6730787" y="3759883"/>
                  <a:chExt cx="1187449" cy="523220"/>
                </a:xfrm>
              </p:grpSpPr>
              <p:sp>
                <p:nvSpPr>
                  <p:cNvPr id="21" name="矩形 20"/>
                  <p:cNvSpPr/>
                  <p:nvPr/>
                </p:nvSpPr>
                <p:spPr>
                  <a:xfrm>
                    <a:off x="6730787" y="3797300"/>
                    <a:ext cx="1187449" cy="444498"/>
                  </a:xfrm>
                  <a:prstGeom prst="rect">
                    <a:avLst/>
                  </a:prstGeom>
                  <a:solidFill>
                    <a:srgbClr val="D9D9D9"/>
                  </a:solidFill>
                  <a:ln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TW" altLang="en-US">
                      <a:ln>
                        <a:solidFill>
                          <a:srgbClr val="D9D9D9"/>
                        </a:solidFill>
                      </a:ln>
                    </a:endParaRPr>
                  </a:p>
                </p:txBody>
              </p:sp>
              <p:sp>
                <p:nvSpPr>
                  <p:cNvPr id="22" name="文字方塊 21"/>
                  <p:cNvSpPr txBox="1"/>
                  <p:nvPr/>
                </p:nvSpPr>
                <p:spPr>
                  <a:xfrm>
                    <a:off x="6917466" y="3759883"/>
                    <a:ext cx="925763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TW" sz="1400" dirty="0" smtClean="0">
                        <a:solidFill>
                          <a:schemeClr val="bg1"/>
                        </a:solidFill>
                        <a:latin typeface="Lora" charset="0"/>
                        <a:ea typeface="Lora" charset="0"/>
                        <a:cs typeface="Lora" charset="0"/>
                      </a:rPr>
                      <a:t>Coming</a:t>
                    </a:r>
                  </a:p>
                  <a:p>
                    <a:r>
                      <a:rPr kumimoji="1" lang="en-US" altLang="zh-TW" sz="1400" dirty="0" smtClean="0">
                        <a:solidFill>
                          <a:schemeClr val="bg1"/>
                        </a:solidFill>
                        <a:latin typeface="Lora" charset="0"/>
                        <a:ea typeface="Lora" charset="0"/>
                        <a:cs typeface="Lora" charset="0"/>
                      </a:rPr>
                      <a:t>Soon</a:t>
                    </a:r>
                    <a:endParaRPr kumimoji="1" lang="zh-TW" altLang="en-US" sz="1400" dirty="0">
                      <a:solidFill>
                        <a:schemeClr val="bg1"/>
                      </a:solidFill>
                      <a:latin typeface="Lora" charset="0"/>
                      <a:ea typeface="Lora" charset="0"/>
                      <a:cs typeface="Lora" charset="0"/>
                    </a:endParaRPr>
                  </a:p>
                </p:txBody>
              </p:sp>
            </p:grpSp>
          </p:grpSp>
          <p:sp>
            <p:nvSpPr>
              <p:cNvPr id="16" name="文字方塊 15"/>
              <p:cNvSpPr txBox="1"/>
              <p:nvPr/>
            </p:nvSpPr>
            <p:spPr>
              <a:xfrm>
                <a:off x="10893068" y="3750778"/>
                <a:ext cx="92576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TW" sz="1400" dirty="0" smtClean="0">
                    <a:solidFill>
                      <a:schemeClr val="bg1"/>
                    </a:solidFill>
                    <a:latin typeface="Lora" charset="0"/>
                    <a:ea typeface="Lora" charset="0"/>
                    <a:cs typeface="Lora" charset="0"/>
                  </a:rPr>
                  <a:t>Coming</a:t>
                </a:r>
              </a:p>
              <a:p>
                <a:r>
                  <a:rPr kumimoji="1" lang="en-US" altLang="zh-TW" sz="1400" dirty="0" smtClean="0">
                    <a:solidFill>
                      <a:schemeClr val="bg1"/>
                    </a:solidFill>
                    <a:latin typeface="Lora" charset="0"/>
                    <a:ea typeface="Lora" charset="0"/>
                    <a:cs typeface="Lora" charset="0"/>
                  </a:rPr>
                  <a:t>Soon</a:t>
                </a:r>
                <a:endParaRPr kumimoji="1" lang="zh-TW" altLang="en-US" sz="1400" dirty="0">
                  <a:solidFill>
                    <a:schemeClr val="bg1"/>
                  </a:solidFill>
                  <a:latin typeface="Lora" charset="0"/>
                  <a:ea typeface="Lora" charset="0"/>
                  <a:cs typeface="Lora" charset="0"/>
                </a:endParaRPr>
              </a:p>
            </p:txBody>
          </p:sp>
        </p:grpSp>
        <p:sp>
          <p:nvSpPr>
            <p:cNvPr id="17" name="矩形 16"/>
            <p:cNvSpPr/>
            <p:nvPr/>
          </p:nvSpPr>
          <p:spPr>
            <a:xfrm>
              <a:off x="2819234" y="3785284"/>
              <a:ext cx="1187449" cy="444498"/>
            </a:xfrm>
            <a:prstGeom prst="rect">
              <a:avLst/>
            </a:prstGeom>
            <a:solidFill>
              <a:srgbClr val="F14D4E"/>
            </a:solidFill>
            <a:ln>
              <a:solidFill>
                <a:srgbClr val="F14D4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>
                <a:ln>
                  <a:solidFill>
                    <a:srgbClr val="D9D9D9"/>
                  </a:solidFill>
                </a:ln>
              </a:endParaRPr>
            </a:p>
          </p:txBody>
        </p:sp>
        <p:sp>
          <p:nvSpPr>
            <p:cNvPr id="18" name="文字方塊 17"/>
            <p:cNvSpPr txBox="1"/>
            <p:nvPr/>
          </p:nvSpPr>
          <p:spPr>
            <a:xfrm>
              <a:off x="2844634" y="3849467"/>
              <a:ext cx="12574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TW" sz="1400" dirty="0" smtClean="0">
                  <a:solidFill>
                    <a:schemeClr val="bg1"/>
                  </a:solidFill>
                  <a:latin typeface="Lora" charset="0"/>
                  <a:ea typeface="Lora" charset="0"/>
                  <a:cs typeface="Lora" charset="0"/>
                </a:rPr>
                <a:t>Apply NOW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31013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463</TotalTime>
  <Words>26</Words>
  <Application>Microsoft Macintosh PowerPoint</Application>
  <PresentationFormat>寬螢幕</PresentationFormat>
  <Paragraphs>23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9" baseType="lpstr">
      <vt:lpstr>Arial</vt:lpstr>
      <vt:lpstr>Calibri</vt:lpstr>
      <vt:lpstr>Calibri Light</vt:lpstr>
      <vt:lpstr>LiHei Pro Medium</vt:lpstr>
      <vt:lpstr>Lora</vt:lpstr>
      <vt:lpstr>新細明體</vt:lpstr>
      <vt:lpstr>Office 佈景主題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吳家寧</dc:creator>
  <cp:lastModifiedBy>吳家寧</cp:lastModifiedBy>
  <cp:revision>10</cp:revision>
  <dcterms:created xsi:type="dcterms:W3CDTF">2017-10-24T09:24:38Z</dcterms:created>
  <dcterms:modified xsi:type="dcterms:W3CDTF">2017-10-25T03:45:31Z</dcterms:modified>
</cp:coreProperties>
</file>