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9" r:id="rId13"/>
    <p:sldId id="267" r:id="rId14"/>
    <p:sldId id="268" r:id="rId15"/>
    <p:sldId id="275" r:id="rId16"/>
    <p:sldId id="276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55" d="100"/>
          <a:sy n="55" d="100"/>
        </p:scale>
        <p:origin x="10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EF6BDF-84A2-402B-82C5-73C4D4F063CB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E4A515C2-C87F-445D-8FB8-0F673E4FC3A6}">
      <dgm:prSet custT="1"/>
      <dgm:spPr/>
      <dgm:t>
        <a:bodyPr/>
        <a:lstStyle/>
        <a:p>
          <a:r>
            <a:rPr lang="es-ES" sz="2800" b="1" i="0" dirty="0"/>
            <a:t>Contextualización del Problema</a:t>
          </a:r>
          <a:endParaRPr lang="en-US" sz="2800" dirty="0"/>
        </a:p>
      </dgm:t>
    </dgm:pt>
    <dgm:pt modelId="{AF34BF38-E7B9-4F11-878E-A20313922939}" type="parTrans" cxnId="{E9DB5A58-CE04-49BD-B897-19F52A70439B}">
      <dgm:prSet/>
      <dgm:spPr/>
      <dgm:t>
        <a:bodyPr/>
        <a:lstStyle/>
        <a:p>
          <a:endParaRPr lang="en-US" sz="1600"/>
        </a:p>
      </dgm:t>
    </dgm:pt>
    <dgm:pt modelId="{F0468407-1324-40B1-908E-0255C81D49E6}" type="sibTrans" cxnId="{E9DB5A58-CE04-49BD-B897-19F52A70439B}">
      <dgm:prSet/>
      <dgm:spPr/>
      <dgm:t>
        <a:bodyPr/>
        <a:lstStyle/>
        <a:p>
          <a:endParaRPr lang="en-US" sz="1600"/>
        </a:p>
      </dgm:t>
    </dgm:pt>
    <dgm:pt modelId="{AC018A5A-2C76-491B-896E-63F34CFF5577}">
      <dgm:prSet custT="1"/>
      <dgm:spPr/>
      <dgm:t>
        <a:bodyPr/>
        <a:lstStyle/>
        <a:p>
          <a:r>
            <a:rPr lang="es-ES" sz="1600" b="1" i="0"/>
            <a:t>Qué ocurre hoy</a:t>
          </a:r>
          <a:br>
            <a:rPr lang="es-ES" sz="1600" b="0" i="0"/>
          </a:br>
          <a:r>
            <a:rPr lang="es-ES" sz="1600" b="0" i="0"/>
            <a:t>Cuando una reclamación no recibe una </a:t>
          </a:r>
          <a:r>
            <a:rPr lang="es-ES" sz="1600" b="1" i="0"/>
            <a:t>respuesta oportuna</a:t>
          </a:r>
          <a:r>
            <a:rPr lang="es-ES" sz="1600" b="0" i="0"/>
            <a:t>, aumentan los </a:t>
          </a:r>
          <a:r>
            <a:rPr lang="es-ES" sz="1600" b="1" i="0"/>
            <a:t>costes</a:t>
          </a:r>
          <a:r>
            <a:rPr lang="es-ES" sz="1600" b="0" i="0"/>
            <a:t> (retrabajo, escalados, penalizaciones), el </a:t>
          </a:r>
          <a:r>
            <a:rPr lang="es-ES" sz="1600" b="1" i="0"/>
            <a:t>riesgo reputacional</a:t>
          </a:r>
          <a:r>
            <a:rPr lang="es-ES" sz="1600" b="0" i="0"/>
            <a:t> y la </a:t>
          </a:r>
          <a:r>
            <a:rPr lang="es-ES" sz="1600" b="1" i="0"/>
            <a:t>insatisfacción</a:t>
          </a:r>
          <a:r>
            <a:rPr lang="es-ES" sz="1600" b="0" i="0"/>
            <a:t> del cliente. Además, gestionar un volumen alto de casos con recursos limitados dificulta priorizar a tiempo.</a:t>
          </a:r>
          <a:endParaRPr lang="en-US" sz="1600"/>
        </a:p>
      </dgm:t>
    </dgm:pt>
    <dgm:pt modelId="{8B8F0F34-E2CE-4796-941B-5A8983413A9D}" type="parTrans" cxnId="{ED9F477F-83DF-4117-A913-79E90D80FC3C}">
      <dgm:prSet/>
      <dgm:spPr/>
      <dgm:t>
        <a:bodyPr/>
        <a:lstStyle/>
        <a:p>
          <a:endParaRPr lang="en-US" sz="1600"/>
        </a:p>
      </dgm:t>
    </dgm:pt>
    <dgm:pt modelId="{1DB7EF29-6E46-42A2-9618-810A62202D93}" type="sibTrans" cxnId="{ED9F477F-83DF-4117-A913-79E90D80FC3C}">
      <dgm:prSet/>
      <dgm:spPr/>
      <dgm:t>
        <a:bodyPr/>
        <a:lstStyle/>
        <a:p>
          <a:endParaRPr lang="en-US" sz="1600"/>
        </a:p>
      </dgm:t>
    </dgm:pt>
    <dgm:pt modelId="{217CE72E-E83C-491C-9C06-7B3E3F7C34AA}">
      <dgm:prSet custT="1"/>
      <dgm:spPr/>
      <dgm:t>
        <a:bodyPr/>
        <a:lstStyle/>
        <a:p>
          <a:r>
            <a:rPr lang="es-ES" sz="1600" b="1" i="0"/>
            <a:t>Qué proponemos</a:t>
          </a:r>
          <a:br>
            <a:rPr lang="es-ES" sz="1600" b="0" i="0"/>
          </a:br>
          <a:r>
            <a:rPr lang="es-ES" sz="1600" b="0" i="0"/>
            <a:t>Un modelo que </a:t>
          </a:r>
          <a:r>
            <a:rPr lang="es-ES" sz="1600" b="1" i="0"/>
            <a:t>estima la probabilidad</a:t>
          </a:r>
          <a:r>
            <a:rPr lang="es-ES" sz="1600" b="0" i="0"/>
            <a:t> de respuesta oportuna (</a:t>
          </a:r>
          <a:r>
            <a:rPr lang="es-ES" sz="1600" b="0" i="1"/>
            <a:t>Yes/No</a:t>
          </a:r>
          <a:r>
            <a:rPr lang="es-ES" sz="1600" b="0" i="0"/>
            <a:t>) para </a:t>
          </a:r>
          <a:r>
            <a:rPr lang="es-ES" sz="1600" b="1" i="0"/>
            <a:t>priorizar</a:t>
          </a:r>
          <a:r>
            <a:rPr lang="es-ES" sz="1600" b="0" i="0"/>
            <a:t> los casos con mayor riesgo de retraso. Lo traducimos a un </a:t>
          </a:r>
          <a:r>
            <a:rPr lang="es-ES" sz="1600" b="1" i="0"/>
            <a:t>“coste esperado”</a:t>
          </a:r>
          <a:r>
            <a:rPr lang="es-ES" sz="1600" b="0" i="0"/>
            <a:t> por caso para que el negocio decida </a:t>
          </a:r>
          <a:r>
            <a:rPr lang="es-ES" sz="1600" b="1" i="0"/>
            <a:t>dónde actuar primero</a:t>
          </a:r>
          <a:r>
            <a:rPr lang="es-ES" sz="1600" b="0" i="0"/>
            <a:t>.</a:t>
          </a:r>
          <a:endParaRPr lang="en-US" sz="1600"/>
        </a:p>
      </dgm:t>
    </dgm:pt>
    <dgm:pt modelId="{96A859A7-FEA4-4A1B-BAD1-9406FB0D4514}" type="parTrans" cxnId="{58FAC3DD-4E64-4447-9E1A-1C883CABD8FF}">
      <dgm:prSet/>
      <dgm:spPr/>
      <dgm:t>
        <a:bodyPr/>
        <a:lstStyle/>
        <a:p>
          <a:endParaRPr lang="en-US" sz="1600"/>
        </a:p>
      </dgm:t>
    </dgm:pt>
    <dgm:pt modelId="{025D21B6-4077-4375-BBED-2A65A96D7FBF}" type="sibTrans" cxnId="{58FAC3DD-4E64-4447-9E1A-1C883CABD8FF}">
      <dgm:prSet/>
      <dgm:spPr/>
      <dgm:t>
        <a:bodyPr/>
        <a:lstStyle/>
        <a:p>
          <a:endParaRPr lang="en-US" sz="1600"/>
        </a:p>
      </dgm:t>
    </dgm:pt>
    <dgm:pt modelId="{0F2E04CD-BFFF-4155-8EEC-47A0196DC714}">
      <dgm:prSet custT="1"/>
      <dgm:spPr/>
      <dgm:t>
        <a:bodyPr/>
        <a:lstStyle/>
        <a:p>
          <a:r>
            <a:rPr lang="es-ES" sz="1600" b="0" i="0"/>
            <a:t>Analogía: igual que en un hospital se clasifican o seleccionan pacientes según gravedad, aquí aplicamos la prioridad de reclamaciones según </a:t>
          </a:r>
          <a:r>
            <a:rPr lang="es-ES" sz="1600" b="1" i="0"/>
            <a:t>riesgo</a:t>
          </a:r>
          <a:r>
            <a:rPr lang="es-ES" sz="1600" b="0" i="0"/>
            <a:t> e </a:t>
          </a:r>
          <a:r>
            <a:rPr lang="es-ES" sz="1600" b="1" i="0"/>
            <a:t>impacto económico</a:t>
          </a:r>
          <a:r>
            <a:rPr lang="es-ES" sz="1600" b="0" i="0"/>
            <a:t>.</a:t>
          </a:r>
          <a:endParaRPr lang="en-US" sz="1600"/>
        </a:p>
      </dgm:t>
    </dgm:pt>
    <dgm:pt modelId="{A530211C-3AF4-4403-8C19-C4C7F1FA985F}" type="parTrans" cxnId="{704CE9A5-7F52-493F-BA8F-2BCF6A57F233}">
      <dgm:prSet/>
      <dgm:spPr/>
      <dgm:t>
        <a:bodyPr/>
        <a:lstStyle/>
        <a:p>
          <a:endParaRPr lang="en-US" sz="1600"/>
        </a:p>
      </dgm:t>
    </dgm:pt>
    <dgm:pt modelId="{2998727D-0BFB-448E-94F1-6C669AB8BDE3}" type="sibTrans" cxnId="{704CE9A5-7F52-493F-BA8F-2BCF6A57F233}">
      <dgm:prSet/>
      <dgm:spPr/>
      <dgm:t>
        <a:bodyPr/>
        <a:lstStyle/>
        <a:p>
          <a:endParaRPr lang="en-US" sz="1600"/>
        </a:p>
      </dgm:t>
    </dgm:pt>
    <dgm:pt modelId="{FEACCCC1-3222-42A2-8CD1-98A20B913747}" type="pres">
      <dgm:prSet presAssocID="{6AEF6BDF-84A2-402B-82C5-73C4D4F063CB}" presName="vert0" presStyleCnt="0">
        <dgm:presLayoutVars>
          <dgm:dir/>
          <dgm:animOne val="branch"/>
          <dgm:animLvl val="lvl"/>
        </dgm:presLayoutVars>
      </dgm:prSet>
      <dgm:spPr/>
    </dgm:pt>
    <dgm:pt modelId="{5B9109CD-D839-4663-B9F7-4BF548973ACA}" type="pres">
      <dgm:prSet presAssocID="{E4A515C2-C87F-445D-8FB8-0F673E4FC3A6}" presName="thickLine" presStyleLbl="alignNode1" presStyleIdx="0" presStyleCnt="4"/>
      <dgm:spPr/>
    </dgm:pt>
    <dgm:pt modelId="{12F19358-4998-4FFF-909B-11FAEB1D03BA}" type="pres">
      <dgm:prSet presAssocID="{E4A515C2-C87F-445D-8FB8-0F673E4FC3A6}" presName="horz1" presStyleCnt="0"/>
      <dgm:spPr/>
    </dgm:pt>
    <dgm:pt modelId="{6BE551A3-DD23-4A00-ABE3-E09AAAB0E2FA}" type="pres">
      <dgm:prSet presAssocID="{E4A515C2-C87F-445D-8FB8-0F673E4FC3A6}" presName="tx1" presStyleLbl="revTx" presStyleIdx="0" presStyleCnt="4"/>
      <dgm:spPr/>
    </dgm:pt>
    <dgm:pt modelId="{1AA15332-5832-4D74-B18A-8AE04BA1F652}" type="pres">
      <dgm:prSet presAssocID="{E4A515C2-C87F-445D-8FB8-0F673E4FC3A6}" presName="vert1" presStyleCnt="0"/>
      <dgm:spPr/>
    </dgm:pt>
    <dgm:pt modelId="{A3C5A90A-AFA4-4E7C-9A77-91F21F7F8434}" type="pres">
      <dgm:prSet presAssocID="{AC018A5A-2C76-491B-896E-63F34CFF5577}" presName="thickLine" presStyleLbl="alignNode1" presStyleIdx="1" presStyleCnt="4"/>
      <dgm:spPr/>
    </dgm:pt>
    <dgm:pt modelId="{98CB0B78-51B2-4825-80BC-1CDF77A1DB79}" type="pres">
      <dgm:prSet presAssocID="{AC018A5A-2C76-491B-896E-63F34CFF5577}" presName="horz1" presStyleCnt="0"/>
      <dgm:spPr/>
    </dgm:pt>
    <dgm:pt modelId="{9CEB6EF9-861B-4D8C-8C2C-356C459CB370}" type="pres">
      <dgm:prSet presAssocID="{AC018A5A-2C76-491B-896E-63F34CFF5577}" presName="tx1" presStyleLbl="revTx" presStyleIdx="1" presStyleCnt="4"/>
      <dgm:spPr/>
    </dgm:pt>
    <dgm:pt modelId="{DBBD6078-2407-4223-AAE2-DA5A11AB017B}" type="pres">
      <dgm:prSet presAssocID="{AC018A5A-2C76-491B-896E-63F34CFF5577}" presName="vert1" presStyleCnt="0"/>
      <dgm:spPr/>
    </dgm:pt>
    <dgm:pt modelId="{05895042-289A-4DBD-AD32-0AD9D1D10050}" type="pres">
      <dgm:prSet presAssocID="{217CE72E-E83C-491C-9C06-7B3E3F7C34AA}" presName="thickLine" presStyleLbl="alignNode1" presStyleIdx="2" presStyleCnt="4"/>
      <dgm:spPr/>
    </dgm:pt>
    <dgm:pt modelId="{49F104B3-C721-4B98-849E-E1B44B3811EE}" type="pres">
      <dgm:prSet presAssocID="{217CE72E-E83C-491C-9C06-7B3E3F7C34AA}" presName="horz1" presStyleCnt="0"/>
      <dgm:spPr/>
    </dgm:pt>
    <dgm:pt modelId="{251637C2-97F9-4080-8A98-2367911E1440}" type="pres">
      <dgm:prSet presAssocID="{217CE72E-E83C-491C-9C06-7B3E3F7C34AA}" presName="tx1" presStyleLbl="revTx" presStyleIdx="2" presStyleCnt="4"/>
      <dgm:spPr/>
    </dgm:pt>
    <dgm:pt modelId="{1A854238-66DA-4838-943E-3FE737E76B23}" type="pres">
      <dgm:prSet presAssocID="{217CE72E-E83C-491C-9C06-7B3E3F7C34AA}" presName="vert1" presStyleCnt="0"/>
      <dgm:spPr/>
    </dgm:pt>
    <dgm:pt modelId="{D1BF225B-1259-41A9-8141-39F12B851204}" type="pres">
      <dgm:prSet presAssocID="{0F2E04CD-BFFF-4155-8EEC-47A0196DC714}" presName="thickLine" presStyleLbl="alignNode1" presStyleIdx="3" presStyleCnt="4"/>
      <dgm:spPr/>
    </dgm:pt>
    <dgm:pt modelId="{861BF3B9-1307-4686-A3FA-EA874F2B5E7C}" type="pres">
      <dgm:prSet presAssocID="{0F2E04CD-BFFF-4155-8EEC-47A0196DC714}" presName="horz1" presStyleCnt="0"/>
      <dgm:spPr/>
    </dgm:pt>
    <dgm:pt modelId="{C5A16693-89DC-4746-B2CD-74790103298A}" type="pres">
      <dgm:prSet presAssocID="{0F2E04CD-BFFF-4155-8EEC-47A0196DC714}" presName="tx1" presStyleLbl="revTx" presStyleIdx="3" presStyleCnt="4"/>
      <dgm:spPr/>
    </dgm:pt>
    <dgm:pt modelId="{8BA11809-71A9-414A-B874-FB669DD6A774}" type="pres">
      <dgm:prSet presAssocID="{0F2E04CD-BFFF-4155-8EEC-47A0196DC714}" presName="vert1" presStyleCnt="0"/>
      <dgm:spPr/>
    </dgm:pt>
  </dgm:ptLst>
  <dgm:cxnLst>
    <dgm:cxn modelId="{EA3CA902-0D5C-459A-888B-7E2EDD5E8FC2}" type="presOf" srcId="{6AEF6BDF-84A2-402B-82C5-73C4D4F063CB}" destId="{FEACCCC1-3222-42A2-8CD1-98A20B913747}" srcOrd="0" destOrd="0" presId="urn:microsoft.com/office/officeart/2008/layout/LinedList"/>
    <dgm:cxn modelId="{7B3BD517-B241-46AA-B287-251197BFFC96}" type="presOf" srcId="{AC018A5A-2C76-491B-896E-63F34CFF5577}" destId="{9CEB6EF9-861B-4D8C-8C2C-356C459CB370}" srcOrd="0" destOrd="0" presId="urn:microsoft.com/office/officeart/2008/layout/LinedList"/>
    <dgm:cxn modelId="{1FA8F563-7E93-4349-9671-E2BFDFA623A8}" type="presOf" srcId="{E4A515C2-C87F-445D-8FB8-0F673E4FC3A6}" destId="{6BE551A3-DD23-4A00-ABE3-E09AAAB0E2FA}" srcOrd="0" destOrd="0" presId="urn:microsoft.com/office/officeart/2008/layout/LinedList"/>
    <dgm:cxn modelId="{E9DB5A58-CE04-49BD-B897-19F52A70439B}" srcId="{6AEF6BDF-84A2-402B-82C5-73C4D4F063CB}" destId="{E4A515C2-C87F-445D-8FB8-0F673E4FC3A6}" srcOrd="0" destOrd="0" parTransId="{AF34BF38-E7B9-4F11-878E-A20313922939}" sibTransId="{F0468407-1324-40B1-908E-0255C81D49E6}"/>
    <dgm:cxn modelId="{ED9F477F-83DF-4117-A913-79E90D80FC3C}" srcId="{6AEF6BDF-84A2-402B-82C5-73C4D4F063CB}" destId="{AC018A5A-2C76-491B-896E-63F34CFF5577}" srcOrd="1" destOrd="0" parTransId="{8B8F0F34-E2CE-4796-941B-5A8983413A9D}" sibTransId="{1DB7EF29-6E46-42A2-9618-810A62202D93}"/>
    <dgm:cxn modelId="{781ADE9F-A890-44EE-8199-B27FAC2746BC}" type="presOf" srcId="{0F2E04CD-BFFF-4155-8EEC-47A0196DC714}" destId="{C5A16693-89DC-4746-B2CD-74790103298A}" srcOrd="0" destOrd="0" presId="urn:microsoft.com/office/officeart/2008/layout/LinedList"/>
    <dgm:cxn modelId="{704CE9A5-7F52-493F-BA8F-2BCF6A57F233}" srcId="{6AEF6BDF-84A2-402B-82C5-73C4D4F063CB}" destId="{0F2E04CD-BFFF-4155-8EEC-47A0196DC714}" srcOrd="3" destOrd="0" parTransId="{A530211C-3AF4-4403-8C19-C4C7F1FA985F}" sibTransId="{2998727D-0BFB-448E-94F1-6C669AB8BDE3}"/>
    <dgm:cxn modelId="{58FAC3DD-4E64-4447-9E1A-1C883CABD8FF}" srcId="{6AEF6BDF-84A2-402B-82C5-73C4D4F063CB}" destId="{217CE72E-E83C-491C-9C06-7B3E3F7C34AA}" srcOrd="2" destOrd="0" parTransId="{96A859A7-FEA4-4A1B-BAD1-9406FB0D4514}" sibTransId="{025D21B6-4077-4375-BBED-2A65A96D7FBF}"/>
    <dgm:cxn modelId="{A44245F2-5199-4738-BF46-2F8FF3030014}" type="presOf" srcId="{217CE72E-E83C-491C-9C06-7B3E3F7C34AA}" destId="{251637C2-97F9-4080-8A98-2367911E1440}" srcOrd="0" destOrd="0" presId="urn:microsoft.com/office/officeart/2008/layout/LinedList"/>
    <dgm:cxn modelId="{4E6712F2-41BB-49BE-A19A-EA36A916C756}" type="presParOf" srcId="{FEACCCC1-3222-42A2-8CD1-98A20B913747}" destId="{5B9109CD-D839-4663-B9F7-4BF548973ACA}" srcOrd="0" destOrd="0" presId="urn:microsoft.com/office/officeart/2008/layout/LinedList"/>
    <dgm:cxn modelId="{6FF0675B-8956-41F3-A3D3-3A7AE9DEAFD4}" type="presParOf" srcId="{FEACCCC1-3222-42A2-8CD1-98A20B913747}" destId="{12F19358-4998-4FFF-909B-11FAEB1D03BA}" srcOrd="1" destOrd="0" presId="urn:microsoft.com/office/officeart/2008/layout/LinedList"/>
    <dgm:cxn modelId="{9CD6C607-3F70-4B4E-B541-E632F89A0F0A}" type="presParOf" srcId="{12F19358-4998-4FFF-909B-11FAEB1D03BA}" destId="{6BE551A3-DD23-4A00-ABE3-E09AAAB0E2FA}" srcOrd="0" destOrd="0" presId="urn:microsoft.com/office/officeart/2008/layout/LinedList"/>
    <dgm:cxn modelId="{8541661D-EA4B-4A63-9AF6-3A202613D635}" type="presParOf" srcId="{12F19358-4998-4FFF-909B-11FAEB1D03BA}" destId="{1AA15332-5832-4D74-B18A-8AE04BA1F652}" srcOrd="1" destOrd="0" presId="urn:microsoft.com/office/officeart/2008/layout/LinedList"/>
    <dgm:cxn modelId="{FB296668-E9D6-4B05-9A06-E43321200FC8}" type="presParOf" srcId="{FEACCCC1-3222-42A2-8CD1-98A20B913747}" destId="{A3C5A90A-AFA4-4E7C-9A77-91F21F7F8434}" srcOrd="2" destOrd="0" presId="urn:microsoft.com/office/officeart/2008/layout/LinedList"/>
    <dgm:cxn modelId="{739674ED-1568-4F25-8EFE-57AA997C9451}" type="presParOf" srcId="{FEACCCC1-3222-42A2-8CD1-98A20B913747}" destId="{98CB0B78-51B2-4825-80BC-1CDF77A1DB79}" srcOrd="3" destOrd="0" presId="urn:microsoft.com/office/officeart/2008/layout/LinedList"/>
    <dgm:cxn modelId="{68FFD574-60F2-4230-983C-177F2A406C64}" type="presParOf" srcId="{98CB0B78-51B2-4825-80BC-1CDF77A1DB79}" destId="{9CEB6EF9-861B-4D8C-8C2C-356C459CB370}" srcOrd="0" destOrd="0" presId="urn:microsoft.com/office/officeart/2008/layout/LinedList"/>
    <dgm:cxn modelId="{93595E17-D4AE-40C3-AD76-0DE0F54DB4E4}" type="presParOf" srcId="{98CB0B78-51B2-4825-80BC-1CDF77A1DB79}" destId="{DBBD6078-2407-4223-AAE2-DA5A11AB017B}" srcOrd="1" destOrd="0" presId="urn:microsoft.com/office/officeart/2008/layout/LinedList"/>
    <dgm:cxn modelId="{01ED5D2B-5B49-4DB9-9CC8-5F9465FF7E37}" type="presParOf" srcId="{FEACCCC1-3222-42A2-8CD1-98A20B913747}" destId="{05895042-289A-4DBD-AD32-0AD9D1D10050}" srcOrd="4" destOrd="0" presId="urn:microsoft.com/office/officeart/2008/layout/LinedList"/>
    <dgm:cxn modelId="{3DF41AC3-C7DD-4DEC-A70B-9264F3EC6156}" type="presParOf" srcId="{FEACCCC1-3222-42A2-8CD1-98A20B913747}" destId="{49F104B3-C721-4B98-849E-E1B44B3811EE}" srcOrd="5" destOrd="0" presId="urn:microsoft.com/office/officeart/2008/layout/LinedList"/>
    <dgm:cxn modelId="{2CA90E8A-4595-4103-8B39-7B4A059A7080}" type="presParOf" srcId="{49F104B3-C721-4B98-849E-E1B44B3811EE}" destId="{251637C2-97F9-4080-8A98-2367911E1440}" srcOrd="0" destOrd="0" presId="urn:microsoft.com/office/officeart/2008/layout/LinedList"/>
    <dgm:cxn modelId="{2776B7A8-CE63-4346-80BB-AE601AB980F5}" type="presParOf" srcId="{49F104B3-C721-4B98-849E-E1B44B3811EE}" destId="{1A854238-66DA-4838-943E-3FE737E76B23}" srcOrd="1" destOrd="0" presId="urn:microsoft.com/office/officeart/2008/layout/LinedList"/>
    <dgm:cxn modelId="{8A5DA737-505B-4959-9A2C-2F3625E7C066}" type="presParOf" srcId="{FEACCCC1-3222-42A2-8CD1-98A20B913747}" destId="{D1BF225B-1259-41A9-8141-39F12B851204}" srcOrd="6" destOrd="0" presId="urn:microsoft.com/office/officeart/2008/layout/LinedList"/>
    <dgm:cxn modelId="{89FE4B3B-FB7D-4636-85C6-90D805BD314A}" type="presParOf" srcId="{FEACCCC1-3222-42A2-8CD1-98A20B913747}" destId="{861BF3B9-1307-4686-A3FA-EA874F2B5E7C}" srcOrd="7" destOrd="0" presId="urn:microsoft.com/office/officeart/2008/layout/LinedList"/>
    <dgm:cxn modelId="{AC30F718-004D-4FA2-B8B9-B995954CD3A0}" type="presParOf" srcId="{861BF3B9-1307-4686-A3FA-EA874F2B5E7C}" destId="{C5A16693-89DC-4746-B2CD-74790103298A}" srcOrd="0" destOrd="0" presId="urn:microsoft.com/office/officeart/2008/layout/LinedList"/>
    <dgm:cxn modelId="{79A9575F-83AE-47C0-A319-B258E53327F5}" type="presParOf" srcId="{861BF3B9-1307-4686-A3FA-EA874F2B5E7C}" destId="{8BA11809-71A9-414A-B874-FB669DD6A77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2E34D9-EF21-4121-8C0A-D0AB03D7BAB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F31C0ED-95C7-4362-9642-241117FB7BF4}">
      <dgm:prSet custT="1"/>
      <dgm:spPr/>
      <dgm:t>
        <a:bodyPr/>
        <a:lstStyle/>
        <a:p>
          <a:r>
            <a:rPr lang="es-ES" sz="1800" b="1" i="0"/>
            <a:t>Beneficios y Aplicaciones Prácticas</a:t>
          </a:r>
          <a:endParaRPr lang="en-US" sz="1800"/>
        </a:p>
      </dgm:t>
    </dgm:pt>
    <dgm:pt modelId="{04F1442A-C5F0-4374-B0D0-1FF547D511AC}" type="parTrans" cxnId="{CF3CFFAD-C0B9-493D-A34D-48ADD7FB0029}">
      <dgm:prSet/>
      <dgm:spPr/>
      <dgm:t>
        <a:bodyPr/>
        <a:lstStyle/>
        <a:p>
          <a:endParaRPr lang="en-US" sz="1800"/>
        </a:p>
      </dgm:t>
    </dgm:pt>
    <dgm:pt modelId="{9489351D-D7B8-47C9-BA3A-DE3EBE3295CD}" type="sibTrans" cxnId="{CF3CFFAD-C0B9-493D-A34D-48ADD7FB0029}">
      <dgm:prSet/>
      <dgm:spPr/>
      <dgm:t>
        <a:bodyPr/>
        <a:lstStyle/>
        <a:p>
          <a:endParaRPr lang="en-US" sz="1800"/>
        </a:p>
      </dgm:t>
    </dgm:pt>
    <dgm:pt modelId="{C06A298F-4720-4B38-BBF7-58B80F16F0F2}">
      <dgm:prSet custT="1"/>
      <dgm:spPr/>
      <dgm:t>
        <a:bodyPr/>
        <a:lstStyle/>
        <a:p>
          <a:r>
            <a:rPr lang="es-ES" sz="1800" b="1" i="0"/>
            <a:t>Beneficios tangibles</a:t>
          </a:r>
          <a:endParaRPr lang="en-US" sz="1800"/>
        </a:p>
      </dgm:t>
    </dgm:pt>
    <dgm:pt modelId="{347006B5-4E89-45A2-ACCF-CAE7C03C1D9F}" type="parTrans" cxnId="{37C3A10C-FA9A-4BEA-97A6-1DE5FD256E8F}">
      <dgm:prSet/>
      <dgm:spPr/>
      <dgm:t>
        <a:bodyPr/>
        <a:lstStyle/>
        <a:p>
          <a:endParaRPr lang="en-US" sz="1800"/>
        </a:p>
      </dgm:t>
    </dgm:pt>
    <dgm:pt modelId="{5ABA3C41-3367-4B8F-8B3E-052E74ABAE95}" type="sibTrans" cxnId="{37C3A10C-FA9A-4BEA-97A6-1DE5FD256E8F}">
      <dgm:prSet/>
      <dgm:spPr/>
      <dgm:t>
        <a:bodyPr/>
        <a:lstStyle/>
        <a:p>
          <a:endParaRPr lang="en-US" sz="1800"/>
        </a:p>
      </dgm:t>
    </dgm:pt>
    <dgm:pt modelId="{3CB7816E-F528-4328-9823-23CD39071136}">
      <dgm:prSet custT="1"/>
      <dgm:spPr/>
      <dgm:t>
        <a:bodyPr/>
        <a:lstStyle/>
        <a:p>
          <a:r>
            <a:rPr lang="es-ES" sz="1800" b="1" i="0"/>
            <a:t>Menos retrabajo y escalados</a:t>
          </a:r>
          <a:r>
            <a:rPr lang="es-ES" sz="1800" b="0" i="0"/>
            <a:t> al intervenir preventivamente en casos de alto riesgo.</a:t>
          </a:r>
          <a:endParaRPr lang="en-US" sz="1800"/>
        </a:p>
      </dgm:t>
    </dgm:pt>
    <dgm:pt modelId="{A8B2EAC1-AB16-4AA7-94FB-19662942F4F6}" type="parTrans" cxnId="{0C71665A-E60E-4EA6-B91C-B1192F3DD123}">
      <dgm:prSet/>
      <dgm:spPr/>
      <dgm:t>
        <a:bodyPr/>
        <a:lstStyle/>
        <a:p>
          <a:endParaRPr lang="en-US" sz="1800"/>
        </a:p>
      </dgm:t>
    </dgm:pt>
    <dgm:pt modelId="{BAE36822-C8C7-429C-A830-50A98A3A46D7}" type="sibTrans" cxnId="{0C71665A-E60E-4EA6-B91C-B1192F3DD123}">
      <dgm:prSet/>
      <dgm:spPr/>
      <dgm:t>
        <a:bodyPr/>
        <a:lstStyle/>
        <a:p>
          <a:endParaRPr lang="en-US" sz="1800"/>
        </a:p>
      </dgm:t>
    </dgm:pt>
    <dgm:pt modelId="{961881AB-998A-4C6B-B871-D746862B3146}">
      <dgm:prSet custT="1"/>
      <dgm:spPr/>
      <dgm:t>
        <a:bodyPr/>
        <a:lstStyle/>
        <a:p>
          <a:r>
            <a:rPr lang="es-ES" sz="1800" b="1" i="0"/>
            <a:t>Cumplimiento de SLA</a:t>
          </a:r>
          <a:r>
            <a:rPr lang="es-ES" sz="1800" b="0" i="0"/>
            <a:t>: foco en casos con más impacto antes de vencer plazos.</a:t>
          </a:r>
          <a:endParaRPr lang="en-US" sz="1800"/>
        </a:p>
      </dgm:t>
    </dgm:pt>
    <dgm:pt modelId="{FD8555BB-DB66-4FB3-95DE-B71B7DC5D072}" type="parTrans" cxnId="{BE954AD5-9441-4928-896A-8425FD31EA4C}">
      <dgm:prSet/>
      <dgm:spPr/>
      <dgm:t>
        <a:bodyPr/>
        <a:lstStyle/>
        <a:p>
          <a:endParaRPr lang="en-US" sz="1800"/>
        </a:p>
      </dgm:t>
    </dgm:pt>
    <dgm:pt modelId="{04F0B275-D359-4963-B640-644A2ACC5F46}" type="sibTrans" cxnId="{BE954AD5-9441-4928-896A-8425FD31EA4C}">
      <dgm:prSet/>
      <dgm:spPr/>
      <dgm:t>
        <a:bodyPr/>
        <a:lstStyle/>
        <a:p>
          <a:endParaRPr lang="en-US" sz="1800"/>
        </a:p>
      </dgm:t>
    </dgm:pt>
    <dgm:pt modelId="{77977794-D190-4D0F-A31C-9996191F6899}">
      <dgm:prSet custT="1"/>
      <dgm:spPr/>
      <dgm:t>
        <a:bodyPr/>
        <a:lstStyle/>
        <a:p>
          <a:r>
            <a:rPr lang="es-ES" sz="1800" b="1" i="0"/>
            <a:t>Mejor satisfacción</a:t>
          </a:r>
          <a:r>
            <a:rPr lang="es-ES" sz="1800" b="0" i="0"/>
            <a:t> (menos disputas, respuestas más rápidas).</a:t>
          </a:r>
          <a:endParaRPr lang="en-US" sz="1800"/>
        </a:p>
      </dgm:t>
    </dgm:pt>
    <dgm:pt modelId="{906AC5B8-7A8F-4B79-8168-08D48BBF4CCB}" type="parTrans" cxnId="{3A677DB4-7F67-4472-8EFF-213979A7A199}">
      <dgm:prSet/>
      <dgm:spPr/>
      <dgm:t>
        <a:bodyPr/>
        <a:lstStyle/>
        <a:p>
          <a:endParaRPr lang="en-US" sz="1800"/>
        </a:p>
      </dgm:t>
    </dgm:pt>
    <dgm:pt modelId="{E391837E-5429-42F3-8ADE-974225897F88}" type="sibTrans" cxnId="{3A677DB4-7F67-4472-8EFF-213979A7A199}">
      <dgm:prSet/>
      <dgm:spPr/>
      <dgm:t>
        <a:bodyPr/>
        <a:lstStyle/>
        <a:p>
          <a:endParaRPr lang="en-US" sz="1800"/>
        </a:p>
      </dgm:t>
    </dgm:pt>
    <dgm:pt modelId="{B49886EC-D7A8-4C1C-BF6E-55CABC3E8349}">
      <dgm:prSet custT="1"/>
      <dgm:spPr/>
      <dgm:t>
        <a:bodyPr/>
        <a:lstStyle/>
        <a:p>
          <a:r>
            <a:rPr lang="es-ES" sz="1800" b="1" i="0"/>
            <a:t>Transparencia y control</a:t>
          </a:r>
          <a:r>
            <a:rPr lang="es-ES" sz="1800" b="0" i="0"/>
            <a:t>: directivos ven KPIs y </a:t>
          </a:r>
          <a:r>
            <a:rPr lang="es-ES" sz="1800" b="1" i="0"/>
            <a:t>pueden ajustar</a:t>
          </a:r>
          <a:r>
            <a:rPr lang="es-ES" sz="1800" b="0" i="0"/>
            <a:t> el umbral de decisión según objetivos.</a:t>
          </a:r>
          <a:endParaRPr lang="en-US" sz="1800"/>
        </a:p>
      </dgm:t>
    </dgm:pt>
    <dgm:pt modelId="{D5E91077-E558-418E-AF84-52AC6754A218}" type="parTrans" cxnId="{1CB4AB8F-C07C-4019-A1F8-B870B69ECD40}">
      <dgm:prSet/>
      <dgm:spPr/>
      <dgm:t>
        <a:bodyPr/>
        <a:lstStyle/>
        <a:p>
          <a:endParaRPr lang="en-US" sz="1800"/>
        </a:p>
      </dgm:t>
    </dgm:pt>
    <dgm:pt modelId="{19F29F7D-767B-4885-96CB-D5BE8B60C92C}" type="sibTrans" cxnId="{1CB4AB8F-C07C-4019-A1F8-B870B69ECD40}">
      <dgm:prSet/>
      <dgm:spPr/>
      <dgm:t>
        <a:bodyPr/>
        <a:lstStyle/>
        <a:p>
          <a:endParaRPr lang="en-US" sz="1800"/>
        </a:p>
      </dgm:t>
    </dgm:pt>
    <dgm:pt modelId="{1ACCB1E5-6795-4202-8C54-35D163CBDF99}">
      <dgm:prSet custT="1"/>
      <dgm:spPr/>
      <dgm:t>
        <a:bodyPr/>
        <a:lstStyle/>
        <a:p>
          <a:r>
            <a:rPr lang="es-ES" sz="1800" b="1" i="0"/>
            <a:t>Aplicaciones</a:t>
          </a:r>
          <a:endParaRPr lang="en-US" sz="1800"/>
        </a:p>
      </dgm:t>
    </dgm:pt>
    <dgm:pt modelId="{6B64F400-F181-4974-BA9B-5D2A6A44CBE7}" type="parTrans" cxnId="{A87F8719-CA00-421A-A599-CD9FCA408ABA}">
      <dgm:prSet/>
      <dgm:spPr/>
      <dgm:t>
        <a:bodyPr/>
        <a:lstStyle/>
        <a:p>
          <a:endParaRPr lang="en-US" sz="1800"/>
        </a:p>
      </dgm:t>
    </dgm:pt>
    <dgm:pt modelId="{38EB2FA4-B549-4099-8526-CDA5CA2DA840}" type="sibTrans" cxnId="{A87F8719-CA00-421A-A599-CD9FCA408ABA}">
      <dgm:prSet/>
      <dgm:spPr/>
      <dgm:t>
        <a:bodyPr/>
        <a:lstStyle/>
        <a:p>
          <a:endParaRPr lang="en-US" sz="1800"/>
        </a:p>
      </dgm:t>
    </dgm:pt>
    <dgm:pt modelId="{B895143E-66CA-49AE-931F-60A06CC8540D}">
      <dgm:prSet custT="1"/>
      <dgm:spPr/>
      <dgm:t>
        <a:bodyPr/>
        <a:lstStyle/>
        <a:p>
          <a:r>
            <a:rPr lang="es-ES" sz="1800" b="1" i="0"/>
            <a:t>Operaciones</a:t>
          </a:r>
          <a:r>
            <a:rPr lang="es-ES" sz="1800" b="0" i="0"/>
            <a:t>: lista diaria de </a:t>
          </a:r>
          <a:r>
            <a:rPr lang="es-ES" sz="1800" b="1" i="0"/>
            <a:t>Top casos</a:t>
          </a:r>
          <a:r>
            <a:rPr lang="es-ES" sz="1800" b="0" i="0"/>
            <a:t> por coste esperado (P90 y superiores) para asignación prioritaria.</a:t>
          </a:r>
          <a:endParaRPr lang="en-US" sz="1800"/>
        </a:p>
      </dgm:t>
    </dgm:pt>
    <dgm:pt modelId="{C4495F35-4147-4AAE-97C7-91BDB2EADA5B}" type="parTrans" cxnId="{9E161406-89DD-43DE-9458-B2E1A4FAF16A}">
      <dgm:prSet/>
      <dgm:spPr/>
      <dgm:t>
        <a:bodyPr/>
        <a:lstStyle/>
        <a:p>
          <a:endParaRPr lang="en-US" sz="1800"/>
        </a:p>
      </dgm:t>
    </dgm:pt>
    <dgm:pt modelId="{3712B3FA-03B5-4F3D-9717-BEE31C6DE45E}" type="sibTrans" cxnId="{9E161406-89DD-43DE-9458-B2E1A4FAF16A}">
      <dgm:prSet/>
      <dgm:spPr/>
      <dgm:t>
        <a:bodyPr/>
        <a:lstStyle/>
        <a:p>
          <a:endParaRPr lang="en-US" sz="1800"/>
        </a:p>
      </dgm:t>
    </dgm:pt>
    <dgm:pt modelId="{B6625945-4203-4B65-9672-31F9958C6ED1}">
      <dgm:prSet custT="1"/>
      <dgm:spPr/>
      <dgm:t>
        <a:bodyPr/>
        <a:lstStyle/>
        <a:p>
          <a:r>
            <a:rPr lang="es-ES" sz="1800" b="1" i="0"/>
            <a:t>Gestión de clientes (B2B)</a:t>
          </a:r>
          <a:r>
            <a:rPr lang="es-ES" sz="1800" b="0" i="0"/>
            <a:t>: </a:t>
          </a:r>
          <a:r>
            <a:rPr lang="es-ES" sz="1800" b="1" i="0"/>
            <a:t>Top compañías</a:t>
          </a:r>
          <a:r>
            <a:rPr lang="es-ES" sz="1800" b="0" i="0"/>
            <a:t> por coste total esperado; planes de acción específicos.</a:t>
          </a:r>
          <a:endParaRPr lang="en-US" sz="1800"/>
        </a:p>
      </dgm:t>
    </dgm:pt>
    <dgm:pt modelId="{D028646B-D085-4C20-933F-AF519F6D1371}" type="parTrans" cxnId="{544514B4-A99E-4B01-A35D-93C83849F2EA}">
      <dgm:prSet/>
      <dgm:spPr/>
      <dgm:t>
        <a:bodyPr/>
        <a:lstStyle/>
        <a:p>
          <a:endParaRPr lang="en-US" sz="1800"/>
        </a:p>
      </dgm:t>
    </dgm:pt>
    <dgm:pt modelId="{10625B9E-36B1-4EE1-8826-458B89EC569E}" type="sibTrans" cxnId="{544514B4-A99E-4B01-A35D-93C83849F2EA}">
      <dgm:prSet/>
      <dgm:spPr/>
      <dgm:t>
        <a:bodyPr/>
        <a:lstStyle/>
        <a:p>
          <a:endParaRPr lang="en-US" sz="1800"/>
        </a:p>
      </dgm:t>
    </dgm:pt>
    <dgm:pt modelId="{13E95E25-63BE-4949-988F-16664BE2EDB9}">
      <dgm:prSet custT="1"/>
      <dgm:spPr/>
      <dgm:t>
        <a:bodyPr/>
        <a:lstStyle/>
        <a:p>
          <a:r>
            <a:rPr lang="es-ES" sz="1800" b="1" i="0"/>
            <a:t>Calidad/Compliance</a:t>
          </a:r>
          <a:r>
            <a:rPr lang="es-ES" sz="1800" b="0" i="0"/>
            <a:t>: seguimiento de </a:t>
          </a:r>
          <a:r>
            <a:rPr lang="es-ES" sz="1800" b="1" i="0"/>
            <a:t>disputas</a:t>
          </a:r>
          <a:r>
            <a:rPr lang="es-ES" sz="1800" b="0" i="0"/>
            <a:t> y tiempos; alertas tempranas.</a:t>
          </a:r>
          <a:endParaRPr lang="en-US" sz="1800"/>
        </a:p>
      </dgm:t>
    </dgm:pt>
    <dgm:pt modelId="{2C469F8D-9B61-4010-A9E7-90778E55D256}" type="parTrans" cxnId="{C438D350-1119-4EF6-8332-AE7ACB3A57E8}">
      <dgm:prSet/>
      <dgm:spPr/>
      <dgm:t>
        <a:bodyPr/>
        <a:lstStyle/>
        <a:p>
          <a:endParaRPr lang="en-US" sz="1800"/>
        </a:p>
      </dgm:t>
    </dgm:pt>
    <dgm:pt modelId="{885E3C0D-8A43-43C3-AABF-4E3A37442634}" type="sibTrans" cxnId="{C438D350-1119-4EF6-8332-AE7ACB3A57E8}">
      <dgm:prSet/>
      <dgm:spPr/>
      <dgm:t>
        <a:bodyPr/>
        <a:lstStyle/>
        <a:p>
          <a:endParaRPr lang="en-US" sz="1800"/>
        </a:p>
      </dgm:t>
    </dgm:pt>
    <dgm:pt modelId="{21D240EE-488E-445E-BBFC-9F6A4256D831}">
      <dgm:prSet custT="1"/>
      <dgm:spPr/>
      <dgm:t>
        <a:bodyPr/>
        <a:lstStyle/>
        <a:p>
          <a:r>
            <a:rPr lang="es-ES" sz="1800" b="1" i="0"/>
            <a:t>Planificación de capacidad</a:t>
          </a:r>
          <a:r>
            <a:rPr lang="es-ES" sz="1800" b="0" i="0"/>
            <a:t>: dimensionar equipos según la </a:t>
          </a:r>
          <a:r>
            <a:rPr lang="es-ES" sz="1800" b="1" i="0"/>
            <a:t>carga de riesgo</a:t>
          </a:r>
          <a:r>
            <a:rPr lang="es-ES" sz="1800" b="0" i="0"/>
            <a:t> prevista.</a:t>
          </a:r>
          <a:endParaRPr lang="en-US" sz="1800"/>
        </a:p>
      </dgm:t>
    </dgm:pt>
    <dgm:pt modelId="{3B029C12-AE2F-4556-A088-7C0CE05DD10C}" type="parTrans" cxnId="{977E14E1-0FAE-4A5A-ADD8-DA5D545A57D5}">
      <dgm:prSet/>
      <dgm:spPr/>
      <dgm:t>
        <a:bodyPr/>
        <a:lstStyle/>
        <a:p>
          <a:endParaRPr lang="en-US" sz="1800"/>
        </a:p>
      </dgm:t>
    </dgm:pt>
    <dgm:pt modelId="{3908DEB2-0A66-4BF5-ACFC-FFA0199C09BF}" type="sibTrans" cxnId="{977E14E1-0FAE-4A5A-ADD8-DA5D545A57D5}">
      <dgm:prSet/>
      <dgm:spPr/>
      <dgm:t>
        <a:bodyPr/>
        <a:lstStyle/>
        <a:p>
          <a:endParaRPr lang="en-US" sz="1800"/>
        </a:p>
      </dgm:t>
    </dgm:pt>
    <dgm:pt modelId="{41B79F67-3D38-4B34-8466-4E93BBB32F7F}" type="pres">
      <dgm:prSet presAssocID="{7B2E34D9-EF21-4121-8C0A-D0AB03D7BAB6}" presName="vert0" presStyleCnt="0">
        <dgm:presLayoutVars>
          <dgm:dir/>
          <dgm:animOne val="branch"/>
          <dgm:animLvl val="lvl"/>
        </dgm:presLayoutVars>
      </dgm:prSet>
      <dgm:spPr/>
    </dgm:pt>
    <dgm:pt modelId="{3E225CF4-8FC6-4FCE-8E7E-081BDD2A64D4}" type="pres">
      <dgm:prSet presAssocID="{3F31C0ED-95C7-4362-9642-241117FB7BF4}" presName="thickLine" presStyleLbl="alignNode1" presStyleIdx="0" presStyleCnt="11"/>
      <dgm:spPr/>
    </dgm:pt>
    <dgm:pt modelId="{557CA3DE-2333-4C9C-8145-E66B3BAE7802}" type="pres">
      <dgm:prSet presAssocID="{3F31C0ED-95C7-4362-9642-241117FB7BF4}" presName="horz1" presStyleCnt="0"/>
      <dgm:spPr/>
    </dgm:pt>
    <dgm:pt modelId="{F6AEA948-584C-4CCD-AB3D-98DC22EB3A51}" type="pres">
      <dgm:prSet presAssocID="{3F31C0ED-95C7-4362-9642-241117FB7BF4}" presName="tx1" presStyleLbl="revTx" presStyleIdx="0" presStyleCnt="11"/>
      <dgm:spPr/>
    </dgm:pt>
    <dgm:pt modelId="{821BE9E9-A6B0-4ED4-B46E-A89D2273D1BD}" type="pres">
      <dgm:prSet presAssocID="{3F31C0ED-95C7-4362-9642-241117FB7BF4}" presName="vert1" presStyleCnt="0"/>
      <dgm:spPr/>
    </dgm:pt>
    <dgm:pt modelId="{91821EC3-401B-4D65-B087-1FC77367EF18}" type="pres">
      <dgm:prSet presAssocID="{C06A298F-4720-4B38-BBF7-58B80F16F0F2}" presName="thickLine" presStyleLbl="alignNode1" presStyleIdx="1" presStyleCnt="11"/>
      <dgm:spPr/>
    </dgm:pt>
    <dgm:pt modelId="{3CA97F43-7A5E-4443-8E90-7DB35AD5C585}" type="pres">
      <dgm:prSet presAssocID="{C06A298F-4720-4B38-BBF7-58B80F16F0F2}" presName="horz1" presStyleCnt="0"/>
      <dgm:spPr/>
    </dgm:pt>
    <dgm:pt modelId="{A1148D16-3273-4BC9-B8D9-CDD2AB826981}" type="pres">
      <dgm:prSet presAssocID="{C06A298F-4720-4B38-BBF7-58B80F16F0F2}" presName="tx1" presStyleLbl="revTx" presStyleIdx="1" presStyleCnt="11"/>
      <dgm:spPr/>
    </dgm:pt>
    <dgm:pt modelId="{542C478E-D59B-47B9-9212-1D9C01FCC186}" type="pres">
      <dgm:prSet presAssocID="{C06A298F-4720-4B38-BBF7-58B80F16F0F2}" presName="vert1" presStyleCnt="0"/>
      <dgm:spPr/>
    </dgm:pt>
    <dgm:pt modelId="{FF06035C-52B9-496A-8661-57716B501403}" type="pres">
      <dgm:prSet presAssocID="{3CB7816E-F528-4328-9823-23CD39071136}" presName="thickLine" presStyleLbl="alignNode1" presStyleIdx="2" presStyleCnt="11"/>
      <dgm:spPr/>
    </dgm:pt>
    <dgm:pt modelId="{15E65F9D-0FC0-4E5E-A65B-76A0B5AFFD4D}" type="pres">
      <dgm:prSet presAssocID="{3CB7816E-F528-4328-9823-23CD39071136}" presName="horz1" presStyleCnt="0"/>
      <dgm:spPr/>
    </dgm:pt>
    <dgm:pt modelId="{F17A1D5D-9088-4313-B3CD-BCD809BE8D6C}" type="pres">
      <dgm:prSet presAssocID="{3CB7816E-F528-4328-9823-23CD39071136}" presName="tx1" presStyleLbl="revTx" presStyleIdx="2" presStyleCnt="11"/>
      <dgm:spPr/>
    </dgm:pt>
    <dgm:pt modelId="{C3F8EBA1-7D87-49BD-9645-BC0B96A56D3A}" type="pres">
      <dgm:prSet presAssocID="{3CB7816E-F528-4328-9823-23CD39071136}" presName="vert1" presStyleCnt="0"/>
      <dgm:spPr/>
    </dgm:pt>
    <dgm:pt modelId="{357FDA84-B7C7-44FB-8DF9-231AAAD4238D}" type="pres">
      <dgm:prSet presAssocID="{961881AB-998A-4C6B-B871-D746862B3146}" presName="thickLine" presStyleLbl="alignNode1" presStyleIdx="3" presStyleCnt="11"/>
      <dgm:spPr/>
    </dgm:pt>
    <dgm:pt modelId="{879A6E9D-0E6F-4925-8015-3722A1E1D9B8}" type="pres">
      <dgm:prSet presAssocID="{961881AB-998A-4C6B-B871-D746862B3146}" presName="horz1" presStyleCnt="0"/>
      <dgm:spPr/>
    </dgm:pt>
    <dgm:pt modelId="{139EFADF-4958-4BD7-BB29-E92A7F01D074}" type="pres">
      <dgm:prSet presAssocID="{961881AB-998A-4C6B-B871-D746862B3146}" presName="tx1" presStyleLbl="revTx" presStyleIdx="3" presStyleCnt="11"/>
      <dgm:spPr/>
    </dgm:pt>
    <dgm:pt modelId="{7B4CE57C-26AD-44F5-B50A-DABFB83CEC0F}" type="pres">
      <dgm:prSet presAssocID="{961881AB-998A-4C6B-B871-D746862B3146}" presName="vert1" presStyleCnt="0"/>
      <dgm:spPr/>
    </dgm:pt>
    <dgm:pt modelId="{92EE0688-B3AD-4F60-BA6F-22ADE45C9A03}" type="pres">
      <dgm:prSet presAssocID="{77977794-D190-4D0F-A31C-9996191F6899}" presName="thickLine" presStyleLbl="alignNode1" presStyleIdx="4" presStyleCnt="11"/>
      <dgm:spPr/>
    </dgm:pt>
    <dgm:pt modelId="{814D5730-3869-43D3-B138-5C38B1A03AD7}" type="pres">
      <dgm:prSet presAssocID="{77977794-D190-4D0F-A31C-9996191F6899}" presName="horz1" presStyleCnt="0"/>
      <dgm:spPr/>
    </dgm:pt>
    <dgm:pt modelId="{EF92D5DE-C659-4E0D-BE05-FE01377CBFCF}" type="pres">
      <dgm:prSet presAssocID="{77977794-D190-4D0F-A31C-9996191F6899}" presName="tx1" presStyleLbl="revTx" presStyleIdx="4" presStyleCnt="11"/>
      <dgm:spPr/>
    </dgm:pt>
    <dgm:pt modelId="{9872265E-8EAF-4D98-BDED-2232B8B108CF}" type="pres">
      <dgm:prSet presAssocID="{77977794-D190-4D0F-A31C-9996191F6899}" presName="vert1" presStyleCnt="0"/>
      <dgm:spPr/>
    </dgm:pt>
    <dgm:pt modelId="{B6DCB54F-86D1-48F8-8AD8-6910ADB7EC0B}" type="pres">
      <dgm:prSet presAssocID="{B49886EC-D7A8-4C1C-BF6E-55CABC3E8349}" presName="thickLine" presStyleLbl="alignNode1" presStyleIdx="5" presStyleCnt="11"/>
      <dgm:spPr/>
    </dgm:pt>
    <dgm:pt modelId="{8B8C5CFF-09C8-4F82-A8FE-F098551AF356}" type="pres">
      <dgm:prSet presAssocID="{B49886EC-D7A8-4C1C-BF6E-55CABC3E8349}" presName="horz1" presStyleCnt="0"/>
      <dgm:spPr/>
    </dgm:pt>
    <dgm:pt modelId="{24D15692-2437-4BE6-9A09-A8F8440274C5}" type="pres">
      <dgm:prSet presAssocID="{B49886EC-D7A8-4C1C-BF6E-55CABC3E8349}" presName="tx1" presStyleLbl="revTx" presStyleIdx="5" presStyleCnt="11"/>
      <dgm:spPr/>
    </dgm:pt>
    <dgm:pt modelId="{2D99D8E6-FE72-4699-AF60-8318A18BC303}" type="pres">
      <dgm:prSet presAssocID="{B49886EC-D7A8-4C1C-BF6E-55CABC3E8349}" presName="vert1" presStyleCnt="0"/>
      <dgm:spPr/>
    </dgm:pt>
    <dgm:pt modelId="{B7E2CF65-F3B1-492C-AAE0-9B68B62E8EA2}" type="pres">
      <dgm:prSet presAssocID="{1ACCB1E5-6795-4202-8C54-35D163CBDF99}" presName="thickLine" presStyleLbl="alignNode1" presStyleIdx="6" presStyleCnt="11"/>
      <dgm:spPr/>
    </dgm:pt>
    <dgm:pt modelId="{DCDBEB12-406D-4E1C-ABA1-D8E7B1AAB898}" type="pres">
      <dgm:prSet presAssocID="{1ACCB1E5-6795-4202-8C54-35D163CBDF99}" presName="horz1" presStyleCnt="0"/>
      <dgm:spPr/>
    </dgm:pt>
    <dgm:pt modelId="{5546E5DF-2BD6-4C6E-B221-CA5A59945BC7}" type="pres">
      <dgm:prSet presAssocID="{1ACCB1E5-6795-4202-8C54-35D163CBDF99}" presName="tx1" presStyleLbl="revTx" presStyleIdx="6" presStyleCnt="11"/>
      <dgm:spPr/>
    </dgm:pt>
    <dgm:pt modelId="{48654891-9D37-4293-A8E6-ED1346483DFD}" type="pres">
      <dgm:prSet presAssocID="{1ACCB1E5-6795-4202-8C54-35D163CBDF99}" presName="vert1" presStyleCnt="0"/>
      <dgm:spPr/>
    </dgm:pt>
    <dgm:pt modelId="{ED1875BD-6A36-4441-B0A0-8932504B807E}" type="pres">
      <dgm:prSet presAssocID="{B895143E-66CA-49AE-931F-60A06CC8540D}" presName="thickLine" presStyleLbl="alignNode1" presStyleIdx="7" presStyleCnt="11"/>
      <dgm:spPr/>
    </dgm:pt>
    <dgm:pt modelId="{2CEC7755-1D07-4D15-9DAF-5647DD573EFC}" type="pres">
      <dgm:prSet presAssocID="{B895143E-66CA-49AE-931F-60A06CC8540D}" presName="horz1" presStyleCnt="0"/>
      <dgm:spPr/>
    </dgm:pt>
    <dgm:pt modelId="{36BAAC48-7DDC-4DB6-9B25-27E2BE4816C7}" type="pres">
      <dgm:prSet presAssocID="{B895143E-66CA-49AE-931F-60A06CC8540D}" presName="tx1" presStyleLbl="revTx" presStyleIdx="7" presStyleCnt="11"/>
      <dgm:spPr/>
    </dgm:pt>
    <dgm:pt modelId="{111F2088-9C15-4704-8021-2DB89BFF5D55}" type="pres">
      <dgm:prSet presAssocID="{B895143E-66CA-49AE-931F-60A06CC8540D}" presName="vert1" presStyleCnt="0"/>
      <dgm:spPr/>
    </dgm:pt>
    <dgm:pt modelId="{1E77AADF-876B-43BA-9F80-F60AC12A1FBF}" type="pres">
      <dgm:prSet presAssocID="{B6625945-4203-4B65-9672-31F9958C6ED1}" presName="thickLine" presStyleLbl="alignNode1" presStyleIdx="8" presStyleCnt="11"/>
      <dgm:spPr/>
    </dgm:pt>
    <dgm:pt modelId="{6A96D4C5-02B8-4307-B0F5-4F743D4A1E83}" type="pres">
      <dgm:prSet presAssocID="{B6625945-4203-4B65-9672-31F9958C6ED1}" presName="horz1" presStyleCnt="0"/>
      <dgm:spPr/>
    </dgm:pt>
    <dgm:pt modelId="{C604232E-89ED-4667-B596-9201CBE5B06A}" type="pres">
      <dgm:prSet presAssocID="{B6625945-4203-4B65-9672-31F9958C6ED1}" presName="tx1" presStyleLbl="revTx" presStyleIdx="8" presStyleCnt="11"/>
      <dgm:spPr/>
    </dgm:pt>
    <dgm:pt modelId="{3628AE26-C386-4780-9F89-CFE32F320A24}" type="pres">
      <dgm:prSet presAssocID="{B6625945-4203-4B65-9672-31F9958C6ED1}" presName="vert1" presStyleCnt="0"/>
      <dgm:spPr/>
    </dgm:pt>
    <dgm:pt modelId="{71B719D2-827C-4640-9F3A-579872356A23}" type="pres">
      <dgm:prSet presAssocID="{13E95E25-63BE-4949-988F-16664BE2EDB9}" presName="thickLine" presStyleLbl="alignNode1" presStyleIdx="9" presStyleCnt="11"/>
      <dgm:spPr/>
    </dgm:pt>
    <dgm:pt modelId="{34E1E8C3-7707-4889-922F-B3601F8EA42E}" type="pres">
      <dgm:prSet presAssocID="{13E95E25-63BE-4949-988F-16664BE2EDB9}" presName="horz1" presStyleCnt="0"/>
      <dgm:spPr/>
    </dgm:pt>
    <dgm:pt modelId="{A5C66B8F-ABF4-4648-82DA-A35EDF664E98}" type="pres">
      <dgm:prSet presAssocID="{13E95E25-63BE-4949-988F-16664BE2EDB9}" presName="tx1" presStyleLbl="revTx" presStyleIdx="9" presStyleCnt="11"/>
      <dgm:spPr/>
    </dgm:pt>
    <dgm:pt modelId="{40B47051-2CD5-4DF0-ABED-83F91C25F519}" type="pres">
      <dgm:prSet presAssocID="{13E95E25-63BE-4949-988F-16664BE2EDB9}" presName="vert1" presStyleCnt="0"/>
      <dgm:spPr/>
    </dgm:pt>
    <dgm:pt modelId="{5C7CB6DF-9CF7-4FBD-B726-C69F552E8B5C}" type="pres">
      <dgm:prSet presAssocID="{21D240EE-488E-445E-BBFC-9F6A4256D831}" presName="thickLine" presStyleLbl="alignNode1" presStyleIdx="10" presStyleCnt="11"/>
      <dgm:spPr/>
    </dgm:pt>
    <dgm:pt modelId="{99B8EBF7-C796-4193-AAD3-91D3FACE1534}" type="pres">
      <dgm:prSet presAssocID="{21D240EE-488E-445E-BBFC-9F6A4256D831}" presName="horz1" presStyleCnt="0"/>
      <dgm:spPr/>
    </dgm:pt>
    <dgm:pt modelId="{1A5ED595-0980-4DCD-8463-227F32144EC5}" type="pres">
      <dgm:prSet presAssocID="{21D240EE-488E-445E-BBFC-9F6A4256D831}" presName="tx1" presStyleLbl="revTx" presStyleIdx="10" presStyleCnt="11"/>
      <dgm:spPr/>
    </dgm:pt>
    <dgm:pt modelId="{B6C7454A-6E44-4D6E-877E-59FA7F18B5A3}" type="pres">
      <dgm:prSet presAssocID="{21D240EE-488E-445E-BBFC-9F6A4256D831}" presName="vert1" presStyleCnt="0"/>
      <dgm:spPr/>
    </dgm:pt>
  </dgm:ptLst>
  <dgm:cxnLst>
    <dgm:cxn modelId="{9E161406-89DD-43DE-9458-B2E1A4FAF16A}" srcId="{7B2E34D9-EF21-4121-8C0A-D0AB03D7BAB6}" destId="{B895143E-66CA-49AE-931F-60A06CC8540D}" srcOrd="7" destOrd="0" parTransId="{C4495F35-4147-4AAE-97C7-91BDB2EADA5B}" sibTransId="{3712B3FA-03B5-4F3D-9717-BEE31C6DE45E}"/>
    <dgm:cxn modelId="{A4940A07-480E-4544-94F2-C209B480E1FD}" type="presOf" srcId="{961881AB-998A-4C6B-B871-D746862B3146}" destId="{139EFADF-4958-4BD7-BB29-E92A7F01D074}" srcOrd="0" destOrd="0" presId="urn:microsoft.com/office/officeart/2008/layout/LinedList"/>
    <dgm:cxn modelId="{37C3A10C-FA9A-4BEA-97A6-1DE5FD256E8F}" srcId="{7B2E34D9-EF21-4121-8C0A-D0AB03D7BAB6}" destId="{C06A298F-4720-4B38-BBF7-58B80F16F0F2}" srcOrd="1" destOrd="0" parTransId="{347006B5-4E89-45A2-ACCF-CAE7C03C1D9F}" sibTransId="{5ABA3C41-3367-4B8F-8B3E-052E74ABAE95}"/>
    <dgm:cxn modelId="{A87F8719-CA00-421A-A599-CD9FCA408ABA}" srcId="{7B2E34D9-EF21-4121-8C0A-D0AB03D7BAB6}" destId="{1ACCB1E5-6795-4202-8C54-35D163CBDF99}" srcOrd="6" destOrd="0" parTransId="{6B64F400-F181-4974-BA9B-5D2A6A44CBE7}" sibTransId="{38EB2FA4-B549-4099-8526-CDA5CA2DA840}"/>
    <dgm:cxn modelId="{68EE831E-B30F-460B-9F22-79F00CE0355C}" type="presOf" srcId="{C06A298F-4720-4B38-BBF7-58B80F16F0F2}" destId="{A1148D16-3273-4BC9-B8D9-CDD2AB826981}" srcOrd="0" destOrd="0" presId="urn:microsoft.com/office/officeart/2008/layout/LinedList"/>
    <dgm:cxn modelId="{5959D21F-8FC4-42BB-8629-9DDC7AE36DC8}" type="presOf" srcId="{13E95E25-63BE-4949-988F-16664BE2EDB9}" destId="{A5C66B8F-ABF4-4648-82DA-A35EDF664E98}" srcOrd="0" destOrd="0" presId="urn:microsoft.com/office/officeart/2008/layout/LinedList"/>
    <dgm:cxn modelId="{66F3D039-C260-47D7-BF38-94141E3654D3}" type="presOf" srcId="{7B2E34D9-EF21-4121-8C0A-D0AB03D7BAB6}" destId="{41B79F67-3D38-4B34-8466-4E93BBB32F7F}" srcOrd="0" destOrd="0" presId="urn:microsoft.com/office/officeart/2008/layout/LinedList"/>
    <dgm:cxn modelId="{C438D350-1119-4EF6-8332-AE7ACB3A57E8}" srcId="{7B2E34D9-EF21-4121-8C0A-D0AB03D7BAB6}" destId="{13E95E25-63BE-4949-988F-16664BE2EDB9}" srcOrd="9" destOrd="0" parTransId="{2C469F8D-9B61-4010-A9E7-90778E55D256}" sibTransId="{885E3C0D-8A43-43C3-AABF-4E3A37442634}"/>
    <dgm:cxn modelId="{0C71665A-E60E-4EA6-B91C-B1192F3DD123}" srcId="{7B2E34D9-EF21-4121-8C0A-D0AB03D7BAB6}" destId="{3CB7816E-F528-4328-9823-23CD39071136}" srcOrd="2" destOrd="0" parTransId="{A8B2EAC1-AB16-4AA7-94FB-19662942F4F6}" sibTransId="{BAE36822-C8C7-429C-A830-50A98A3A46D7}"/>
    <dgm:cxn modelId="{1CB4AB8F-C07C-4019-A1F8-B870B69ECD40}" srcId="{7B2E34D9-EF21-4121-8C0A-D0AB03D7BAB6}" destId="{B49886EC-D7A8-4C1C-BF6E-55CABC3E8349}" srcOrd="5" destOrd="0" parTransId="{D5E91077-E558-418E-AF84-52AC6754A218}" sibTransId="{19F29F7D-767B-4885-96CB-D5BE8B60C92C}"/>
    <dgm:cxn modelId="{83664092-A031-4D97-899F-6056C9FE050D}" type="presOf" srcId="{3CB7816E-F528-4328-9823-23CD39071136}" destId="{F17A1D5D-9088-4313-B3CD-BCD809BE8D6C}" srcOrd="0" destOrd="0" presId="urn:microsoft.com/office/officeart/2008/layout/LinedList"/>
    <dgm:cxn modelId="{13E3BB98-64DE-4589-A2EE-3DE998360B01}" type="presOf" srcId="{1ACCB1E5-6795-4202-8C54-35D163CBDF99}" destId="{5546E5DF-2BD6-4C6E-B221-CA5A59945BC7}" srcOrd="0" destOrd="0" presId="urn:microsoft.com/office/officeart/2008/layout/LinedList"/>
    <dgm:cxn modelId="{080907A8-E510-4045-8D8E-C7A8A25F60E1}" type="presOf" srcId="{77977794-D190-4D0F-A31C-9996191F6899}" destId="{EF92D5DE-C659-4E0D-BE05-FE01377CBFCF}" srcOrd="0" destOrd="0" presId="urn:microsoft.com/office/officeart/2008/layout/LinedList"/>
    <dgm:cxn modelId="{74BBF5A9-B7C8-4D06-BBF7-6EBE10649683}" type="presOf" srcId="{B49886EC-D7A8-4C1C-BF6E-55CABC3E8349}" destId="{24D15692-2437-4BE6-9A09-A8F8440274C5}" srcOrd="0" destOrd="0" presId="urn:microsoft.com/office/officeart/2008/layout/LinedList"/>
    <dgm:cxn modelId="{CF3CFFAD-C0B9-493D-A34D-48ADD7FB0029}" srcId="{7B2E34D9-EF21-4121-8C0A-D0AB03D7BAB6}" destId="{3F31C0ED-95C7-4362-9642-241117FB7BF4}" srcOrd="0" destOrd="0" parTransId="{04F1442A-C5F0-4374-B0D0-1FF547D511AC}" sibTransId="{9489351D-D7B8-47C9-BA3A-DE3EBE3295CD}"/>
    <dgm:cxn modelId="{EAE085B0-7245-44F0-9340-BC55E49ACBC6}" type="presOf" srcId="{21D240EE-488E-445E-BBFC-9F6A4256D831}" destId="{1A5ED595-0980-4DCD-8463-227F32144EC5}" srcOrd="0" destOrd="0" presId="urn:microsoft.com/office/officeart/2008/layout/LinedList"/>
    <dgm:cxn modelId="{544514B4-A99E-4B01-A35D-93C83849F2EA}" srcId="{7B2E34D9-EF21-4121-8C0A-D0AB03D7BAB6}" destId="{B6625945-4203-4B65-9672-31F9958C6ED1}" srcOrd="8" destOrd="0" parTransId="{D028646B-D085-4C20-933F-AF519F6D1371}" sibTransId="{10625B9E-36B1-4EE1-8826-458B89EC569E}"/>
    <dgm:cxn modelId="{3A677DB4-7F67-4472-8EFF-213979A7A199}" srcId="{7B2E34D9-EF21-4121-8C0A-D0AB03D7BAB6}" destId="{77977794-D190-4D0F-A31C-9996191F6899}" srcOrd="4" destOrd="0" parTransId="{906AC5B8-7A8F-4B79-8168-08D48BBF4CCB}" sibTransId="{E391837E-5429-42F3-8ADE-974225897F88}"/>
    <dgm:cxn modelId="{BE954AD5-9441-4928-896A-8425FD31EA4C}" srcId="{7B2E34D9-EF21-4121-8C0A-D0AB03D7BAB6}" destId="{961881AB-998A-4C6B-B871-D746862B3146}" srcOrd="3" destOrd="0" parTransId="{FD8555BB-DB66-4FB3-95DE-B71B7DC5D072}" sibTransId="{04F0B275-D359-4963-B640-644A2ACC5F46}"/>
    <dgm:cxn modelId="{A97B02DF-CF0F-4C43-83B7-307856EC432F}" type="presOf" srcId="{B6625945-4203-4B65-9672-31F9958C6ED1}" destId="{C604232E-89ED-4667-B596-9201CBE5B06A}" srcOrd="0" destOrd="0" presId="urn:microsoft.com/office/officeart/2008/layout/LinedList"/>
    <dgm:cxn modelId="{977E14E1-0FAE-4A5A-ADD8-DA5D545A57D5}" srcId="{7B2E34D9-EF21-4121-8C0A-D0AB03D7BAB6}" destId="{21D240EE-488E-445E-BBFC-9F6A4256D831}" srcOrd="10" destOrd="0" parTransId="{3B029C12-AE2F-4556-A088-7C0CE05DD10C}" sibTransId="{3908DEB2-0A66-4BF5-ACFC-FFA0199C09BF}"/>
    <dgm:cxn modelId="{B27FC4F5-8E2D-4A50-8EB5-6D20F2E2B54A}" type="presOf" srcId="{B895143E-66CA-49AE-931F-60A06CC8540D}" destId="{36BAAC48-7DDC-4DB6-9B25-27E2BE4816C7}" srcOrd="0" destOrd="0" presId="urn:microsoft.com/office/officeart/2008/layout/LinedList"/>
    <dgm:cxn modelId="{256F6CFC-9AC8-4DDA-8C0D-DCD45D9E9981}" type="presOf" srcId="{3F31C0ED-95C7-4362-9642-241117FB7BF4}" destId="{F6AEA948-584C-4CCD-AB3D-98DC22EB3A51}" srcOrd="0" destOrd="0" presId="urn:microsoft.com/office/officeart/2008/layout/LinedList"/>
    <dgm:cxn modelId="{34530FBC-B4CD-4B10-AE49-42B761835061}" type="presParOf" srcId="{41B79F67-3D38-4B34-8466-4E93BBB32F7F}" destId="{3E225CF4-8FC6-4FCE-8E7E-081BDD2A64D4}" srcOrd="0" destOrd="0" presId="urn:microsoft.com/office/officeart/2008/layout/LinedList"/>
    <dgm:cxn modelId="{2B8058B6-B42A-4B91-9D29-31D860F26750}" type="presParOf" srcId="{41B79F67-3D38-4B34-8466-4E93BBB32F7F}" destId="{557CA3DE-2333-4C9C-8145-E66B3BAE7802}" srcOrd="1" destOrd="0" presId="urn:microsoft.com/office/officeart/2008/layout/LinedList"/>
    <dgm:cxn modelId="{0411584F-4822-4CCC-A889-7E6997AB43F9}" type="presParOf" srcId="{557CA3DE-2333-4C9C-8145-E66B3BAE7802}" destId="{F6AEA948-584C-4CCD-AB3D-98DC22EB3A51}" srcOrd="0" destOrd="0" presId="urn:microsoft.com/office/officeart/2008/layout/LinedList"/>
    <dgm:cxn modelId="{953F2228-9811-4683-BCD1-FFB525E2239C}" type="presParOf" srcId="{557CA3DE-2333-4C9C-8145-E66B3BAE7802}" destId="{821BE9E9-A6B0-4ED4-B46E-A89D2273D1BD}" srcOrd="1" destOrd="0" presId="urn:microsoft.com/office/officeart/2008/layout/LinedList"/>
    <dgm:cxn modelId="{6B631015-91AE-4435-B9B6-8A8E4F39A813}" type="presParOf" srcId="{41B79F67-3D38-4B34-8466-4E93BBB32F7F}" destId="{91821EC3-401B-4D65-B087-1FC77367EF18}" srcOrd="2" destOrd="0" presId="urn:microsoft.com/office/officeart/2008/layout/LinedList"/>
    <dgm:cxn modelId="{2D7134FA-B96D-4EA1-8A70-097176AB3E73}" type="presParOf" srcId="{41B79F67-3D38-4B34-8466-4E93BBB32F7F}" destId="{3CA97F43-7A5E-4443-8E90-7DB35AD5C585}" srcOrd="3" destOrd="0" presId="urn:microsoft.com/office/officeart/2008/layout/LinedList"/>
    <dgm:cxn modelId="{4BB6B8E1-0EF7-465C-84D6-F086C5D11B31}" type="presParOf" srcId="{3CA97F43-7A5E-4443-8E90-7DB35AD5C585}" destId="{A1148D16-3273-4BC9-B8D9-CDD2AB826981}" srcOrd="0" destOrd="0" presId="urn:microsoft.com/office/officeart/2008/layout/LinedList"/>
    <dgm:cxn modelId="{31ACD670-2D9A-4609-B6ED-78E362DEE737}" type="presParOf" srcId="{3CA97F43-7A5E-4443-8E90-7DB35AD5C585}" destId="{542C478E-D59B-47B9-9212-1D9C01FCC186}" srcOrd="1" destOrd="0" presId="urn:microsoft.com/office/officeart/2008/layout/LinedList"/>
    <dgm:cxn modelId="{D3B144B9-0634-47F5-993F-AA315E4454DC}" type="presParOf" srcId="{41B79F67-3D38-4B34-8466-4E93BBB32F7F}" destId="{FF06035C-52B9-496A-8661-57716B501403}" srcOrd="4" destOrd="0" presId="urn:microsoft.com/office/officeart/2008/layout/LinedList"/>
    <dgm:cxn modelId="{E3CB14FF-03A6-4831-B2E2-16347C7094C1}" type="presParOf" srcId="{41B79F67-3D38-4B34-8466-4E93BBB32F7F}" destId="{15E65F9D-0FC0-4E5E-A65B-76A0B5AFFD4D}" srcOrd="5" destOrd="0" presId="urn:microsoft.com/office/officeart/2008/layout/LinedList"/>
    <dgm:cxn modelId="{781AE5A2-BBB5-4769-9ED8-88B6C409CD87}" type="presParOf" srcId="{15E65F9D-0FC0-4E5E-A65B-76A0B5AFFD4D}" destId="{F17A1D5D-9088-4313-B3CD-BCD809BE8D6C}" srcOrd="0" destOrd="0" presId="urn:microsoft.com/office/officeart/2008/layout/LinedList"/>
    <dgm:cxn modelId="{D24B7EB4-EA5E-4513-ADB4-B951EF73ED00}" type="presParOf" srcId="{15E65F9D-0FC0-4E5E-A65B-76A0B5AFFD4D}" destId="{C3F8EBA1-7D87-49BD-9645-BC0B96A56D3A}" srcOrd="1" destOrd="0" presId="urn:microsoft.com/office/officeart/2008/layout/LinedList"/>
    <dgm:cxn modelId="{111CDA24-6B92-469D-BBEF-80EEA95F9FEC}" type="presParOf" srcId="{41B79F67-3D38-4B34-8466-4E93BBB32F7F}" destId="{357FDA84-B7C7-44FB-8DF9-231AAAD4238D}" srcOrd="6" destOrd="0" presId="urn:microsoft.com/office/officeart/2008/layout/LinedList"/>
    <dgm:cxn modelId="{087EF356-1CA0-41E0-99CB-DC9285572C7C}" type="presParOf" srcId="{41B79F67-3D38-4B34-8466-4E93BBB32F7F}" destId="{879A6E9D-0E6F-4925-8015-3722A1E1D9B8}" srcOrd="7" destOrd="0" presId="urn:microsoft.com/office/officeart/2008/layout/LinedList"/>
    <dgm:cxn modelId="{B6A8E076-5E77-458E-97BF-436F32B543CE}" type="presParOf" srcId="{879A6E9D-0E6F-4925-8015-3722A1E1D9B8}" destId="{139EFADF-4958-4BD7-BB29-E92A7F01D074}" srcOrd="0" destOrd="0" presId="urn:microsoft.com/office/officeart/2008/layout/LinedList"/>
    <dgm:cxn modelId="{D79A4D7A-ABBC-4E0A-B23A-D1463C59AC32}" type="presParOf" srcId="{879A6E9D-0E6F-4925-8015-3722A1E1D9B8}" destId="{7B4CE57C-26AD-44F5-B50A-DABFB83CEC0F}" srcOrd="1" destOrd="0" presId="urn:microsoft.com/office/officeart/2008/layout/LinedList"/>
    <dgm:cxn modelId="{521F13A3-B111-488D-BCFD-A32B6B8A916F}" type="presParOf" srcId="{41B79F67-3D38-4B34-8466-4E93BBB32F7F}" destId="{92EE0688-B3AD-4F60-BA6F-22ADE45C9A03}" srcOrd="8" destOrd="0" presId="urn:microsoft.com/office/officeart/2008/layout/LinedList"/>
    <dgm:cxn modelId="{D06F3A92-42B6-4537-A399-A95DA203FC61}" type="presParOf" srcId="{41B79F67-3D38-4B34-8466-4E93BBB32F7F}" destId="{814D5730-3869-43D3-B138-5C38B1A03AD7}" srcOrd="9" destOrd="0" presId="urn:microsoft.com/office/officeart/2008/layout/LinedList"/>
    <dgm:cxn modelId="{2AA72D22-5689-44AA-AEB2-73D9060C239D}" type="presParOf" srcId="{814D5730-3869-43D3-B138-5C38B1A03AD7}" destId="{EF92D5DE-C659-4E0D-BE05-FE01377CBFCF}" srcOrd="0" destOrd="0" presId="urn:microsoft.com/office/officeart/2008/layout/LinedList"/>
    <dgm:cxn modelId="{EFCB673A-5DE1-42CD-BC7D-2F179F6D5019}" type="presParOf" srcId="{814D5730-3869-43D3-B138-5C38B1A03AD7}" destId="{9872265E-8EAF-4D98-BDED-2232B8B108CF}" srcOrd="1" destOrd="0" presId="urn:microsoft.com/office/officeart/2008/layout/LinedList"/>
    <dgm:cxn modelId="{99411386-BE91-4AAF-BEBF-C6336F0BD22F}" type="presParOf" srcId="{41B79F67-3D38-4B34-8466-4E93BBB32F7F}" destId="{B6DCB54F-86D1-48F8-8AD8-6910ADB7EC0B}" srcOrd="10" destOrd="0" presId="urn:microsoft.com/office/officeart/2008/layout/LinedList"/>
    <dgm:cxn modelId="{00E35AD5-33DA-4495-A7E2-A0746C4740CE}" type="presParOf" srcId="{41B79F67-3D38-4B34-8466-4E93BBB32F7F}" destId="{8B8C5CFF-09C8-4F82-A8FE-F098551AF356}" srcOrd="11" destOrd="0" presId="urn:microsoft.com/office/officeart/2008/layout/LinedList"/>
    <dgm:cxn modelId="{E6086CA4-A117-4D0C-872F-4B2A0E895F0B}" type="presParOf" srcId="{8B8C5CFF-09C8-4F82-A8FE-F098551AF356}" destId="{24D15692-2437-4BE6-9A09-A8F8440274C5}" srcOrd="0" destOrd="0" presId="urn:microsoft.com/office/officeart/2008/layout/LinedList"/>
    <dgm:cxn modelId="{F05672E4-EBB8-4E68-8A4E-3475E37C582C}" type="presParOf" srcId="{8B8C5CFF-09C8-4F82-A8FE-F098551AF356}" destId="{2D99D8E6-FE72-4699-AF60-8318A18BC303}" srcOrd="1" destOrd="0" presId="urn:microsoft.com/office/officeart/2008/layout/LinedList"/>
    <dgm:cxn modelId="{EE38D3F3-A60E-45C9-84AA-571CF17FF183}" type="presParOf" srcId="{41B79F67-3D38-4B34-8466-4E93BBB32F7F}" destId="{B7E2CF65-F3B1-492C-AAE0-9B68B62E8EA2}" srcOrd="12" destOrd="0" presId="urn:microsoft.com/office/officeart/2008/layout/LinedList"/>
    <dgm:cxn modelId="{2BD506DA-7D47-4013-A876-A89FB7160548}" type="presParOf" srcId="{41B79F67-3D38-4B34-8466-4E93BBB32F7F}" destId="{DCDBEB12-406D-4E1C-ABA1-D8E7B1AAB898}" srcOrd="13" destOrd="0" presId="urn:microsoft.com/office/officeart/2008/layout/LinedList"/>
    <dgm:cxn modelId="{54054B9A-FC7F-4F87-9D84-5AE6E75C2FCC}" type="presParOf" srcId="{DCDBEB12-406D-4E1C-ABA1-D8E7B1AAB898}" destId="{5546E5DF-2BD6-4C6E-B221-CA5A59945BC7}" srcOrd="0" destOrd="0" presId="urn:microsoft.com/office/officeart/2008/layout/LinedList"/>
    <dgm:cxn modelId="{E29BA3EF-865E-4A5F-B1E7-4C620E49E2B5}" type="presParOf" srcId="{DCDBEB12-406D-4E1C-ABA1-D8E7B1AAB898}" destId="{48654891-9D37-4293-A8E6-ED1346483DFD}" srcOrd="1" destOrd="0" presId="urn:microsoft.com/office/officeart/2008/layout/LinedList"/>
    <dgm:cxn modelId="{FFDB1B5C-020C-466F-9EFA-4383A59C0DB2}" type="presParOf" srcId="{41B79F67-3D38-4B34-8466-4E93BBB32F7F}" destId="{ED1875BD-6A36-4441-B0A0-8932504B807E}" srcOrd="14" destOrd="0" presId="urn:microsoft.com/office/officeart/2008/layout/LinedList"/>
    <dgm:cxn modelId="{90CB47EC-ABC5-4958-8A5E-A032C3B1DD34}" type="presParOf" srcId="{41B79F67-3D38-4B34-8466-4E93BBB32F7F}" destId="{2CEC7755-1D07-4D15-9DAF-5647DD573EFC}" srcOrd="15" destOrd="0" presId="urn:microsoft.com/office/officeart/2008/layout/LinedList"/>
    <dgm:cxn modelId="{B7C4CD25-F77B-4D67-8797-CBD7451624CB}" type="presParOf" srcId="{2CEC7755-1D07-4D15-9DAF-5647DD573EFC}" destId="{36BAAC48-7DDC-4DB6-9B25-27E2BE4816C7}" srcOrd="0" destOrd="0" presId="urn:microsoft.com/office/officeart/2008/layout/LinedList"/>
    <dgm:cxn modelId="{B8E5F560-E4AE-47D8-BA9E-15E499EBF7A4}" type="presParOf" srcId="{2CEC7755-1D07-4D15-9DAF-5647DD573EFC}" destId="{111F2088-9C15-4704-8021-2DB89BFF5D55}" srcOrd="1" destOrd="0" presId="urn:microsoft.com/office/officeart/2008/layout/LinedList"/>
    <dgm:cxn modelId="{C555E369-1BD4-46DD-88A8-3A5F9187D516}" type="presParOf" srcId="{41B79F67-3D38-4B34-8466-4E93BBB32F7F}" destId="{1E77AADF-876B-43BA-9F80-F60AC12A1FBF}" srcOrd="16" destOrd="0" presId="urn:microsoft.com/office/officeart/2008/layout/LinedList"/>
    <dgm:cxn modelId="{7168B6EB-1B3A-4FCD-A6A4-33877C727BB1}" type="presParOf" srcId="{41B79F67-3D38-4B34-8466-4E93BBB32F7F}" destId="{6A96D4C5-02B8-4307-B0F5-4F743D4A1E83}" srcOrd="17" destOrd="0" presId="urn:microsoft.com/office/officeart/2008/layout/LinedList"/>
    <dgm:cxn modelId="{C0D0C38A-8EF2-4DF0-97B9-73938D0F1E06}" type="presParOf" srcId="{6A96D4C5-02B8-4307-B0F5-4F743D4A1E83}" destId="{C604232E-89ED-4667-B596-9201CBE5B06A}" srcOrd="0" destOrd="0" presId="urn:microsoft.com/office/officeart/2008/layout/LinedList"/>
    <dgm:cxn modelId="{914A5AC1-3255-43C7-8794-54EADB0F118F}" type="presParOf" srcId="{6A96D4C5-02B8-4307-B0F5-4F743D4A1E83}" destId="{3628AE26-C386-4780-9F89-CFE32F320A24}" srcOrd="1" destOrd="0" presId="urn:microsoft.com/office/officeart/2008/layout/LinedList"/>
    <dgm:cxn modelId="{14C62910-CED8-4753-B55A-21852539AF13}" type="presParOf" srcId="{41B79F67-3D38-4B34-8466-4E93BBB32F7F}" destId="{71B719D2-827C-4640-9F3A-579872356A23}" srcOrd="18" destOrd="0" presId="urn:microsoft.com/office/officeart/2008/layout/LinedList"/>
    <dgm:cxn modelId="{C4316BEA-1D37-44F5-ABF5-8A9FDC16D170}" type="presParOf" srcId="{41B79F67-3D38-4B34-8466-4E93BBB32F7F}" destId="{34E1E8C3-7707-4889-922F-B3601F8EA42E}" srcOrd="19" destOrd="0" presId="urn:microsoft.com/office/officeart/2008/layout/LinedList"/>
    <dgm:cxn modelId="{083340A3-CF4A-48BC-B566-20126EDDCDAC}" type="presParOf" srcId="{34E1E8C3-7707-4889-922F-B3601F8EA42E}" destId="{A5C66B8F-ABF4-4648-82DA-A35EDF664E98}" srcOrd="0" destOrd="0" presId="urn:microsoft.com/office/officeart/2008/layout/LinedList"/>
    <dgm:cxn modelId="{78E3C42F-7E53-49E0-8F65-D3B3C14D1032}" type="presParOf" srcId="{34E1E8C3-7707-4889-922F-B3601F8EA42E}" destId="{40B47051-2CD5-4DF0-ABED-83F91C25F519}" srcOrd="1" destOrd="0" presId="urn:microsoft.com/office/officeart/2008/layout/LinedList"/>
    <dgm:cxn modelId="{63F62A71-1C76-4DA2-AF55-C0A993CACA19}" type="presParOf" srcId="{41B79F67-3D38-4B34-8466-4E93BBB32F7F}" destId="{5C7CB6DF-9CF7-4FBD-B726-C69F552E8B5C}" srcOrd="20" destOrd="0" presId="urn:microsoft.com/office/officeart/2008/layout/LinedList"/>
    <dgm:cxn modelId="{AA48F296-2B11-4D60-BDB7-67A9A2830D27}" type="presParOf" srcId="{41B79F67-3D38-4B34-8466-4E93BBB32F7F}" destId="{99B8EBF7-C796-4193-AAD3-91D3FACE1534}" srcOrd="21" destOrd="0" presId="urn:microsoft.com/office/officeart/2008/layout/LinedList"/>
    <dgm:cxn modelId="{3F2F79A8-5E93-4B31-A201-145DE3EE826B}" type="presParOf" srcId="{99B8EBF7-C796-4193-AAD3-91D3FACE1534}" destId="{1A5ED595-0980-4DCD-8463-227F32144EC5}" srcOrd="0" destOrd="0" presId="urn:microsoft.com/office/officeart/2008/layout/LinedList"/>
    <dgm:cxn modelId="{7BB52C29-DEF2-468A-8C9D-4F70DFD67AEB}" type="presParOf" srcId="{99B8EBF7-C796-4193-AAD3-91D3FACE1534}" destId="{B6C7454A-6E44-4D6E-877E-59FA7F18B5A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109CD-D839-4663-B9F7-4BF548973ACA}">
      <dsp:nvSpPr>
        <dsp:cNvPr id="0" name=""/>
        <dsp:cNvSpPr/>
      </dsp:nvSpPr>
      <dsp:spPr>
        <a:xfrm>
          <a:off x="0" y="0"/>
          <a:ext cx="67335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E551A3-DD23-4A00-ABE3-E09AAAB0E2FA}">
      <dsp:nvSpPr>
        <dsp:cNvPr id="0" name=""/>
        <dsp:cNvSpPr/>
      </dsp:nvSpPr>
      <dsp:spPr>
        <a:xfrm>
          <a:off x="0" y="0"/>
          <a:ext cx="6733540" cy="129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1" i="0" kern="1200" dirty="0"/>
            <a:t>Contextualización del Problema</a:t>
          </a:r>
          <a:endParaRPr lang="en-US" sz="2800" kern="1200" dirty="0"/>
        </a:p>
      </dsp:txBody>
      <dsp:txXfrm>
        <a:off x="0" y="0"/>
        <a:ext cx="6733540" cy="1296141"/>
      </dsp:txXfrm>
    </dsp:sp>
    <dsp:sp modelId="{A3C5A90A-AFA4-4E7C-9A77-91F21F7F8434}">
      <dsp:nvSpPr>
        <dsp:cNvPr id="0" name=""/>
        <dsp:cNvSpPr/>
      </dsp:nvSpPr>
      <dsp:spPr>
        <a:xfrm>
          <a:off x="0" y="1296141"/>
          <a:ext cx="67335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EB6EF9-861B-4D8C-8C2C-356C459CB370}">
      <dsp:nvSpPr>
        <dsp:cNvPr id="0" name=""/>
        <dsp:cNvSpPr/>
      </dsp:nvSpPr>
      <dsp:spPr>
        <a:xfrm>
          <a:off x="0" y="1296141"/>
          <a:ext cx="6733540" cy="129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i="0" kern="1200"/>
            <a:t>Qué ocurre hoy</a:t>
          </a:r>
          <a:br>
            <a:rPr lang="es-ES" sz="1600" b="0" i="0" kern="1200"/>
          </a:br>
          <a:r>
            <a:rPr lang="es-ES" sz="1600" b="0" i="0" kern="1200"/>
            <a:t>Cuando una reclamación no recibe una </a:t>
          </a:r>
          <a:r>
            <a:rPr lang="es-ES" sz="1600" b="1" i="0" kern="1200"/>
            <a:t>respuesta oportuna</a:t>
          </a:r>
          <a:r>
            <a:rPr lang="es-ES" sz="1600" b="0" i="0" kern="1200"/>
            <a:t>, aumentan los </a:t>
          </a:r>
          <a:r>
            <a:rPr lang="es-ES" sz="1600" b="1" i="0" kern="1200"/>
            <a:t>costes</a:t>
          </a:r>
          <a:r>
            <a:rPr lang="es-ES" sz="1600" b="0" i="0" kern="1200"/>
            <a:t> (retrabajo, escalados, penalizaciones), el </a:t>
          </a:r>
          <a:r>
            <a:rPr lang="es-ES" sz="1600" b="1" i="0" kern="1200"/>
            <a:t>riesgo reputacional</a:t>
          </a:r>
          <a:r>
            <a:rPr lang="es-ES" sz="1600" b="0" i="0" kern="1200"/>
            <a:t> y la </a:t>
          </a:r>
          <a:r>
            <a:rPr lang="es-ES" sz="1600" b="1" i="0" kern="1200"/>
            <a:t>insatisfacción</a:t>
          </a:r>
          <a:r>
            <a:rPr lang="es-ES" sz="1600" b="0" i="0" kern="1200"/>
            <a:t> del cliente. Además, gestionar un volumen alto de casos con recursos limitados dificulta priorizar a tiempo.</a:t>
          </a:r>
          <a:endParaRPr lang="en-US" sz="1600" kern="1200"/>
        </a:p>
      </dsp:txBody>
      <dsp:txXfrm>
        <a:off x="0" y="1296141"/>
        <a:ext cx="6733540" cy="1296141"/>
      </dsp:txXfrm>
    </dsp:sp>
    <dsp:sp modelId="{05895042-289A-4DBD-AD32-0AD9D1D10050}">
      <dsp:nvSpPr>
        <dsp:cNvPr id="0" name=""/>
        <dsp:cNvSpPr/>
      </dsp:nvSpPr>
      <dsp:spPr>
        <a:xfrm>
          <a:off x="0" y="2592282"/>
          <a:ext cx="67335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1637C2-97F9-4080-8A98-2367911E1440}">
      <dsp:nvSpPr>
        <dsp:cNvPr id="0" name=""/>
        <dsp:cNvSpPr/>
      </dsp:nvSpPr>
      <dsp:spPr>
        <a:xfrm>
          <a:off x="0" y="2592282"/>
          <a:ext cx="6733540" cy="129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i="0" kern="1200"/>
            <a:t>Qué proponemos</a:t>
          </a:r>
          <a:br>
            <a:rPr lang="es-ES" sz="1600" b="0" i="0" kern="1200"/>
          </a:br>
          <a:r>
            <a:rPr lang="es-ES" sz="1600" b="0" i="0" kern="1200"/>
            <a:t>Un modelo que </a:t>
          </a:r>
          <a:r>
            <a:rPr lang="es-ES" sz="1600" b="1" i="0" kern="1200"/>
            <a:t>estima la probabilidad</a:t>
          </a:r>
          <a:r>
            <a:rPr lang="es-ES" sz="1600" b="0" i="0" kern="1200"/>
            <a:t> de respuesta oportuna (</a:t>
          </a:r>
          <a:r>
            <a:rPr lang="es-ES" sz="1600" b="0" i="1" kern="1200"/>
            <a:t>Yes/No</a:t>
          </a:r>
          <a:r>
            <a:rPr lang="es-ES" sz="1600" b="0" i="0" kern="1200"/>
            <a:t>) para </a:t>
          </a:r>
          <a:r>
            <a:rPr lang="es-ES" sz="1600" b="1" i="0" kern="1200"/>
            <a:t>priorizar</a:t>
          </a:r>
          <a:r>
            <a:rPr lang="es-ES" sz="1600" b="0" i="0" kern="1200"/>
            <a:t> los casos con mayor riesgo de retraso. Lo traducimos a un </a:t>
          </a:r>
          <a:r>
            <a:rPr lang="es-ES" sz="1600" b="1" i="0" kern="1200"/>
            <a:t>“coste esperado”</a:t>
          </a:r>
          <a:r>
            <a:rPr lang="es-ES" sz="1600" b="0" i="0" kern="1200"/>
            <a:t> por caso para que el negocio decida </a:t>
          </a:r>
          <a:r>
            <a:rPr lang="es-ES" sz="1600" b="1" i="0" kern="1200"/>
            <a:t>dónde actuar primero</a:t>
          </a:r>
          <a:r>
            <a:rPr lang="es-ES" sz="1600" b="0" i="0" kern="1200"/>
            <a:t>.</a:t>
          </a:r>
          <a:endParaRPr lang="en-US" sz="1600" kern="1200"/>
        </a:p>
      </dsp:txBody>
      <dsp:txXfrm>
        <a:off x="0" y="2592282"/>
        <a:ext cx="6733540" cy="1296141"/>
      </dsp:txXfrm>
    </dsp:sp>
    <dsp:sp modelId="{D1BF225B-1259-41A9-8141-39F12B851204}">
      <dsp:nvSpPr>
        <dsp:cNvPr id="0" name=""/>
        <dsp:cNvSpPr/>
      </dsp:nvSpPr>
      <dsp:spPr>
        <a:xfrm>
          <a:off x="0" y="3888423"/>
          <a:ext cx="67335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16693-89DC-4746-B2CD-74790103298A}">
      <dsp:nvSpPr>
        <dsp:cNvPr id="0" name=""/>
        <dsp:cNvSpPr/>
      </dsp:nvSpPr>
      <dsp:spPr>
        <a:xfrm>
          <a:off x="0" y="3888423"/>
          <a:ext cx="6733540" cy="129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kern="1200"/>
            <a:t>Analogía: igual que en un hospital se clasifican o seleccionan pacientes según gravedad, aquí aplicamos la prioridad de reclamaciones según </a:t>
          </a:r>
          <a:r>
            <a:rPr lang="es-ES" sz="1600" b="1" i="0" kern="1200"/>
            <a:t>riesgo</a:t>
          </a:r>
          <a:r>
            <a:rPr lang="es-ES" sz="1600" b="0" i="0" kern="1200"/>
            <a:t> e </a:t>
          </a:r>
          <a:r>
            <a:rPr lang="es-ES" sz="1600" b="1" i="0" kern="1200"/>
            <a:t>impacto económico</a:t>
          </a:r>
          <a:r>
            <a:rPr lang="es-ES" sz="1600" b="0" i="0" kern="1200"/>
            <a:t>.</a:t>
          </a:r>
          <a:endParaRPr lang="en-US" sz="1600" kern="1200"/>
        </a:p>
      </dsp:txBody>
      <dsp:txXfrm>
        <a:off x="0" y="3888423"/>
        <a:ext cx="6733540" cy="12961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25CF4-8FC6-4FCE-8E7E-081BDD2A64D4}">
      <dsp:nvSpPr>
        <dsp:cNvPr id="0" name=""/>
        <dsp:cNvSpPr/>
      </dsp:nvSpPr>
      <dsp:spPr>
        <a:xfrm>
          <a:off x="0" y="2929"/>
          <a:ext cx="708949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AEA948-584C-4CCD-AB3D-98DC22EB3A51}">
      <dsp:nvSpPr>
        <dsp:cNvPr id="0" name=""/>
        <dsp:cNvSpPr/>
      </dsp:nvSpPr>
      <dsp:spPr>
        <a:xfrm>
          <a:off x="0" y="2929"/>
          <a:ext cx="7089494" cy="544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i="0" kern="1200"/>
            <a:t>Beneficios y Aplicaciones Prácticas</a:t>
          </a:r>
          <a:endParaRPr lang="en-US" sz="1800" kern="1200"/>
        </a:p>
      </dsp:txBody>
      <dsp:txXfrm>
        <a:off x="0" y="2929"/>
        <a:ext cx="7089494" cy="544860"/>
      </dsp:txXfrm>
    </dsp:sp>
    <dsp:sp modelId="{91821EC3-401B-4D65-B087-1FC77367EF18}">
      <dsp:nvSpPr>
        <dsp:cNvPr id="0" name=""/>
        <dsp:cNvSpPr/>
      </dsp:nvSpPr>
      <dsp:spPr>
        <a:xfrm>
          <a:off x="0" y="547790"/>
          <a:ext cx="708949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48D16-3273-4BC9-B8D9-CDD2AB826981}">
      <dsp:nvSpPr>
        <dsp:cNvPr id="0" name=""/>
        <dsp:cNvSpPr/>
      </dsp:nvSpPr>
      <dsp:spPr>
        <a:xfrm>
          <a:off x="0" y="547790"/>
          <a:ext cx="7089494" cy="544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i="0" kern="1200"/>
            <a:t>Beneficios tangibles</a:t>
          </a:r>
          <a:endParaRPr lang="en-US" sz="1800" kern="1200"/>
        </a:p>
      </dsp:txBody>
      <dsp:txXfrm>
        <a:off x="0" y="547790"/>
        <a:ext cx="7089494" cy="544860"/>
      </dsp:txXfrm>
    </dsp:sp>
    <dsp:sp modelId="{FF06035C-52B9-496A-8661-57716B501403}">
      <dsp:nvSpPr>
        <dsp:cNvPr id="0" name=""/>
        <dsp:cNvSpPr/>
      </dsp:nvSpPr>
      <dsp:spPr>
        <a:xfrm>
          <a:off x="0" y="1092650"/>
          <a:ext cx="708949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A1D5D-9088-4313-B3CD-BCD809BE8D6C}">
      <dsp:nvSpPr>
        <dsp:cNvPr id="0" name=""/>
        <dsp:cNvSpPr/>
      </dsp:nvSpPr>
      <dsp:spPr>
        <a:xfrm>
          <a:off x="0" y="1092650"/>
          <a:ext cx="7089494" cy="544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i="0" kern="1200"/>
            <a:t>Menos retrabajo y escalados</a:t>
          </a:r>
          <a:r>
            <a:rPr lang="es-ES" sz="1800" b="0" i="0" kern="1200"/>
            <a:t> al intervenir preventivamente en casos de alto riesgo.</a:t>
          </a:r>
          <a:endParaRPr lang="en-US" sz="1800" kern="1200"/>
        </a:p>
      </dsp:txBody>
      <dsp:txXfrm>
        <a:off x="0" y="1092650"/>
        <a:ext cx="7089494" cy="544860"/>
      </dsp:txXfrm>
    </dsp:sp>
    <dsp:sp modelId="{357FDA84-B7C7-44FB-8DF9-231AAAD4238D}">
      <dsp:nvSpPr>
        <dsp:cNvPr id="0" name=""/>
        <dsp:cNvSpPr/>
      </dsp:nvSpPr>
      <dsp:spPr>
        <a:xfrm>
          <a:off x="0" y="1637511"/>
          <a:ext cx="708949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EFADF-4958-4BD7-BB29-E92A7F01D074}">
      <dsp:nvSpPr>
        <dsp:cNvPr id="0" name=""/>
        <dsp:cNvSpPr/>
      </dsp:nvSpPr>
      <dsp:spPr>
        <a:xfrm>
          <a:off x="0" y="1637511"/>
          <a:ext cx="7089494" cy="544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i="0" kern="1200"/>
            <a:t>Cumplimiento de SLA</a:t>
          </a:r>
          <a:r>
            <a:rPr lang="es-ES" sz="1800" b="0" i="0" kern="1200"/>
            <a:t>: foco en casos con más impacto antes de vencer plazos.</a:t>
          </a:r>
          <a:endParaRPr lang="en-US" sz="1800" kern="1200"/>
        </a:p>
      </dsp:txBody>
      <dsp:txXfrm>
        <a:off x="0" y="1637511"/>
        <a:ext cx="7089494" cy="544860"/>
      </dsp:txXfrm>
    </dsp:sp>
    <dsp:sp modelId="{92EE0688-B3AD-4F60-BA6F-22ADE45C9A03}">
      <dsp:nvSpPr>
        <dsp:cNvPr id="0" name=""/>
        <dsp:cNvSpPr/>
      </dsp:nvSpPr>
      <dsp:spPr>
        <a:xfrm>
          <a:off x="0" y="2182372"/>
          <a:ext cx="708949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2D5DE-C659-4E0D-BE05-FE01377CBFCF}">
      <dsp:nvSpPr>
        <dsp:cNvPr id="0" name=""/>
        <dsp:cNvSpPr/>
      </dsp:nvSpPr>
      <dsp:spPr>
        <a:xfrm>
          <a:off x="0" y="2182372"/>
          <a:ext cx="7089494" cy="544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i="0" kern="1200"/>
            <a:t>Mejor satisfacción</a:t>
          </a:r>
          <a:r>
            <a:rPr lang="es-ES" sz="1800" b="0" i="0" kern="1200"/>
            <a:t> (menos disputas, respuestas más rápidas).</a:t>
          </a:r>
          <a:endParaRPr lang="en-US" sz="1800" kern="1200"/>
        </a:p>
      </dsp:txBody>
      <dsp:txXfrm>
        <a:off x="0" y="2182372"/>
        <a:ext cx="7089494" cy="544860"/>
      </dsp:txXfrm>
    </dsp:sp>
    <dsp:sp modelId="{B6DCB54F-86D1-48F8-8AD8-6910ADB7EC0B}">
      <dsp:nvSpPr>
        <dsp:cNvPr id="0" name=""/>
        <dsp:cNvSpPr/>
      </dsp:nvSpPr>
      <dsp:spPr>
        <a:xfrm>
          <a:off x="0" y="2727232"/>
          <a:ext cx="708949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15692-2437-4BE6-9A09-A8F8440274C5}">
      <dsp:nvSpPr>
        <dsp:cNvPr id="0" name=""/>
        <dsp:cNvSpPr/>
      </dsp:nvSpPr>
      <dsp:spPr>
        <a:xfrm>
          <a:off x="0" y="2727232"/>
          <a:ext cx="7089494" cy="544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i="0" kern="1200"/>
            <a:t>Transparencia y control</a:t>
          </a:r>
          <a:r>
            <a:rPr lang="es-ES" sz="1800" b="0" i="0" kern="1200"/>
            <a:t>: directivos ven KPIs y </a:t>
          </a:r>
          <a:r>
            <a:rPr lang="es-ES" sz="1800" b="1" i="0" kern="1200"/>
            <a:t>pueden ajustar</a:t>
          </a:r>
          <a:r>
            <a:rPr lang="es-ES" sz="1800" b="0" i="0" kern="1200"/>
            <a:t> el umbral de decisión según objetivos.</a:t>
          </a:r>
          <a:endParaRPr lang="en-US" sz="1800" kern="1200"/>
        </a:p>
      </dsp:txBody>
      <dsp:txXfrm>
        <a:off x="0" y="2727232"/>
        <a:ext cx="7089494" cy="544860"/>
      </dsp:txXfrm>
    </dsp:sp>
    <dsp:sp modelId="{B7E2CF65-F3B1-492C-AAE0-9B68B62E8EA2}">
      <dsp:nvSpPr>
        <dsp:cNvPr id="0" name=""/>
        <dsp:cNvSpPr/>
      </dsp:nvSpPr>
      <dsp:spPr>
        <a:xfrm>
          <a:off x="0" y="3272093"/>
          <a:ext cx="708949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6E5DF-2BD6-4C6E-B221-CA5A59945BC7}">
      <dsp:nvSpPr>
        <dsp:cNvPr id="0" name=""/>
        <dsp:cNvSpPr/>
      </dsp:nvSpPr>
      <dsp:spPr>
        <a:xfrm>
          <a:off x="0" y="3272093"/>
          <a:ext cx="7089494" cy="544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i="0" kern="1200"/>
            <a:t>Aplicaciones</a:t>
          </a:r>
          <a:endParaRPr lang="en-US" sz="1800" kern="1200"/>
        </a:p>
      </dsp:txBody>
      <dsp:txXfrm>
        <a:off x="0" y="3272093"/>
        <a:ext cx="7089494" cy="544860"/>
      </dsp:txXfrm>
    </dsp:sp>
    <dsp:sp modelId="{ED1875BD-6A36-4441-B0A0-8932504B807E}">
      <dsp:nvSpPr>
        <dsp:cNvPr id="0" name=""/>
        <dsp:cNvSpPr/>
      </dsp:nvSpPr>
      <dsp:spPr>
        <a:xfrm>
          <a:off x="0" y="3816953"/>
          <a:ext cx="708949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AAC48-7DDC-4DB6-9B25-27E2BE4816C7}">
      <dsp:nvSpPr>
        <dsp:cNvPr id="0" name=""/>
        <dsp:cNvSpPr/>
      </dsp:nvSpPr>
      <dsp:spPr>
        <a:xfrm>
          <a:off x="0" y="3816953"/>
          <a:ext cx="7089494" cy="544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i="0" kern="1200"/>
            <a:t>Operaciones</a:t>
          </a:r>
          <a:r>
            <a:rPr lang="es-ES" sz="1800" b="0" i="0" kern="1200"/>
            <a:t>: lista diaria de </a:t>
          </a:r>
          <a:r>
            <a:rPr lang="es-ES" sz="1800" b="1" i="0" kern="1200"/>
            <a:t>Top casos</a:t>
          </a:r>
          <a:r>
            <a:rPr lang="es-ES" sz="1800" b="0" i="0" kern="1200"/>
            <a:t> por coste esperado (P90 y superiores) para asignación prioritaria.</a:t>
          </a:r>
          <a:endParaRPr lang="en-US" sz="1800" kern="1200"/>
        </a:p>
      </dsp:txBody>
      <dsp:txXfrm>
        <a:off x="0" y="3816953"/>
        <a:ext cx="7089494" cy="544860"/>
      </dsp:txXfrm>
    </dsp:sp>
    <dsp:sp modelId="{1E77AADF-876B-43BA-9F80-F60AC12A1FBF}">
      <dsp:nvSpPr>
        <dsp:cNvPr id="0" name=""/>
        <dsp:cNvSpPr/>
      </dsp:nvSpPr>
      <dsp:spPr>
        <a:xfrm>
          <a:off x="0" y="4361814"/>
          <a:ext cx="708949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04232E-89ED-4667-B596-9201CBE5B06A}">
      <dsp:nvSpPr>
        <dsp:cNvPr id="0" name=""/>
        <dsp:cNvSpPr/>
      </dsp:nvSpPr>
      <dsp:spPr>
        <a:xfrm>
          <a:off x="0" y="4361814"/>
          <a:ext cx="7089494" cy="544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i="0" kern="1200"/>
            <a:t>Gestión de clientes (B2B)</a:t>
          </a:r>
          <a:r>
            <a:rPr lang="es-ES" sz="1800" b="0" i="0" kern="1200"/>
            <a:t>: </a:t>
          </a:r>
          <a:r>
            <a:rPr lang="es-ES" sz="1800" b="1" i="0" kern="1200"/>
            <a:t>Top compañías</a:t>
          </a:r>
          <a:r>
            <a:rPr lang="es-ES" sz="1800" b="0" i="0" kern="1200"/>
            <a:t> por coste total esperado; planes de acción específicos.</a:t>
          </a:r>
          <a:endParaRPr lang="en-US" sz="1800" kern="1200"/>
        </a:p>
      </dsp:txBody>
      <dsp:txXfrm>
        <a:off x="0" y="4361814"/>
        <a:ext cx="7089494" cy="544860"/>
      </dsp:txXfrm>
    </dsp:sp>
    <dsp:sp modelId="{71B719D2-827C-4640-9F3A-579872356A23}">
      <dsp:nvSpPr>
        <dsp:cNvPr id="0" name=""/>
        <dsp:cNvSpPr/>
      </dsp:nvSpPr>
      <dsp:spPr>
        <a:xfrm>
          <a:off x="0" y="4906675"/>
          <a:ext cx="708949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C66B8F-ABF4-4648-82DA-A35EDF664E98}">
      <dsp:nvSpPr>
        <dsp:cNvPr id="0" name=""/>
        <dsp:cNvSpPr/>
      </dsp:nvSpPr>
      <dsp:spPr>
        <a:xfrm>
          <a:off x="0" y="4906675"/>
          <a:ext cx="7089494" cy="544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i="0" kern="1200"/>
            <a:t>Calidad/Compliance</a:t>
          </a:r>
          <a:r>
            <a:rPr lang="es-ES" sz="1800" b="0" i="0" kern="1200"/>
            <a:t>: seguimiento de </a:t>
          </a:r>
          <a:r>
            <a:rPr lang="es-ES" sz="1800" b="1" i="0" kern="1200"/>
            <a:t>disputas</a:t>
          </a:r>
          <a:r>
            <a:rPr lang="es-ES" sz="1800" b="0" i="0" kern="1200"/>
            <a:t> y tiempos; alertas tempranas.</a:t>
          </a:r>
          <a:endParaRPr lang="en-US" sz="1800" kern="1200"/>
        </a:p>
      </dsp:txBody>
      <dsp:txXfrm>
        <a:off x="0" y="4906675"/>
        <a:ext cx="7089494" cy="544860"/>
      </dsp:txXfrm>
    </dsp:sp>
    <dsp:sp modelId="{5C7CB6DF-9CF7-4FBD-B726-C69F552E8B5C}">
      <dsp:nvSpPr>
        <dsp:cNvPr id="0" name=""/>
        <dsp:cNvSpPr/>
      </dsp:nvSpPr>
      <dsp:spPr>
        <a:xfrm>
          <a:off x="0" y="5451535"/>
          <a:ext cx="708949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5ED595-0980-4DCD-8463-227F32144EC5}">
      <dsp:nvSpPr>
        <dsp:cNvPr id="0" name=""/>
        <dsp:cNvSpPr/>
      </dsp:nvSpPr>
      <dsp:spPr>
        <a:xfrm>
          <a:off x="0" y="5451535"/>
          <a:ext cx="7089494" cy="544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i="0" kern="1200"/>
            <a:t>Planificación de capacidad</a:t>
          </a:r>
          <a:r>
            <a:rPr lang="es-ES" sz="1800" b="0" i="0" kern="1200"/>
            <a:t>: dimensionar equipos según la </a:t>
          </a:r>
          <a:r>
            <a:rPr lang="es-ES" sz="1800" b="1" i="0" kern="1200"/>
            <a:t>carga de riesgo</a:t>
          </a:r>
          <a:r>
            <a:rPr lang="es-ES" sz="1800" b="0" i="0" kern="1200"/>
            <a:t> prevista.</a:t>
          </a:r>
          <a:endParaRPr lang="en-US" sz="1800" kern="1200"/>
        </a:p>
      </dsp:txBody>
      <dsp:txXfrm>
        <a:off x="0" y="5451535"/>
        <a:ext cx="7089494" cy="544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ABDEC-F550-45B8-BCA0-E4F59489A209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A1E29-655B-4A05-9E43-93426CA096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8513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/>
              <a:t>BA Por qué usarla:</a:t>
            </a:r>
            <a:r>
              <a:rPr lang="es-ES" dirty="0"/>
              <a:t> con clases desbalanceadas, la </a:t>
            </a:r>
            <a:r>
              <a:rPr lang="es-ES" i="1" dirty="0" err="1"/>
              <a:t>accuracy</a:t>
            </a:r>
            <a:r>
              <a:rPr lang="es-ES" dirty="0"/>
              <a:t> puede engañar (acierta siempre la mayoritaria). BA </a:t>
            </a:r>
            <a:r>
              <a:rPr lang="es-ES" b="1" dirty="0"/>
              <a:t>pondera por igual</a:t>
            </a:r>
            <a:r>
              <a:rPr lang="es-ES" dirty="0"/>
              <a:t> ambas clases y vale </a:t>
            </a:r>
            <a:r>
              <a:rPr lang="es-ES" b="1" dirty="0"/>
              <a:t>0.5 al azar</a:t>
            </a:r>
            <a:r>
              <a:rPr lang="es-ES" dirty="0"/>
              <a:t> (en binario), </a:t>
            </a:r>
            <a:r>
              <a:rPr lang="es-ES" b="1" dirty="0"/>
              <a:t>1.0 perfecto</a:t>
            </a:r>
            <a:r>
              <a:rPr lang="es-ES" dirty="0"/>
              <a:t>. Es básicamente el </a:t>
            </a:r>
            <a:r>
              <a:rPr lang="es-ES" b="1" dirty="0" err="1"/>
              <a:t>macro-recall</a:t>
            </a:r>
            <a:r>
              <a:rPr lang="es-ES" dirty="0"/>
              <a:t> en binario.</a:t>
            </a:r>
          </a:p>
          <a:p>
            <a:r>
              <a:rPr lang="es-ES" b="1" dirty="0"/>
              <a:t>Cuándo te importa:</a:t>
            </a:r>
            <a:r>
              <a:rPr lang="es-ES" dirty="0"/>
              <a:t> cuando quieres equilibrio entre detectar </a:t>
            </a:r>
            <a:r>
              <a:rPr lang="es-ES" b="1" dirty="0"/>
              <a:t>“No”</a:t>
            </a:r>
            <a:r>
              <a:rPr lang="es-ES" dirty="0"/>
              <a:t> (riesgo) y no disparar </a:t>
            </a:r>
            <a:r>
              <a:rPr lang="es-ES" b="1" dirty="0"/>
              <a:t>falsas alarmas</a:t>
            </a:r>
            <a:r>
              <a:rPr lang="es-ES" dirty="0"/>
              <a:t> (etiquetar “No” cuando era “Yes”).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A1E29-655B-4A05-9E43-93426CA096B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5126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E0E7A-E761-5355-B4FF-19D550C59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DD5107-EBD0-18BF-69F9-D251CBB38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173DB3-67D0-EFE6-088B-6C82D1B9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9203-7FBA-435F-B316-25B170CF5AA9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2D66D7-65F2-DFFE-C25B-7220252F2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983A68-8BD1-8108-9D20-8CB90125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F1C2-365B-4136-8E5C-1C087B0FE8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422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4FD1D-C138-982D-0257-AF1F994D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9B26FA-BB36-9EFD-4E61-A6FDF81D3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8E6EC9-A745-DD82-7A7E-9E519D57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9203-7FBA-435F-B316-25B170CF5AA9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F43274-F786-9F1E-3160-8F251415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0018F5-2D2E-CBB3-2351-B4678186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F1C2-365B-4136-8E5C-1C087B0FE8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33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A7B866-3236-0BD9-BE78-97D66FC06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D97FB9-08DD-DC22-D16C-56F38ED67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539FAE-3FE7-9525-DD69-5E88B59F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9203-7FBA-435F-B316-25B170CF5AA9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E8CE07-3173-F6BC-4759-2427DD73E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85EB1-8C40-DB10-1762-04E323C0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F1C2-365B-4136-8E5C-1C087B0FE8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236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76BBD-E8D2-21F0-4D70-2FB91CD5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AFC1C8-51B0-E8FE-2767-914C091D3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19DE54-65B3-7D2A-8AEA-52713E05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9203-7FBA-435F-B316-25B170CF5AA9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20B1E2-451D-6EC7-6478-10FD1093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6FE6FB-D5E6-3FE4-B2B3-0D6DCC8E6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F1C2-365B-4136-8E5C-1C087B0FE8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735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D16C5-42A8-0FA7-E0B3-7A750063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7BB191-2680-3FFC-AB24-A9A35562E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0F319C-DA9A-837E-EE4F-EBDBDA41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9203-7FBA-435F-B316-25B170CF5AA9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3E764E-1965-DCCD-8041-043E35F6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613C69-49CF-AB6C-EA53-25F72F69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F1C2-365B-4136-8E5C-1C087B0FE8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79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37736-0FD7-D2B5-B602-F05714AA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4AA2C4-A4ED-4F64-BC03-D0B69AC8C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03460F-0D5A-DDF2-8D08-9891BC14D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15040F-566B-6EEB-1F68-E05B9D3B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9203-7FBA-435F-B316-25B170CF5AA9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AC30D9-CD90-E338-58B2-F4FAD009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D8A299-2361-92B9-8C13-6D391F1E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F1C2-365B-4136-8E5C-1C087B0FE8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826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B3DEA-7DDC-46E6-0356-52BD99094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E635EA-8FAC-3171-89A5-39A75DE5A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71B2A7-189D-3D68-7A55-392C0B75C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89E10F-6E94-ED5F-EBD0-11E5EEE54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5541B0B-0C87-1C7E-CB0A-846688ADE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D92E76B-0A65-9E34-7D39-FBD52C7D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9203-7FBA-435F-B316-25B170CF5AA9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47A02DB-B10C-0BEE-B477-E3CFE43F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F3B54F-F6E3-C63D-585A-049F3BAEA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F1C2-365B-4136-8E5C-1C087B0FE8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641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96E27-3A14-311D-EACF-F093067C1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2A4CE06-5A55-F15F-C822-353C343C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9203-7FBA-435F-B316-25B170CF5AA9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B2F254-D379-0F11-F944-F855A21B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15377CF-DDFC-F1E3-172D-02A7E5FC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F1C2-365B-4136-8E5C-1C087B0FE8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244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F859A74-2B18-3C25-3664-E337F9E5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9203-7FBA-435F-B316-25B170CF5AA9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1763065-A0BB-5FDE-E93E-2F2CE14FF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4A1DEE-1A7D-FBB0-6DB2-2B81D506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F1C2-365B-4136-8E5C-1C087B0FE8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023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98805-5021-46CB-6205-37853CF8B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A784F7-C2F6-463C-E614-22B3A763F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D949EF-7A41-DC82-5E22-C604661C6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9402E1-5787-F3DD-F3EB-F8A88E64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9203-7FBA-435F-B316-25B170CF5AA9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12CA75-2B59-1629-C33C-4B3260F4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A7D10F-347D-0C87-58E7-EC0C31F6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F1C2-365B-4136-8E5C-1C087B0FE8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53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AB6DA-555A-D80B-FE54-EDA6AF965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107FFD3-9C83-0DEE-E6B8-8898D7652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D90C38-6D70-4277-8869-10B345F5E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F2B5F2-56D3-714F-689A-AACB3254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9203-7FBA-435F-B316-25B170CF5AA9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D1A758-D52A-DDC7-199B-AC359FC7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063B8B-9FA2-69A6-2F39-20C3024D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F1C2-365B-4136-8E5C-1C087B0FE8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04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1A76F38-161C-2388-7DD5-22D6A6621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9113C7-2CBC-557D-4968-4C2C4DF21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6959CE-F32A-97B5-C797-9B1D12B96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7D9203-7FBA-435F-B316-25B170CF5AA9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CB039E-9765-606B-334E-55C2C7A8C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CD8E76-147D-BE5E-F96A-1A3DCF80C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90F1C2-365B-4136-8E5C-1C087B0FE8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917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7EB0E9-C70F-4908-87C1-EC167B44D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s-ES" sz="4800">
                <a:solidFill>
                  <a:srgbClr val="FFFFFF"/>
                </a:solidFill>
              </a:rPr>
              <a:t>Proyecto final de Machine Learning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861183-C9DC-76FC-B2EA-533668B1B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s-ES" dirty="0"/>
              <a:t>Abelardo Monsalve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999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F85DC8-1C2F-0C9A-656F-436D15166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035" y="819694"/>
            <a:ext cx="5129784" cy="521861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5203092-0400-FBBC-2D55-CDFBC53C6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80" y="819694"/>
            <a:ext cx="5129784" cy="521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1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EFF5B71-5134-6E74-D072-9D995802DEAF}"/>
              </a:ext>
            </a:extLst>
          </p:cNvPr>
          <p:cNvSpPr txBox="1"/>
          <p:nvPr/>
        </p:nvSpPr>
        <p:spPr>
          <a:xfrm>
            <a:off x="347241" y="2420210"/>
            <a:ext cx="10567685" cy="40847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150000"/>
              </a:lnSpc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Datos</a:t>
            </a:r>
            <a:r>
              <a:rPr lang="en-US" sz="2000" b="0" i="0" dirty="0">
                <a:effectLst/>
              </a:rPr>
              <a:t>: </a:t>
            </a:r>
            <a:r>
              <a:rPr lang="en-US" sz="2000" b="0" i="0" dirty="0" err="1">
                <a:effectLst/>
              </a:rPr>
              <a:t>heterogeneidad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por</a:t>
            </a:r>
            <a:r>
              <a:rPr lang="en-US" sz="2000" b="0" i="0" dirty="0">
                <a:effectLst/>
              </a:rPr>
              <a:t> Company/State; </a:t>
            </a:r>
            <a:r>
              <a:rPr lang="en-US" sz="2000" b="0" i="0" dirty="0" err="1">
                <a:effectLst/>
              </a:rPr>
              <a:t>considerar</a:t>
            </a:r>
            <a:r>
              <a:rPr lang="en-US" sz="2000" b="0" i="0" dirty="0">
                <a:effectLst/>
              </a:rPr>
              <a:t> </a:t>
            </a:r>
            <a:r>
              <a:rPr lang="en-US" sz="2000" b="1" i="0" dirty="0" err="1">
                <a:effectLst/>
              </a:rPr>
              <a:t>umbrales</a:t>
            </a:r>
            <a:r>
              <a:rPr lang="en-US" sz="2000" b="1" i="0" dirty="0">
                <a:effectLst/>
              </a:rPr>
              <a:t> </a:t>
            </a:r>
            <a:r>
              <a:rPr lang="en-US" sz="2000" b="1" i="0" dirty="0" err="1">
                <a:effectLst/>
              </a:rPr>
              <a:t>por</a:t>
            </a:r>
            <a:r>
              <a:rPr lang="en-US" sz="2000" b="1" i="0" dirty="0">
                <a:effectLst/>
              </a:rPr>
              <a:t> </a:t>
            </a:r>
            <a:r>
              <a:rPr lang="en-US" sz="2000" b="1" i="0" dirty="0" err="1">
                <a:effectLst/>
              </a:rPr>
              <a:t>segmento</a:t>
            </a:r>
            <a:r>
              <a:rPr lang="en-US" sz="2000" b="0" i="0" dirty="0">
                <a:effectLst/>
              </a:rPr>
              <a:t>. State/ZIP </a:t>
            </a:r>
            <a:r>
              <a:rPr lang="en-US" sz="2000" b="0" i="0" dirty="0" err="1">
                <a:effectLst/>
              </a:rPr>
              <a:t>pueden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considerarse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características</a:t>
            </a:r>
            <a:r>
              <a:rPr lang="en-US" sz="2000" b="0" i="0" dirty="0">
                <a:effectLst/>
              </a:rPr>
              <a:t> para </a:t>
            </a:r>
            <a:r>
              <a:rPr lang="en-US" sz="2000" b="0" i="0" dirty="0" err="1">
                <a:effectLst/>
              </a:rPr>
              <a:t>enriquecer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el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análisis</a:t>
            </a:r>
            <a:r>
              <a:rPr lang="en-US" sz="2000" b="0" i="0" dirty="0">
                <a:effectLst/>
              </a:rPr>
              <a:t>.</a:t>
            </a:r>
          </a:p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 </a:t>
            </a:r>
            <a:r>
              <a:rPr lang="en-US" sz="2000" b="1" i="0" dirty="0" err="1">
                <a:effectLst/>
              </a:rPr>
              <a:t>Texto</a:t>
            </a:r>
            <a:r>
              <a:rPr lang="en-US" sz="2000" b="0" i="0" dirty="0">
                <a:effectLst/>
              </a:rPr>
              <a:t>: </a:t>
            </a:r>
            <a:r>
              <a:rPr lang="en-US" sz="2000" b="0" i="0" dirty="0" err="1">
                <a:effectLst/>
              </a:rPr>
              <a:t>probar</a:t>
            </a:r>
            <a:r>
              <a:rPr lang="en-US" sz="2000" b="0" i="0" dirty="0">
                <a:effectLst/>
              </a:rPr>
              <a:t> </a:t>
            </a:r>
            <a:r>
              <a:rPr lang="en-US" sz="2000" b="1" i="0" dirty="0">
                <a:effectLst/>
              </a:rPr>
              <a:t>embeddings</a:t>
            </a:r>
            <a:r>
              <a:rPr lang="en-US" sz="2000" b="0" i="0" dirty="0">
                <a:effectLst/>
              </a:rPr>
              <a:t> </a:t>
            </a:r>
            <a:r>
              <a:rPr lang="en-US" sz="2000" b="0" i="0" dirty="0" err="1">
                <a:effectLst/>
              </a:rPr>
              <a:t>como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alternativa</a:t>
            </a:r>
            <a:r>
              <a:rPr lang="en-US" sz="2000" b="0" i="0" dirty="0">
                <a:effectLst/>
              </a:rPr>
              <a:t> a TF-IDF.</a:t>
            </a:r>
          </a:p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 </a:t>
            </a:r>
            <a:r>
              <a:rPr lang="en-US" sz="2000" b="1" i="0" dirty="0" err="1">
                <a:effectLst/>
              </a:rPr>
              <a:t>Aprendizaje</a:t>
            </a:r>
            <a:r>
              <a:rPr lang="en-US" sz="2000" b="1" i="0" dirty="0">
                <a:effectLst/>
              </a:rPr>
              <a:t> sensible a </a:t>
            </a:r>
            <a:r>
              <a:rPr lang="en-US" sz="2000" b="1" i="0" dirty="0" err="1">
                <a:effectLst/>
              </a:rPr>
              <a:t>coste</a:t>
            </a:r>
            <a:r>
              <a:rPr lang="en-US" sz="2000" b="0" i="0" dirty="0">
                <a:effectLst/>
              </a:rPr>
              <a:t> </a:t>
            </a:r>
            <a:r>
              <a:rPr lang="en-US" sz="2000" b="0" i="0" dirty="0" err="1">
                <a:effectLst/>
              </a:rPr>
              <a:t>Agregar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métricas</a:t>
            </a:r>
            <a:r>
              <a:rPr lang="en-US" sz="2000" b="0" i="0" dirty="0">
                <a:effectLst/>
              </a:rPr>
              <a:t> de </a:t>
            </a:r>
            <a:r>
              <a:rPr lang="en-US" sz="2000" b="0" i="0" dirty="0" err="1">
                <a:effectLst/>
              </a:rPr>
              <a:t>negocio</a:t>
            </a:r>
            <a:endParaRPr lang="en-US" sz="2000" b="0" i="0" dirty="0">
              <a:effectLst/>
            </a:endParaRPr>
          </a:p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 </a:t>
            </a:r>
            <a:r>
              <a:rPr lang="en-US" sz="2000" b="1" dirty="0" err="1"/>
              <a:t>Otras</a:t>
            </a:r>
            <a:r>
              <a:rPr lang="en-US" sz="2000" b="1" dirty="0"/>
              <a:t> variables target: </a:t>
            </a:r>
            <a:r>
              <a:rPr lang="en-US" sz="2000" dirty="0" err="1"/>
              <a:t>Regresión</a:t>
            </a:r>
            <a:r>
              <a:rPr lang="en-US" sz="2000" dirty="0"/>
              <a:t> (</a:t>
            </a:r>
            <a:r>
              <a:rPr lang="en-US" sz="2000" dirty="0" err="1"/>
              <a:t>tiempo</a:t>
            </a:r>
            <a:r>
              <a:rPr lang="en-US" sz="2000" dirty="0"/>
              <a:t> de </a:t>
            </a:r>
            <a:r>
              <a:rPr lang="en-US" sz="2000" dirty="0" err="1"/>
              <a:t>respuesta</a:t>
            </a:r>
            <a:r>
              <a:rPr lang="en-US" sz="2000" dirty="0"/>
              <a:t>):</a:t>
            </a:r>
          </a:p>
          <a:p>
            <a:pPr marL="228600" lvl="1">
              <a:lnSpc>
                <a:spcPct val="150000"/>
              </a:lnSpc>
            </a:pPr>
            <a:r>
              <a:rPr lang="en-US" sz="2000" u="sng" dirty="0"/>
              <a:t>Target </a:t>
            </a:r>
            <a:r>
              <a:rPr lang="en-US" sz="2000" u="sng" dirty="0" err="1"/>
              <a:t>derivado</a:t>
            </a:r>
            <a:r>
              <a:rPr lang="en-US" sz="2000" u="sng" dirty="0"/>
              <a:t>:</a:t>
            </a:r>
            <a:r>
              <a:rPr lang="en-US" sz="2000" dirty="0"/>
              <a:t> </a:t>
            </a:r>
          </a:p>
          <a:p>
            <a:pPr marL="228600" lvl="1">
              <a:lnSpc>
                <a:spcPct val="150000"/>
              </a:lnSpc>
            </a:pPr>
            <a:r>
              <a:rPr lang="en-US" sz="2000" dirty="0" err="1"/>
              <a:t>response_delay_days</a:t>
            </a:r>
            <a:r>
              <a:rPr lang="en-US" sz="2000" dirty="0"/>
              <a:t> = (Date sent to company − Date received) (</a:t>
            </a:r>
            <a:r>
              <a:rPr lang="en-US" sz="2000" dirty="0" err="1"/>
              <a:t>en</a:t>
            </a:r>
            <a:r>
              <a:rPr lang="en-US" sz="2000" dirty="0"/>
              <a:t> días)</a:t>
            </a:r>
          </a:p>
          <a:p>
            <a:pPr marL="228600" lvl="1">
              <a:lnSpc>
                <a:spcPct val="150000"/>
              </a:lnSpc>
            </a:pPr>
            <a:r>
              <a:rPr lang="en-US" sz="2000" u="sng" dirty="0" err="1"/>
              <a:t>Clasificación</a:t>
            </a:r>
            <a:r>
              <a:rPr lang="en-US" sz="2000" u="sng" dirty="0"/>
              <a:t> </a:t>
            </a:r>
            <a:r>
              <a:rPr lang="en-US" sz="2000" u="sng" dirty="0" err="1"/>
              <a:t>multiclase</a:t>
            </a:r>
            <a:endParaRPr lang="en-US" sz="2000" u="sng" dirty="0"/>
          </a:p>
          <a:p>
            <a:pPr marL="228600" lvl="1">
              <a:lnSpc>
                <a:spcPct val="150000"/>
              </a:lnSpc>
            </a:pPr>
            <a:r>
              <a:rPr lang="en-US" sz="2000" dirty="0"/>
              <a:t>Target: “Company response” (</a:t>
            </a:r>
            <a:r>
              <a:rPr lang="en-US" sz="2000" dirty="0" err="1"/>
              <a:t>categorías</a:t>
            </a:r>
            <a:r>
              <a:rPr lang="en-US" sz="2000" dirty="0"/>
              <a:t> de </a:t>
            </a:r>
            <a:r>
              <a:rPr lang="en-US" sz="2000" dirty="0" err="1"/>
              <a:t>cierre</a:t>
            </a:r>
            <a:r>
              <a:rPr lang="en-US" sz="2000" dirty="0"/>
              <a:t>/</a:t>
            </a:r>
            <a:r>
              <a:rPr lang="en-US" sz="2000" dirty="0" err="1"/>
              <a:t>respuesta</a:t>
            </a:r>
            <a:r>
              <a:rPr lang="en-US" sz="2000" dirty="0"/>
              <a:t>)</a:t>
            </a:r>
          </a:p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i="0" dirty="0">
              <a:effectLst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48AA86D-9A99-B1A7-75B7-5F1392EC4F5B}"/>
              </a:ext>
            </a:extLst>
          </p:cNvPr>
          <p:cNvSpPr txBox="1"/>
          <p:nvPr/>
        </p:nvSpPr>
        <p:spPr>
          <a:xfrm>
            <a:off x="459346" y="487113"/>
            <a:ext cx="6094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>
                <a:solidFill>
                  <a:schemeClr val="bg1"/>
                </a:solidFill>
              </a:rPr>
              <a:t>Limitaciones y mejoras</a:t>
            </a:r>
          </a:p>
        </p:txBody>
      </p:sp>
    </p:spTree>
    <p:extLst>
      <p:ext uri="{BB962C8B-B14F-4D97-AF65-F5344CB8AC3E}">
        <p14:creationId xmlns:p14="http://schemas.microsoft.com/office/powerpoint/2010/main" val="4260016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BE5675-FF9F-686E-F772-668E227B8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FC239D6-1248-562B-9BC8-9395E5983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s-ES" sz="4000">
                <a:solidFill>
                  <a:schemeClr val="bg1"/>
                </a:solidFill>
              </a:rPr>
              <a:t>Proyecto final de Machine Learning</a:t>
            </a:r>
            <a:br>
              <a:rPr lang="es-ES" sz="4000">
                <a:solidFill>
                  <a:schemeClr val="bg1"/>
                </a:solidFill>
              </a:rPr>
            </a:br>
            <a:r>
              <a:rPr lang="es-ES" sz="4000">
                <a:solidFill>
                  <a:schemeClr val="bg1"/>
                </a:solidFill>
              </a:rPr>
              <a:t> Presentación de Negocio: </a:t>
            </a:r>
            <a:r>
              <a:rPr lang="es-ES" sz="4000" i="1">
                <a:solidFill>
                  <a:schemeClr val="bg1"/>
                </a:solidFill>
              </a:rPr>
              <a:t>Timely-response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62B515-89D9-D2E5-355F-232645B68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s-ES">
                <a:solidFill>
                  <a:schemeClr val="bg1"/>
                </a:solidFill>
              </a:rPr>
              <a:t>Abelardo Monsalve</a:t>
            </a:r>
          </a:p>
        </p:txBody>
      </p:sp>
    </p:spTree>
    <p:extLst>
      <p:ext uri="{BB962C8B-B14F-4D97-AF65-F5344CB8AC3E}">
        <p14:creationId xmlns:p14="http://schemas.microsoft.com/office/powerpoint/2010/main" val="90536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2E6AA4D-EC17-45B5-B621-DF0FD91FD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graphicFrame>
        <p:nvGraphicFramePr>
          <p:cNvPr id="7" name="CuadroTexto 2">
            <a:extLst>
              <a:ext uri="{FF2B5EF4-FFF2-40B4-BE49-F238E27FC236}">
                <a16:creationId xmlns:a16="http://schemas.microsoft.com/office/drawing/2014/main" id="{2516BBF6-7583-13F0-748D-AA627D96A6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2648861"/>
              </p:ext>
            </p:extLst>
          </p:nvPr>
        </p:nvGraphicFramePr>
        <p:xfrm>
          <a:off x="4926330" y="841375"/>
          <a:ext cx="6733540" cy="5184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7441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CA3A1840-EFF7-5C52-50B5-5794F19211BC}"/>
              </a:ext>
            </a:extLst>
          </p:cNvPr>
          <p:cNvSpPr txBox="1"/>
          <p:nvPr/>
        </p:nvSpPr>
        <p:spPr>
          <a:xfrm>
            <a:off x="1319514" y="601884"/>
            <a:ext cx="10000527" cy="5463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US" sz="2800" b="1" i="0" dirty="0" err="1">
                <a:solidFill>
                  <a:schemeClr val="tx1">
                    <a:alpha val="80000"/>
                  </a:schemeClr>
                </a:solidFill>
                <a:effectLst/>
              </a:rPr>
              <a:t>Explicación</a:t>
            </a:r>
            <a:r>
              <a:rPr lang="en-US" sz="2800" b="1" i="0" dirty="0">
                <a:solidFill>
                  <a:schemeClr val="tx1">
                    <a:alpha val="80000"/>
                  </a:schemeClr>
                </a:solidFill>
                <a:effectLst/>
              </a:rPr>
              <a:t> del Valor del </a:t>
            </a:r>
            <a:r>
              <a:rPr lang="en-US" sz="2800" b="1" i="0" dirty="0" err="1">
                <a:solidFill>
                  <a:schemeClr val="tx1">
                    <a:alpha val="80000"/>
                  </a:schemeClr>
                </a:solidFill>
                <a:effectLst/>
              </a:rPr>
              <a:t>Modelo</a:t>
            </a:r>
            <a:endParaRPr lang="en-US" sz="2800" b="1" i="0" dirty="0">
              <a:solidFill>
                <a:schemeClr val="tx1">
                  <a:alpha val="80000"/>
                </a:schemeClr>
              </a:solidFill>
              <a:effectLst/>
            </a:endParaRP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000" b="1" i="0" dirty="0" err="1">
                <a:solidFill>
                  <a:schemeClr val="tx1">
                    <a:alpha val="80000"/>
                  </a:schemeClr>
                </a:solidFill>
                <a:effectLst/>
              </a:rPr>
              <a:t>Cómo</a:t>
            </a:r>
            <a:r>
              <a:rPr lang="en-US" sz="2000" b="1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2000" b="1" i="0" dirty="0" err="1">
                <a:solidFill>
                  <a:schemeClr val="tx1">
                    <a:alpha val="80000"/>
                  </a:schemeClr>
                </a:solidFill>
                <a:effectLst/>
              </a:rPr>
              <a:t>ayuda</a:t>
            </a:r>
            <a:r>
              <a:rPr lang="en-US" sz="2000" b="1" i="0" dirty="0">
                <a:solidFill>
                  <a:schemeClr val="tx1">
                    <a:alpha val="80000"/>
                  </a:schemeClr>
                </a:solidFill>
                <a:effectLst/>
              </a:rPr>
              <a:t> al </a:t>
            </a:r>
            <a:r>
              <a:rPr lang="en-US" sz="2000" b="1" i="0" dirty="0" err="1">
                <a:solidFill>
                  <a:schemeClr val="tx1">
                    <a:alpha val="80000"/>
                  </a:schemeClr>
                </a:solidFill>
                <a:effectLst/>
              </a:rPr>
              <a:t>negocio</a:t>
            </a:r>
            <a:endParaRPr lang="en-US" sz="2000" b="0" i="0" dirty="0"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i="0" dirty="0" err="1">
                <a:solidFill>
                  <a:schemeClr val="tx1">
                    <a:alpha val="80000"/>
                  </a:schemeClr>
                </a:solidFill>
                <a:effectLst/>
              </a:rPr>
              <a:t>Priorización</a:t>
            </a:r>
            <a:r>
              <a:rPr lang="en-US" sz="2000" b="1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2000" b="1" i="0" dirty="0" err="1">
                <a:solidFill>
                  <a:schemeClr val="tx1">
                    <a:alpha val="80000"/>
                  </a:schemeClr>
                </a:solidFill>
                <a:effectLst/>
              </a:rPr>
              <a:t>inteligente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: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identifica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, antes de que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ocurra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,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qué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casos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tienen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más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probabilidad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de no ser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respondidos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a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tiempo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.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i="0" dirty="0" err="1">
                <a:solidFill>
                  <a:schemeClr val="tx1">
                    <a:alpha val="80000"/>
                  </a:schemeClr>
                </a:solidFill>
                <a:effectLst/>
              </a:rPr>
              <a:t>Reducción</a:t>
            </a:r>
            <a:r>
              <a:rPr lang="en-US" sz="2000" b="1" i="0" dirty="0">
                <a:solidFill>
                  <a:schemeClr val="tx1">
                    <a:alpha val="80000"/>
                  </a:schemeClr>
                </a:solidFill>
                <a:effectLst/>
              </a:rPr>
              <a:t> de </a:t>
            </a:r>
            <a:r>
              <a:rPr lang="en-US" sz="2000" b="1" i="0" dirty="0" err="1">
                <a:solidFill>
                  <a:schemeClr val="tx1">
                    <a:alpha val="80000"/>
                  </a:schemeClr>
                </a:solidFill>
                <a:effectLst/>
              </a:rPr>
              <a:t>costes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: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enfoca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al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equipo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en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los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casos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que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más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 </a:t>
            </a:r>
            <a:r>
              <a:rPr lang="en-US" sz="2000" b="1" i="0" dirty="0" err="1">
                <a:solidFill>
                  <a:schemeClr val="tx1">
                    <a:alpha val="80000"/>
                  </a:schemeClr>
                </a:solidFill>
                <a:effectLst/>
              </a:rPr>
              <a:t>coste</a:t>
            </a:r>
            <a:r>
              <a:rPr lang="en-US" sz="2000" b="1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2000" b="1" i="0" dirty="0" err="1">
                <a:solidFill>
                  <a:schemeClr val="tx1">
                    <a:alpha val="80000"/>
                  </a:schemeClr>
                </a:solidFill>
                <a:effectLst/>
              </a:rPr>
              <a:t>esperado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 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generan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(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retrabajo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,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disputas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,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penalizaciones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de SLA).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i="0" dirty="0" err="1">
                <a:solidFill>
                  <a:schemeClr val="tx1">
                    <a:alpha val="80000"/>
                  </a:schemeClr>
                </a:solidFill>
                <a:effectLst/>
              </a:rPr>
              <a:t>Mejora</a:t>
            </a:r>
            <a:r>
              <a:rPr lang="en-US" sz="2000" b="1" i="0" dirty="0">
                <a:solidFill>
                  <a:schemeClr val="tx1">
                    <a:alpha val="80000"/>
                  </a:schemeClr>
                </a:solidFill>
                <a:effectLst/>
              </a:rPr>
              <a:t> de la </a:t>
            </a:r>
            <a:r>
              <a:rPr lang="en-US" sz="2000" b="1" i="0" dirty="0" err="1">
                <a:solidFill>
                  <a:schemeClr val="tx1">
                    <a:alpha val="80000"/>
                  </a:schemeClr>
                </a:solidFill>
                <a:effectLst/>
              </a:rPr>
              <a:t>experiencia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: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disminuye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demoras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y </a:t>
            </a:r>
            <a:r>
              <a:rPr lang="en-US" sz="2000" b="1" i="0" dirty="0" err="1">
                <a:solidFill>
                  <a:schemeClr val="tx1">
                    <a:alpha val="80000"/>
                  </a:schemeClr>
                </a:solidFill>
                <a:effectLst/>
              </a:rPr>
              <a:t>evita</a:t>
            </a:r>
            <a:r>
              <a:rPr lang="en-US" sz="2000" b="1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2000" b="1" i="0" dirty="0" err="1">
                <a:solidFill>
                  <a:schemeClr val="tx1">
                    <a:alpha val="80000"/>
                  </a:schemeClr>
                </a:solidFill>
                <a:effectLst/>
              </a:rPr>
              <a:t>disputas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 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innecesarias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al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intervenir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antes.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i="0" dirty="0" err="1">
                <a:solidFill>
                  <a:schemeClr val="tx1">
                    <a:alpha val="80000"/>
                  </a:schemeClr>
                </a:solidFill>
                <a:effectLst/>
              </a:rPr>
              <a:t>Gestión</a:t>
            </a:r>
            <a:r>
              <a:rPr lang="en-US" sz="2000" b="1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2000" b="1" i="0" dirty="0" err="1">
                <a:solidFill>
                  <a:schemeClr val="tx1">
                    <a:alpha val="80000"/>
                  </a:schemeClr>
                </a:solidFill>
                <a:effectLst/>
              </a:rPr>
              <a:t>por</a:t>
            </a:r>
            <a:r>
              <a:rPr lang="en-US" sz="2000" b="1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2000" b="1" i="0" dirty="0" err="1">
                <a:solidFill>
                  <a:schemeClr val="tx1">
                    <a:alpha val="80000"/>
                  </a:schemeClr>
                </a:solidFill>
                <a:effectLst/>
              </a:rPr>
              <a:t>cliente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 (</a:t>
            </a:r>
            <a:r>
              <a:rPr lang="en-US" sz="2000" b="0" i="1" dirty="0">
                <a:solidFill>
                  <a:schemeClr val="tx1">
                    <a:alpha val="80000"/>
                  </a:schemeClr>
                </a:solidFill>
                <a:effectLst/>
              </a:rPr>
              <a:t>Company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):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permite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ver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 </a:t>
            </a:r>
            <a:r>
              <a:rPr lang="en-US" sz="2000" b="1" i="0" dirty="0" err="1">
                <a:solidFill>
                  <a:schemeClr val="tx1">
                    <a:alpha val="80000"/>
                  </a:schemeClr>
                </a:solidFill>
                <a:effectLst/>
              </a:rPr>
              <a:t>qué</a:t>
            </a:r>
            <a:r>
              <a:rPr lang="en-US" sz="2000" b="1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2000" b="1" i="0" dirty="0" err="1">
                <a:solidFill>
                  <a:schemeClr val="tx1">
                    <a:alpha val="80000"/>
                  </a:schemeClr>
                </a:solidFill>
                <a:effectLst/>
              </a:rPr>
              <a:t>compañías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 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concentran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más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riesgo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/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coste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y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tomar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acciones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preventivas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(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acuerdos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de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servicio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,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plantillas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,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capacidad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).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indent="-228600">
              <a:lnSpc>
                <a:spcPct val="90000"/>
              </a:lnSpc>
            </a:pPr>
            <a:r>
              <a:rPr lang="en-US" sz="2000" b="1" i="0" dirty="0" err="1">
                <a:solidFill>
                  <a:schemeClr val="tx1">
                    <a:alpha val="80000"/>
                  </a:schemeClr>
                </a:solidFill>
                <a:effectLst/>
              </a:rPr>
              <a:t>Cómo</a:t>
            </a:r>
            <a:r>
              <a:rPr lang="en-US" sz="2000" b="1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2000" b="1" i="0" dirty="0" err="1">
                <a:solidFill>
                  <a:schemeClr val="tx1">
                    <a:alpha val="80000"/>
                  </a:schemeClr>
                </a:solidFill>
                <a:effectLst/>
              </a:rPr>
              <a:t>funciona</a:t>
            </a:r>
            <a:r>
              <a:rPr lang="en-US" sz="2000" b="1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2000" b="1" i="0" dirty="0" err="1">
                <a:solidFill>
                  <a:schemeClr val="tx1">
                    <a:alpha val="80000"/>
                  </a:schemeClr>
                </a:solidFill>
                <a:effectLst/>
              </a:rPr>
              <a:t>en</a:t>
            </a:r>
            <a:r>
              <a:rPr lang="en-US" sz="2000" b="1" i="0" dirty="0">
                <a:solidFill>
                  <a:schemeClr val="tx1">
                    <a:alpha val="80000"/>
                  </a:schemeClr>
                </a:solidFill>
                <a:effectLst/>
              </a:rPr>
              <a:t> la </a:t>
            </a:r>
            <a:r>
              <a:rPr lang="en-US" sz="2000" b="1" i="0" dirty="0" err="1">
                <a:solidFill>
                  <a:schemeClr val="tx1">
                    <a:alpha val="80000"/>
                  </a:schemeClr>
                </a:solidFill>
                <a:effectLst/>
              </a:rPr>
              <a:t>práctica</a:t>
            </a:r>
            <a:endParaRPr lang="en-US" sz="2000" b="0" i="0" dirty="0"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El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modelo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calcula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un </a:t>
            </a:r>
            <a:r>
              <a:rPr lang="en-US" sz="2000" b="1" i="0" dirty="0">
                <a:solidFill>
                  <a:schemeClr val="tx1">
                    <a:alpha val="80000"/>
                  </a:schemeClr>
                </a:solidFill>
                <a:effectLst/>
              </a:rPr>
              <a:t>score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 (0–1)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por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caso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.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Convertimos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el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score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en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 </a:t>
            </a:r>
            <a:r>
              <a:rPr lang="en-US" sz="2000" b="1" i="0" dirty="0" err="1">
                <a:solidFill>
                  <a:schemeClr val="tx1">
                    <a:alpha val="80000"/>
                  </a:schemeClr>
                </a:solidFill>
                <a:effectLst/>
              </a:rPr>
              <a:t>coste</a:t>
            </a:r>
            <a:r>
              <a:rPr lang="en-US" sz="2000" b="1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2000" b="1" i="0" dirty="0" err="1">
                <a:solidFill>
                  <a:schemeClr val="tx1">
                    <a:alpha val="80000"/>
                  </a:schemeClr>
                </a:solidFill>
                <a:effectLst/>
              </a:rPr>
              <a:t>esperado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 con 4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parámetros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sencillos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:</a:t>
            </a:r>
          </a:p>
          <a:p>
            <a:pPr marL="1200150"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>
                    <a:alpha val="80000"/>
                  </a:schemeClr>
                </a:solidFill>
                <a:effectLst/>
              </a:rPr>
              <a:t>C0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: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coste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base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por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caso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(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tramitación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mínima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);</a:t>
            </a:r>
          </a:p>
          <a:p>
            <a:pPr marL="1200150"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>
                    <a:alpha val="80000"/>
                  </a:schemeClr>
                </a:solidFill>
                <a:effectLst/>
              </a:rPr>
              <a:t>Pu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: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penalización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si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el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caso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 </a:t>
            </a:r>
            <a:r>
              <a:rPr lang="en-US" sz="2000" b="1" i="0" dirty="0">
                <a:solidFill>
                  <a:schemeClr val="tx1">
                    <a:alpha val="80000"/>
                  </a:schemeClr>
                </a:solidFill>
                <a:effectLst/>
              </a:rPr>
              <a:t>no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 es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oportuno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;</a:t>
            </a:r>
          </a:p>
          <a:p>
            <a:pPr marL="1200150"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>
                    <a:alpha val="80000"/>
                  </a:schemeClr>
                </a:solidFill>
                <a:effectLst/>
              </a:rPr>
              <a:t>Pd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: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penalización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por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 </a:t>
            </a:r>
            <a:r>
              <a:rPr lang="en-US" sz="2000" b="1" i="0" dirty="0" err="1">
                <a:solidFill>
                  <a:schemeClr val="tx1">
                    <a:alpha val="80000"/>
                  </a:schemeClr>
                </a:solidFill>
                <a:effectLst/>
              </a:rPr>
              <a:t>disputa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;</a:t>
            </a:r>
          </a:p>
          <a:p>
            <a:pPr marL="1200150"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i="0" dirty="0" err="1">
                <a:solidFill>
                  <a:schemeClr val="tx1">
                    <a:alpha val="80000"/>
                  </a:schemeClr>
                </a:solidFill>
                <a:effectLst/>
              </a:rPr>
              <a:t>Pf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: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coste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por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 </a:t>
            </a:r>
            <a:r>
              <a:rPr lang="en-US" sz="2000" b="1" i="0" dirty="0">
                <a:solidFill>
                  <a:schemeClr val="tx1">
                    <a:alpha val="80000"/>
                  </a:schemeClr>
                </a:solidFill>
                <a:effectLst/>
              </a:rPr>
              <a:t>día de </a:t>
            </a:r>
            <a:r>
              <a:rPr lang="en-US" sz="2000" b="1" i="0" dirty="0" err="1">
                <a:solidFill>
                  <a:schemeClr val="tx1">
                    <a:alpha val="80000"/>
                  </a:schemeClr>
                </a:solidFill>
                <a:effectLst/>
              </a:rPr>
              <a:t>demora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.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Generamos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un </a:t>
            </a:r>
            <a:r>
              <a:rPr lang="en-US" sz="2000" b="1" i="0" dirty="0">
                <a:solidFill>
                  <a:schemeClr val="tx1">
                    <a:alpha val="80000"/>
                  </a:schemeClr>
                </a:solidFill>
                <a:effectLst/>
              </a:rPr>
              <a:t>ranking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: primero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los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casos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con mayor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coste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20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esperado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.</a:t>
            </a:r>
          </a:p>
          <a:p>
            <a:pPr>
              <a:lnSpc>
                <a:spcPct val="90000"/>
              </a:lnSpc>
            </a:pPr>
            <a:br>
              <a:rPr lang="en-US" sz="2000" dirty="0">
                <a:solidFill>
                  <a:schemeClr val="tx1">
                    <a:alpha val="80000"/>
                  </a:schemeClr>
                </a:solidFill>
              </a:rPr>
            </a:b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528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Texto&#10;&#10;El contenido generado por IA puede ser incorrecto.">
            <a:extLst>
              <a:ext uri="{FF2B5EF4-FFF2-40B4-BE49-F238E27FC236}">
                <a16:creationId xmlns:a16="http://schemas.microsoft.com/office/drawing/2014/main" id="{441C1CB1-C311-2C40-2043-A5DDD5533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79831"/>
            <a:ext cx="10905066" cy="449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35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37330A0-3857-4518-0AF4-3133C4D0F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52457"/>
            <a:ext cx="10905066" cy="395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15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EC8604-5982-63F2-7099-59FD18CB7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0A9A16C-2A83-B3A0-5320-A256E73D9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64A490-DF1F-0E81-8C46-630A1678F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88A7266-B89F-12EF-6DFD-C75D3A788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678CB5E-7506-244C-796A-89A8FB3AC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2252951-F474-D3F9-2B36-3064048B86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542B479-877D-C491-46F4-D252F37049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55C5CF3E-5C32-9186-A52A-7E26622737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ACDBFB7-9959-9F78-6221-5B2962592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D32DB27B-619C-7DD1-DC54-0763E20AD3F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61E70578-0897-9D63-556A-E80BDDC2ED4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graphicFrame>
        <p:nvGraphicFramePr>
          <p:cNvPr id="21" name="CuadroTexto 2">
            <a:extLst>
              <a:ext uri="{FF2B5EF4-FFF2-40B4-BE49-F238E27FC236}">
                <a16:creationId xmlns:a16="http://schemas.microsoft.com/office/drawing/2014/main" id="{CB06B519-DF65-DB18-61D8-EC1D32C72E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5878130"/>
              </p:ext>
            </p:extLst>
          </p:nvPr>
        </p:nvGraphicFramePr>
        <p:xfrm>
          <a:off x="4705109" y="575094"/>
          <a:ext cx="7089494" cy="5999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7452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3FA085-2D81-ED49-7DCD-ED8C80458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128F3BD-7564-4310-B528-888E64F87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AC8051-C2DB-675C-A860-F6968DB7AA4D}"/>
              </a:ext>
            </a:extLst>
          </p:cNvPr>
          <p:cNvSpPr txBox="1"/>
          <p:nvPr/>
        </p:nvSpPr>
        <p:spPr>
          <a:xfrm>
            <a:off x="625033" y="625033"/>
            <a:ext cx="9060388" cy="5598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US" sz="2800" b="1" i="0" dirty="0" err="1">
                <a:effectLst/>
              </a:rPr>
              <a:t>Visualización</a:t>
            </a:r>
            <a:r>
              <a:rPr lang="en-US" sz="2800" b="1" i="0" dirty="0">
                <a:effectLst/>
              </a:rPr>
              <a:t> de </a:t>
            </a:r>
            <a:r>
              <a:rPr lang="en-US" sz="2800" b="1" i="0" dirty="0" err="1">
                <a:effectLst/>
              </a:rPr>
              <a:t>Resultados</a:t>
            </a:r>
            <a:r>
              <a:rPr lang="en-US" sz="2800" b="1" i="0" dirty="0">
                <a:effectLst/>
              </a:rPr>
              <a:t> (</a:t>
            </a:r>
            <a:r>
              <a:rPr lang="en-US" sz="2800" b="1" i="0" dirty="0" err="1">
                <a:effectLst/>
              </a:rPr>
              <a:t>en</a:t>
            </a:r>
            <a:r>
              <a:rPr lang="en-US" sz="2800" b="1" i="0" dirty="0">
                <a:effectLst/>
              </a:rPr>
              <a:t> la app </a:t>
            </a:r>
            <a:r>
              <a:rPr lang="en-US" sz="2800" b="1" i="0" dirty="0" err="1">
                <a:effectLst/>
              </a:rPr>
              <a:t>ejecutiva</a:t>
            </a:r>
            <a:r>
              <a:rPr lang="en-US" sz="2800" b="1" i="0" dirty="0">
                <a:effectLst/>
              </a:rPr>
              <a:t>)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000" b="0" i="0" dirty="0">
                <a:effectLst/>
              </a:rPr>
              <a:t>La app (</a:t>
            </a:r>
            <a:r>
              <a:rPr lang="en-US" sz="2000" b="0" i="0" dirty="0" err="1">
                <a:effectLst/>
              </a:rPr>
              <a:t>Streamlit</a:t>
            </a:r>
            <a:r>
              <a:rPr lang="en-US" sz="2000" b="0" i="0" dirty="0">
                <a:effectLst/>
              </a:rPr>
              <a:t>) </a:t>
            </a:r>
            <a:r>
              <a:rPr lang="en-US" sz="2000" b="0" i="0" dirty="0" err="1">
                <a:effectLst/>
              </a:rPr>
              <a:t>muestra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pestañas</a:t>
            </a:r>
            <a:r>
              <a:rPr lang="en-US" sz="2000" b="0" i="0" dirty="0">
                <a:effectLst/>
              </a:rPr>
              <a:t> simples y </a:t>
            </a:r>
            <a:r>
              <a:rPr lang="en-US" sz="2000" b="0" i="0" dirty="0" err="1">
                <a:effectLst/>
              </a:rPr>
              <a:t>accionables</a:t>
            </a:r>
            <a:r>
              <a:rPr lang="en-US" sz="2000" b="0" i="0" dirty="0">
                <a:effectLst/>
              </a:rPr>
              <a:t>: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Visión general</a:t>
            </a:r>
            <a:endParaRPr lang="en-US" sz="2000" b="0" i="0" dirty="0">
              <a:effectLst/>
            </a:endParaRP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Timely </a:t>
            </a:r>
            <a:r>
              <a:rPr lang="en-US" sz="2000" b="1" i="0" dirty="0" err="1">
                <a:effectLst/>
              </a:rPr>
              <a:t>predicho</a:t>
            </a:r>
            <a:r>
              <a:rPr lang="en-US" sz="2000" b="0" i="0" dirty="0">
                <a:effectLst/>
              </a:rPr>
              <a:t> (%), </a:t>
            </a:r>
            <a:r>
              <a:rPr lang="en-US" sz="2000" b="1" i="0" dirty="0">
                <a:effectLst/>
              </a:rPr>
              <a:t>score medio</a:t>
            </a:r>
            <a:r>
              <a:rPr lang="en-US" sz="2000" b="0" i="0" dirty="0">
                <a:effectLst/>
              </a:rPr>
              <a:t>, </a:t>
            </a:r>
            <a:r>
              <a:rPr lang="en-US" sz="2000" b="0" i="0" dirty="0" err="1">
                <a:effectLst/>
              </a:rPr>
              <a:t>distribución</a:t>
            </a:r>
            <a:r>
              <a:rPr lang="en-US" sz="2000" b="0" i="0" dirty="0">
                <a:effectLst/>
              </a:rPr>
              <a:t> de scores, </a:t>
            </a:r>
            <a:r>
              <a:rPr lang="en-US" sz="2000" b="0" i="0" dirty="0" err="1">
                <a:effectLst/>
              </a:rPr>
              <a:t>conteo</a:t>
            </a:r>
            <a:r>
              <a:rPr lang="en-US" sz="2000" b="0" i="0" dirty="0">
                <a:effectLst/>
              </a:rPr>
              <a:t> Yes/No.</a:t>
            </a: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</a:rPr>
              <a:t>Ajuste</a:t>
            </a:r>
            <a:r>
              <a:rPr lang="en-US" sz="2000" b="0" i="0" dirty="0">
                <a:effectLst/>
              </a:rPr>
              <a:t> del </a:t>
            </a:r>
            <a:r>
              <a:rPr lang="en-US" sz="2000" b="1" i="0" dirty="0">
                <a:effectLst/>
              </a:rPr>
              <a:t>umbral</a:t>
            </a:r>
            <a:r>
              <a:rPr lang="en-US" sz="2000" b="0" i="0" dirty="0">
                <a:effectLst/>
              </a:rPr>
              <a:t> para </a:t>
            </a:r>
            <a:r>
              <a:rPr lang="en-US" sz="2000" b="0" i="0" dirty="0" err="1">
                <a:effectLst/>
              </a:rPr>
              <a:t>ver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el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impacto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en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tiempo</a:t>
            </a:r>
            <a:r>
              <a:rPr lang="en-US" sz="2000" b="0" i="0" dirty="0">
                <a:effectLst/>
              </a:rPr>
              <a:t> real.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</a:rPr>
              <a:t>Métricas</a:t>
            </a:r>
            <a:r>
              <a:rPr lang="en-US" sz="2000" b="1" i="0" dirty="0">
                <a:effectLst/>
              </a:rPr>
              <a:t> de </a:t>
            </a:r>
            <a:r>
              <a:rPr lang="en-US" sz="2000" b="1" i="0" dirty="0" err="1">
                <a:effectLst/>
              </a:rPr>
              <a:t>negocio</a:t>
            </a:r>
            <a:endParaRPr lang="en-US" sz="2000" b="0" i="0" dirty="0">
              <a:effectLst/>
            </a:endParaRP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Coste </a:t>
            </a:r>
            <a:r>
              <a:rPr lang="en-US" sz="2000" b="1" i="0" dirty="0" err="1">
                <a:effectLst/>
              </a:rPr>
              <a:t>esperado</a:t>
            </a:r>
            <a:r>
              <a:rPr lang="en-US" sz="2000" b="1" i="0" dirty="0">
                <a:effectLst/>
              </a:rPr>
              <a:t> medio</a:t>
            </a:r>
            <a:r>
              <a:rPr lang="en-US" sz="2000" b="0" i="0" dirty="0">
                <a:effectLst/>
              </a:rPr>
              <a:t> y </a:t>
            </a:r>
            <a:r>
              <a:rPr lang="en-US" sz="2000" b="1" i="0" dirty="0">
                <a:effectLst/>
              </a:rPr>
              <a:t>P90</a:t>
            </a:r>
            <a:r>
              <a:rPr lang="en-US" sz="2000" b="0" i="0" dirty="0">
                <a:effectLst/>
              </a:rPr>
              <a:t> (umbral de alto </a:t>
            </a:r>
            <a:r>
              <a:rPr lang="en-US" sz="2000" b="0" i="0" dirty="0" err="1">
                <a:effectLst/>
              </a:rPr>
              <a:t>coste</a:t>
            </a:r>
            <a:r>
              <a:rPr lang="en-US" sz="2000" b="0" i="0" dirty="0">
                <a:effectLst/>
              </a:rPr>
              <a:t>).</a:t>
            </a: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Top </a:t>
            </a:r>
            <a:r>
              <a:rPr lang="en-US" sz="2000" b="1" i="0" dirty="0" err="1">
                <a:effectLst/>
              </a:rPr>
              <a:t>compañías</a:t>
            </a:r>
            <a:r>
              <a:rPr lang="en-US" sz="2000" b="0" i="0" dirty="0">
                <a:effectLst/>
              </a:rPr>
              <a:t> </a:t>
            </a:r>
            <a:r>
              <a:rPr lang="en-US" sz="2000" b="0" i="0" dirty="0" err="1">
                <a:effectLst/>
              </a:rPr>
              <a:t>por</a:t>
            </a:r>
            <a:r>
              <a:rPr lang="en-US" sz="2000" b="0" i="0" dirty="0">
                <a:effectLst/>
              </a:rPr>
              <a:t> </a:t>
            </a:r>
            <a:r>
              <a:rPr lang="en-US" sz="2000" b="1" i="0" dirty="0" err="1">
                <a:effectLst/>
              </a:rPr>
              <a:t>coste</a:t>
            </a:r>
            <a:r>
              <a:rPr lang="en-US" sz="2000" b="1" i="0" dirty="0">
                <a:effectLst/>
              </a:rPr>
              <a:t> total </a:t>
            </a:r>
            <a:r>
              <a:rPr lang="en-US" sz="2000" b="1" i="0" dirty="0" err="1">
                <a:effectLst/>
              </a:rPr>
              <a:t>esperado</a:t>
            </a:r>
            <a:r>
              <a:rPr lang="en-US" sz="2000" b="0" i="0" dirty="0">
                <a:effectLst/>
              </a:rPr>
              <a:t> (</a:t>
            </a:r>
            <a:r>
              <a:rPr lang="en-US" sz="2000" b="0" i="0" dirty="0" err="1">
                <a:effectLst/>
              </a:rPr>
              <a:t>tabla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ordenada</a:t>
            </a:r>
            <a:r>
              <a:rPr lang="en-US" sz="2000" b="0" i="0" dirty="0">
                <a:effectLst/>
              </a:rPr>
              <a:t>: nº </a:t>
            </a:r>
            <a:r>
              <a:rPr lang="en-US" sz="2000" b="0" i="0" dirty="0" err="1">
                <a:effectLst/>
              </a:rPr>
              <a:t>casos</a:t>
            </a:r>
            <a:r>
              <a:rPr lang="en-US" sz="2000" b="0" i="0" dirty="0">
                <a:effectLst/>
              </a:rPr>
              <a:t>, timely </a:t>
            </a:r>
            <a:r>
              <a:rPr lang="en-US" sz="2000" b="0" i="0" dirty="0" err="1">
                <a:effectLst/>
              </a:rPr>
              <a:t>predicho</a:t>
            </a:r>
            <a:r>
              <a:rPr lang="en-US" sz="2000" b="0" i="0" dirty="0">
                <a:effectLst/>
              </a:rPr>
              <a:t>, </a:t>
            </a:r>
            <a:r>
              <a:rPr lang="en-US" sz="2000" b="0" i="0" dirty="0" err="1">
                <a:effectLst/>
              </a:rPr>
              <a:t>coste</a:t>
            </a:r>
            <a:r>
              <a:rPr lang="en-US" sz="2000" b="0" i="0" dirty="0">
                <a:effectLst/>
              </a:rPr>
              <a:t> medio/total).</a:t>
            </a: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Top </a:t>
            </a:r>
            <a:r>
              <a:rPr lang="en-US" sz="2000" b="1" i="0" dirty="0" err="1">
                <a:effectLst/>
              </a:rPr>
              <a:t>casos</a:t>
            </a:r>
            <a:r>
              <a:rPr lang="en-US" sz="2000" b="0" i="0" dirty="0">
                <a:effectLst/>
              </a:rPr>
              <a:t> </a:t>
            </a:r>
            <a:r>
              <a:rPr lang="en-US" sz="2000" b="0" i="0" dirty="0" err="1">
                <a:effectLst/>
              </a:rPr>
              <a:t>por</a:t>
            </a:r>
            <a:r>
              <a:rPr lang="en-US" sz="2000" b="0" i="0" dirty="0">
                <a:effectLst/>
              </a:rPr>
              <a:t> </a:t>
            </a:r>
            <a:r>
              <a:rPr lang="en-US" sz="2000" b="1" i="0" dirty="0" err="1">
                <a:effectLst/>
              </a:rPr>
              <a:t>coste</a:t>
            </a:r>
            <a:r>
              <a:rPr lang="en-US" sz="2000" b="1" i="0" dirty="0">
                <a:effectLst/>
              </a:rPr>
              <a:t> </a:t>
            </a:r>
            <a:r>
              <a:rPr lang="en-US" sz="2000" b="1" i="0" dirty="0" err="1">
                <a:effectLst/>
              </a:rPr>
              <a:t>esperado</a:t>
            </a:r>
            <a:r>
              <a:rPr lang="en-US" sz="2000" b="0" i="0" dirty="0">
                <a:effectLst/>
              </a:rPr>
              <a:t> (con Company, Issue, Product, State, </a:t>
            </a:r>
            <a:r>
              <a:rPr lang="en-US" sz="2000" b="0" i="0" dirty="0" err="1">
                <a:effectLst/>
              </a:rPr>
              <a:t>fecha</a:t>
            </a:r>
            <a:r>
              <a:rPr lang="en-US" sz="2000" b="0" i="0" dirty="0">
                <a:effectLst/>
              </a:rPr>
              <a:t>).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</a:rPr>
              <a:t>Métricas</a:t>
            </a:r>
            <a:r>
              <a:rPr lang="en-US" sz="2000" b="1" i="0" dirty="0">
                <a:effectLst/>
              </a:rPr>
              <a:t> de </a:t>
            </a:r>
            <a:r>
              <a:rPr lang="en-US" sz="2000" b="1" i="0" dirty="0" err="1">
                <a:effectLst/>
              </a:rPr>
              <a:t>modelo</a:t>
            </a:r>
            <a:r>
              <a:rPr lang="en-US" sz="2000" b="0" i="0" dirty="0">
                <a:effectLst/>
              </a:rPr>
              <a:t> </a:t>
            </a:r>
            <a:r>
              <a:rPr lang="en-US" sz="2000" b="0" i="1" dirty="0">
                <a:effectLst/>
              </a:rPr>
              <a:t>(</a:t>
            </a:r>
            <a:r>
              <a:rPr lang="en-US" sz="2000" b="0" i="1" dirty="0" err="1">
                <a:effectLst/>
              </a:rPr>
              <a:t>si</a:t>
            </a:r>
            <a:r>
              <a:rPr lang="en-US" sz="2000" b="0" i="1" dirty="0">
                <a:effectLst/>
              </a:rPr>
              <a:t> hay </a:t>
            </a:r>
            <a:r>
              <a:rPr lang="en-US" sz="2000" b="0" i="1" dirty="0" err="1">
                <a:effectLst/>
              </a:rPr>
              <a:t>etiqueta</a:t>
            </a:r>
            <a:r>
              <a:rPr lang="en-US" sz="2000" b="0" i="1" dirty="0">
                <a:effectLst/>
              </a:rPr>
              <a:t> real)</a:t>
            </a:r>
            <a:endParaRPr lang="en-US" sz="2000" b="0" i="0" dirty="0">
              <a:effectLst/>
            </a:endParaRP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Balanced Accuracy</a:t>
            </a:r>
            <a:r>
              <a:rPr lang="en-US" sz="2000" b="0" i="0" dirty="0">
                <a:effectLst/>
              </a:rPr>
              <a:t>, </a:t>
            </a:r>
            <a:r>
              <a:rPr lang="en-US" sz="2000" b="1" i="0" dirty="0">
                <a:effectLst/>
              </a:rPr>
              <a:t>F1 (No/Yes)</a:t>
            </a:r>
            <a:r>
              <a:rPr lang="en-US" sz="2000" b="0" i="0" dirty="0">
                <a:effectLst/>
              </a:rPr>
              <a:t>, </a:t>
            </a:r>
            <a:r>
              <a:rPr lang="en-US" sz="2000" b="1" i="0" dirty="0">
                <a:effectLst/>
              </a:rPr>
              <a:t>ROC-AUC</a:t>
            </a:r>
            <a:r>
              <a:rPr lang="en-US" sz="2000" b="0" i="0" dirty="0">
                <a:effectLst/>
              </a:rPr>
              <a:t>, </a:t>
            </a:r>
            <a:r>
              <a:rPr lang="en-US" sz="2000" b="1" i="0" dirty="0">
                <a:effectLst/>
              </a:rPr>
              <a:t>PR-AUC</a:t>
            </a:r>
            <a:r>
              <a:rPr lang="en-US" sz="2000" b="0" i="0" dirty="0">
                <a:effectLst/>
              </a:rPr>
              <a:t> y </a:t>
            </a:r>
            <a:r>
              <a:rPr lang="en-US" sz="2000" b="1" i="0" dirty="0" err="1">
                <a:effectLst/>
              </a:rPr>
              <a:t>Matriz</a:t>
            </a:r>
            <a:r>
              <a:rPr lang="en-US" sz="2000" b="1" i="0" dirty="0">
                <a:effectLst/>
              </a:rPr>
              <a:t> de </a:t>
            </a:r>
            <a:r>
              <a:rPr lang="en-US" sz="2000" b="1" i="0" dirty="0" err="1">
                <a:effectLst/>
              </a:rPr>
              <a:t>confusión</a:t>
            </a:r>
            <a:r>
              <a:rPr lang="en-US" sz="2000" b="0" i="0" dirty="0">
                <a:effectLst/>
              </a:rPr>
              <a:t>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</a:rPr>
              <a:t>Descargas</a:t>
            </a:r>
            <a:endParaRPr lang="en-US" sz="2000" b="0" i="0" dirty="0">
              <a:effectLst/>
            </a:endParaRP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scored.csv</a:t>
            </a:r>
            <a:r>
              <a:rPr lang="en-US" sz="2000" b="0" i="0" dirty="0">
                <a:effectLst/>
              </a:rPr>
              <a:t> con score, pred y </a:t>
            </a:r>
            <a:r>
              <a:rPr lang="en-US" sz="2000" b="0" i="0" dirty="0" err="1">
                <a:effectLst/>
              </a:rPr>
              <a:t>expected_cost</a:t>
            </a:r>
            <a:r>
              <a:rPr lang="en-US" sz="2000" b="0" i="0" dirty="0">
                <a:effectLst/>
              </a:rPr>
              <a:t> para </a:t>
            </a:r>
            <a:r>
              <a:rPr lang="en-US" sz="2000" b="0" i="0" dirty="0" err="1">
                <a:effectLst/>
              </a:rPr>
              <a:t>integrar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en</a:t>
            </a:r>
            <a:r>
              <a:rPr lang="en-US" sz="2000" b="0" i="0" dirty="0">
                <a:effectLst/>
              </a:rPr>
              <a:t> las </a:t>
            </a:r>
            <a:r>
              <a:rPr lang="en-US" sz="2000" b="0" i="0" dirty="0" err="1">
                <a:effectLst/>
              </a:rPr>
              <a:t>operaciones</a:t>
            </a:r>
            <a:r>
              <a:rPr lang="en-US" sz="2000" b="0" i="0" dirty="0">
                <a:effectLst/>
              </a:rPr>
              <a:t>.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2AA3C4E-019E-440F-87AB-67EFA9BE6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822456" y="-2"/>
            <a:ext cx="1368219" cy="6858000"/>
          </a:xfrm>
          <a:custGeom>
            <a:avLst/>
            <a:gdLst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57645 w 1605470"/>
              <a:gd name="connsiteY188" fmla="*/ 474761 h 6858000"/>
              <a:gd name="connsiteX189" fmla="*/ 201693 w 1605470"/>
              <a:gd name="connsiteY189" fmla="*/ 469651 h 6858000"/>
              <a:gd name="connsiteX190" fmla="*/ 195012 w 1605470"/>
              <a:gd name="connsiteY190" fmla="*/ 448559 h 6858000"/>
              <a:gd name="connsiteX191" fmla="*/ 201434 w 1605470"/>
              <a:gd name="connsiteY191" fmla="*/ 441529 h 6858000"/>
              <a:gd name="connsiteX192" fmla="*/ 200655 w 1605470"/>
              <a:gd name="connsiteY192" fmla="*/ 428927 h 6858000"/>
              <a:gd name="connsiteX193" fmla="*/ 190059 w 1605470"/>
              <a:gd name="connsiteY193" fmla="*/ 430161 h 6858000"/>
              <a:gd name="connsiteX194" fmla="*/ 184450 w 1605470"/>
              <a:gd name="connsiteY194" fmla="*/ 396240 h 6858000"/>
              <a:gd name="connsiteX195" fmla="*/ 146196 w 1605470"/>
              <a:gd name="connsiteY195" fmla="*/ 358810 h 6858000"/>
              <a:gd name="connsiteX196" fmla="*/ 124571 w 1605470"/>
              <a:gd name="connsiteY196" fmla="*/ 302178 h 6858000"/>
              <a:gd name="connsiteX197" fmla="*/ 103243 w 1605470"/>
              <a:gd name="connsiteY197" fmla="*/ 211375 h 6858000"/>
              <a:gd name="connsiteX198" fmla="*/ 94571 w 1605470"/>
              <a:gd name="connsiteY198" fmla="*/ 184179 h 6858000"/>
              <a:gd name="connsiteX199" fmla="*/ 13437 w 1605470"/>
              <a:gd name="connsiteY199" fmla="*/ 19287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01693 w 1605470"/>
              <a:gd name="connsiteY188" fmla="*/ 469651 h 6858000"/>
              <a:gd name="connsiteX189" fmla="*/ 195012 w 1605470"/>
              <a:gd name="connsiteY189" fmla="*/ 448559 h 6858000"/>
              <a:gd name="connsiteX190" fmla="*/ 201434 w 1605470"/>
              <a:gd name="connsiteY190" fmla="*/ 441529 h 6858000"/>
              <a:gd name="connsiteX191" fmla="*/ 200655 w 1605470"/>
              <a:gd name="connsiteY191" fmla="*/ 428927 h 6858000"/>
              <a:gd name="connsiteX192" fmla="*/ 190059 w 1605470"/>
              <a:gd name="connsiteY192" fmla="*/ 430161 h 6858000"/>
              <a:gd name="connsiteX193" fmla="*/ 184450 w 1605470"/>
              <a:gd name="connsiteY193" fmla="*/ 396240 h 6858000"/>
              <a:gd name="connsiteX194" fmla="*/ 146196 w 1605470"/>
              <a:gd name="connsiteY194" fmla="*/ 358810 h 6858000"/>
              <a:gd name="connsiteX195" fmla="*/ 124571 w 1605470"/>
              <a:gd name="connsiteY195" fmla="*/ 302178 h 6858000"/>
              <a:gd name="connsiteX196" fmla="*/ 103243 w 1605470"/>
              <a:gd name="connsiteY196" fmla="*/ 211375 h 6858000"/>
              <a:gd name="connsiteX197" fmla="*/ 94571 w 1605470"/>
              <a:gd name="connsiteY197" fmla="*/ 184179 h 6858000"/>
              <a:gd name="connsiteX198" fmla="*/ 13437 w 1605470"/>
              <a:gd name="connsiteY198" fmla="*/ 19287 h 6858000"/>
              <a:gd name="connsiteX199" fmla="*/ 0 w 1605470"/>
              <a:gd name="connsiteY19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613412 w 1605470"/>
              <a:gd name="connsiteY132" fmla="*/ 2731184 h 6858000"/>
              <a:gd name="connsiteX133" fmla="*/ 555080 w 1605470"/>
              <a:gd name="connsiteY133" fmla="*/ 2538816 h 6858000"/>
              <a:gd name="connsiteX134" fmla="*/ 551827 w 1605470"/>
              <a:gd name="connsiteY134" fmla="*/ 2485734 h 6858000"/>
              <a:gd name="connsiteX135" fmla="*/ 525179 w 1605470"/>
              <a:gd name="connsiteY135" fmla="*/ 2447068 h 6858000"/>
              <a:gd name="connsiteX136" fmla="*/ 529511 w 1605470"/>
              <a:gd name="connsiteY136" fmla="*/ 2425819 h 6858000"/>
              <a:gd name="connsiteX137" fmla="*/ 530521 w 1605470"/>
              <a:gd name="connsiteY137" fmla="*/ 2422066 h 6858000"/>
              <a:gd name="connsiteX138" fmla="*/ 528878 w 1605470"/>
              <a:gd name="connsiteY138" fmla="*/ 2408971 h 6858000"/>
              <a:gd name="connsiteX139" fmla="*/ 535510 w 1605470"/>
              <a:gd name="connsiteY139" fmla="*/ 2402874 h 6858000"/>
              <a:gd name="connsiteX140" fmla="*/ 538122 w 1605470"/>
              <a:gd name="connsiteY140" fmla="*/ 2381443 h 6858000"/>
              <a:gd name="connsiteX141" fmla="*/ 533116 w 1605470"/>
              <a:gd name="connsiteY141" fmla="*/ 2358011 h 6858000"/>
              <a:gd name="connsiteX142" fmla="*/ 501423 w 1605470"/>
              <a:gd name="connsiteY142" fmla="*/ 2249479 h 6858000"/>
              <a:gd name="connsiteX143" fmla="*/ 486968 w 1605470"/>
              <a:gd name="connsiteY143" fmla="*/ 2182937 h 6858000"/>
              <a:gd name="connsiteX144" fmla="*/ 488555 w 1605470"/>
              <a:gd name="connsiteY144" fmla="*/ 2155135 h 6858000"/>
              <a:gd name="connsiteX145" fmla="*/ 486013 w 1605470"/>
              <a:gd name="connsiteY145" fmla="*/ 2118008 h 6858000"/>
              <a:gd name="connsiteX146" fmla="*/ 487006 w 1605470"/>
              <a:gd name="connsiteY146" fmla="*/ 2050531 h 6858000"/>
              <a:gd name="connsiteX147" fmla="*/ 478812 w 1605470"/>
              <a:gd name="connsiteY147" fmla="*/ 1963269 h 6858000"/>
              <a:gd name="connsiteX148" fmla="*/ 442619 w 1605470"/>
              <a:gd name="connsiteY148" fmla="*/ 1910499 h 6858000"/>
              <a:gd name="connsiteX149" fmla="*/ 446785 w 1605470"/>
              <a:gd name="connsiteY149" fmla="*/ 1903212 h 6858000"/>
              <a:gd name="connsiteX150" fmla="*/ 436547 w 1605470"/>
              <a:gd name="connsiteY150" fmla="*/ 1861531 h 6858000"/>
              <a:gd name="connsiteX151" fmla="*/ 364290 w 1605470"/>
              <a:gd name="connsiteY151" fmla="*/ 1728772 h 6858000"/>
              <a:gd name="connsiteX152" fmla="*/ 345287 w 1605470"/>
              <a:gd name="connsiteY152" fmla="*/ 1646953 h 6858000"/>
              <a:gd name="connsiteX153" fmla="*/ 344412 w 1605470"/>
              <a:gd name="connsiteY153" fmla="*/ 1615777 h 6858000"/>
              <a:gd name="connsiteX154" fmla="*/ 342578 w 1605470"/>
              <a:gd name="connsiteY154" fmla="*/ 1563678 h 6858000"/>
              <a:gd name="connsiteX155" fmla="*/ 355658 w 1605470"/>
              <a:gd name="connsiteY155" fmla="*/ 1519474 h 6858000"/>
              <a:gd name="connsiteX156" fmla="*/ 348400 w 1605470"/>
              <a:gd name="connsiteY156" fmla="*/ 1477995 h 6858000"/>
              <a:gd name="connsiteX157" fmla="*/ 328025 w 1605470"/>
              <a:gd name="connsiteY157" fmla="*/ 1475165 h 6858000"/>
              <a:gd name="connsiteX158" fmla="*/ 326326 w 1605470"/>
              <a:gd name="connsiteY158" fmla="*/ 1428585 h 6858000"/>
              <a:gd name="connsiteX159" fmla="*/ 325799 w 1605470"/>
              <a:gd name="connsiteY159" fmla="*/ 1357181 h 6858000"/>
              <a:gd name="connsiteX160" fmla="*/ 320507 w 1605470"/>
              <a:gd name="connsiteY160" fmla="*/ 1347099 h 6858000"/>
              <a:gd name="connsiteX161" fmla="*/ 335347 w 1605470"/>
              <a:gd name="connsiteY161" fmla="*/ 1334233 h 6858000"/>
              <a:gd name="connsiteX162" fmla="*/ 342792 w 1605470"/>
              <a:gd name="connsiteY162" fmla="*/ 1307086 h 6858000"/>
              <a:gd name="connsiteX163" fmla="*/ 343980 w 1605470"/>
              <a:gd name="connsiteY163" fmla="*/ 1189033 h 6858000"/>
              <a:gd name="connsiteX164" fmla="*/ 348665 w 1605470"/>
              <a:gd name="connsiteY164" fmla="*/ 1168288 h 6858000"/>
              <a:gd name="connsiteX165" fmla="*/ 340947 w 1605470"/>
              <a:gd name="connsiteY165" fmla="*/ 1142577 h 6858000"/>
              <a:gd name="connsiteX166" fmla="*/ 330253 w 1605470"/>
              <a:gd name="connsiteY166" fmla="*/ 1088484 h 6858000"/>
              <a:gd name="connsiteX167" fmla="*/ 314647 w 1605470"/>
              <a:gd name="connsiteY167" fmla="*/ 1053424 h 6858000"/>
              <a:gd name="connsiteX168" fmla="*/ 322906 w 1605470"/>
              <a:gd name="connsiteY168" fmla="*/ 1044367 h 6858000"/>
              <a:gd name="connsiteX169" fmla="*/ 326818 w 1605470"/>
              <a:gd name="connsiteY169" fmla="*/ 1022828 h 6858000"/>
              <a:gd name="connsiteX170" fmla="*/ 320445 w 1605470"/>
              <a:gd name="connsiteY170" fmla="*/ 932283 h 6858000"/>
              <a:gd name="connsiteX171" fmla="*/ 322681 w 1605470"/>
              <a:gd name="connsiteY171" fmla="*/ 915925 h 6858000"/>
              <a:gd name="connsiteX172" fmla="*/ 315310 w 1605470"/>
              <a:gd name="connsiteY172" fmla="*/ 896999 h 6858000"/>
              <a:gd name="connsiteX173" fmla="*/ 284718 w 1605470"/>
              <a:gd name="connsiteY173" fmla="*/ 821517 h 6858000"/>
              <a:gd name="connsiteX174" fmla="*/ 270682 w 1605470"/>
              <a:gd name="connsiteY174" fmla="*/ 786519 h 6858000"/>
              <a:gd name="connsiteX175" fmla="*/ 265483 w 1605470"/>
              <a:gd name="connsiteY175" fmla="*/ 784963 h 6858000"/>
              <a:gd name="connsiteX176" fmla="*/ 270939 w 1605470"/>
              <a:gd name="connsiteY176" fmla="*/ 776648 h 6858000"/>
              <a:gd name="connsiteX177" fmla="*/ 263668 w 1605470"/>
              <a:gd name="connsiteY177" fmla="*/ 751353 h 6858000"/>
              <a:gd name="connsiteX178" fmla="*/ 254540 w 1605470"/>
              <a:gd name="connsiteY178" fmla="*/ 741965 h 6858000"/>
              <a:gd name="connsiteX179" fmla="*/ 252501 w 1605470"/>
              <a:gd name="connsiteY179" fmla="*/ 724635 h 6858000"/>
              <a:gd name="connsiteX180" fmla="*/ 248897 w 1605470"/>
              <a:gd name="connsiteY180" fmla="*/ 681659 h 6858000"/>
              <a:gd name="connsiteX181" fmla="*/ 234316 w 1605470"/>
              <a:gd name="connsiteY181" fmla="*/ 635218 h 6858000"/>
              <a:gd name="connsiteX182" fmla="*/ 239327 w 1605470"/>
              <a:gd name="connsiteY182" fmla="*/ 613763 h 6858000"/>
              <a:gd name="connsiteX183" fmla="*/ 225269 w 1605470"/>
              <a:gd name="connsiteY183" fmla="*/ 598582 h 6858000"/>
              <a:gd name="connsiteX184" fmla="*/ 224950 w 1605470"/>
              <a:gd name="connsiteY184" fmla="*/ 576846 h 6858000"/>
              <a:gd name="connsiteX185" fmla="*/ 204632 w 1605470"/>
              <a:gd name="connsiteY185" fmla="*/ 553868 h 6858000"/>
              <a:gd name="connsiteX186" fmla="*/ 239317 w 1605470"/>
              <a:gd name="connsiteY186" fmla="*/ 517614 h 6858000"/>
              <a:gd name="connsiteX187" fmla="*/ 201693 w 1605470"/>
              <a:gd name="connsiteY187" fmla="*/ 469651 h 6858000"/>
              <a:gd name="connsiteX188" fmla="*/ 195012 w 1605470"/>
              <a:gd name="connsiteY188" fmla="*/ 448559 h 6858000"/>
              <a:gd name="connsiteX189" fmla="*/ 201434 w 1605470"/>
              <a:gd name="connsiteY189" fmla="*/ 441529 h 6858000"/>
              <a:gd name="connsiteX190" fmla="*/ 200655 w 1605470"/>
              <a:gd name="connsiteY190" fmla="*/ 428927 h 6858000"/>
              <a:gd name="connsiteX191" fmla="*/ 190059 w 1605470"/>
              <a:gd name="connsiteY191" fmla="*/ 430161 h 6858000"/>
              <a:gd name="connsiteX192" fmla="*/ 184450 w 1605470"/>
              <a:gd name="connsiteY192" fmla="*/ 396240 h 6858000"/>
              <a:gd name="connsiteX193" fmla="*/ 146196 w 1605470"/>
              <a:gd name="connsiteY193" fmla="*/ 358810 h 6858000"/>
              <a:gd name="connsiteX194" fmla="*/ 124571 w 1605470"/>
              <a:gd name="connsiteY194" fmla="*/ 302178 h 6858000"/>
              <a:gd name="connsiteX195" fmla="*/ 103243 w 1605470"/>
              <a:gd name="connsiteY195" fmla="*/ 211375 h 6858000"/>
              <a:gd name="connsiteX196" fmla="*/ 94571 w 1605470"/>
              <a:gd name="connsiteY196" fmla="*/ 184179 h 6858000"/>
              <a:gd name="connsiteX197" fmla="*/ 13437 w 1605470"/>
              <a:gd name="connsiteY197" fmla="*/ 19287 h 6858000"/>
              <a:gd name="connsiteX198" fmla="*/ 0 w 1605470"/>
              <a:gd name="connsiteY19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13412 w 1605470"/>
              <a:gd name="connsiteY131" fmla="*/ 2731184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63668 w 1605470"/>
              <a:gd name="connsiteY175" fmla="*/ 751353 h 6858000"/>
              <a:gd name="connsiteX176" fmla="*/ 254540 w 1605470"/>
              <a:gd name="connsiteY176" fmla="*/ 741965 h 6858000"/>
              <a:gd name="connsiteX177" fmla="*/ 252501 w 1605470"/>
              <a:gd name="connsiteY177" fmla="*/ 724635 h 6858000"/>
              <a:gd name="connsiteX178" fmla="*/ 248897 w 1605470"/>
              <a:gd name="connsiteY178" fmla="*/ 681659 h 6858000"/>
              <a:gd name="connsiteX179" fmla="*/ 234316 w 1605470"/>
              <a:gd name="connsiteY179" fmla="*/ 635218 h 6858000"/>
              <a:gd name="connsiteX180" fmla="*/ 239327 w 1605470"/>
              <a:gd name="connsiteY180" fmla="*/ 613763 h 6858000"/>
              <a:gd name="connsiteX181" fmla="*/ 225269 w 1605470"/>
              <a:gd name="connsiteY181" fmla="*/ 598582 h 6858000"/>
              <a:gd name="connsiteX182" fmla="*/ 224950 w 1605470"/>
              <a:gd name="connsiteY182" fmla="*/ 576846 h 6858000"/>
              <a:gd name="connsiteX183" fmla="*/ 204632 w 1605470"/>
              <a:gd name="connsiteY183" fmla="*/ 553868 h 6858000"/>
              <a:gd name="connsiteX184" fmla="*/ 239317 w 1605470"/>
              <a:gd name="connsiteY184" fmla="*/ 517614 h 6858000"/>
              <a:gd name="connsiteX185" fmla="*/ 201693 w 1605470"/>
              <a:gd name="connsiteY185" fmla="*/ 469651 h 6858000"/>
              <a:gd name="connsiteX186" fmla="*/ 195012 w 1605470"/>
              <a:gd name="connsiteY186" fmla="*/ 448559 h 6858000"/>
              <a:gd name="connsiteX187" fmla="*/ 201434 w 1605470"/>
              <a:gd name="connsiteY187" fmla="*/ 441529 h 6858000"/>
              <a:gd name="connsiteX188" fmla="*/ 200655 w 1605470"/>
              <a:gd name="connsiteY188" fmla="*/ 428927 h 6858000"/>
              <a:gd name="connsiteX189" fmla="*/ 190059 w 1605470"/>
              <a:gd name="connsiteY189" fmla="*/ 430161 h 6858000"/>
              <a:gd name="connsiteX190" fmla="*/ 184450 w 1605470"/>
              <a:gd name="connsiteY190" fmla="*/ 396240 h 6858000"/>
              <a:gd name="connsiteX191" fmla="*/ 146196 w 1605470"/>
              <a:gd name="connsiteY191" fmla="*/ 358810 h 6858000"/>
              <a:gd name="connsiteX192" fmla="*/ 124571 w 1605470"/>
              <a:gd name="connsiteY192" fmla="*/ 302178 h 6858000"/>
              <a:gd name="connsiteX193" fmla="*/ 103243 w 1605470"/>
              <a:gd name="connsiteY193" fmla="*/ 211375 h 6858000"/>
              <a:gd name="connsiteX194" fmla="*/ 94571 w 1605470"/>
              <a:gd name="connsiteY194" fmla="*/ 184179 h 6858000"/>
              <a:gd name="connsiteX195" fmla="*/ 13437 w 1605470"/>
              <a:gd name="connsiteY195" fmla="*/ 19287 h 6858000"/>
              <a:gd name="connsiteX196" fmla="*/ 0 w 1605470"/>
              <a:gd name="connsiteY19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3668 w 1605470"/>
              <a:gd name="connsiteY174" fmla="*/ 751353 h 6858000"/>
              <a:gd name="connsiteX175" fmla="*/ 254540 w 1605470"/>
              <a:gd name="connsiteY175" fmla="*/ 741965 h 6858000"/>
              <a:gd name="connsiteX176" fmla="*/ 252501 w 1605470"/>
              <a:gd name="connsiteY176" fmla="*/ 724635 h 6858000"/>
              <a:gd name="connsiteX177" fmla="*/ 248897 w 1605470"/>
              <a:gd name="connsiteY177" fmla="*/ 681659 h 6858000"/>
              <a:gd name="connsiteX178" fmla="*/ 234316 w 1605470"/>
              <a:gd name="connsiteY178" fmla="*/ 635218 h 6858000"/>
              <a:gd name="connsiteX179" fmla="*/ 239327 w 1605470"/>
              <a:gd name="connsiteY179" fmla="*/ 613763 h 6858000"/>
              <a:gd name="connsiteX180" fmla="*/ 225269 w 1605470"/>
              <a:gd name="connsiteY180" fmla="*/ 598582 h 6858000"/>
              <a:gd name="connsiteX181" fmla="*/ 224950 w 1605470"/>
              <a:gd name="connsiteY181" fmla="*/ 576846 h 6858000"/>
              <a:gd name="connsiteX182" fmla="*/ 204632 w 1605470"/>
              <a:gd name="connsiteY182" fmla="*/ 553868 h 6858000"/>
              <a:gd name="connsiteX183" fmla="*/ 239317 w 1605470"/>
              <a:gd name="connsiteY183" fmla="*/ 517614 h 6858000"/>
              <a:gd name="connsiteX184" fmla="*/ 201693 w 1605470"/>
              <a:gd name="connsiteY184" fmla="*/ 469651 h 6858000"/>
              <a:gd name="connsiteX185" fmla="*/ 195012 w 1605470"/>
              <a:gd name="connsiteY185" fmla="*/ 448559 h 6858000"/>
              <a:gd name="connsiteX186" fmla="*/ 201434 w 1605470"/>
              <a:gd name="connsiteY186" fmla="*/ 441529 h 6858000"/>
              <a:gd name="connsiteX187" fmla="*/ 200655 w 1605470"/>
              <a:gd name="connsiteY187" fmla="*/ 428927 h 6858000"/>
              <a:gd name="connsiteX188" fmla="*/ 190059 w 1605470"/>
              <a:gd name="connsiteY188" fmla="*/ 430161 h 6858000"/>
              <a:gd name="connsiteX189" fmla="*/ 184450 w 1605470"/>
              <a:gd name="connsiteY189" fmla="*/ 396240 h 6858000"/>
              <a:gd name="connsiteX190" fmla="*/ 146196 w 1605470"/>
              <a:gd name="connsiteY190" fmla="*/ 358810 h 6858000"/>
              <a:gd name="connsiteX191" fmla="*/ 124571 w 1605470"/>
              <a:gd name="connsiteY191" fmla="*/ 302178 h 6858000"/>
              <a:gd name="connsiteX192" fmla="*/ 103243 w 1605470"/>
              <a:gd name="connsiteY192" fmla="*/ 211375 h 6858000"/>
              <a:gd name="connsiteX193" fmla="*/ 94571 w 1605470"/>
              <a:gd name="connsiteY193" fmla="*/ 184179 h 6858000"/>
              <a:gd name="connsiteX194" fmla="*/ 13437 w 1605470"/>
              <a:gd name="connsiteY194" fmla="*/ 19287 h 6858000"/>
              <a:gd name="connsiteX195" fmla="*/ 0 w 1605470"/>
              <a:gd name="connsiteY19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63668 w 1605470"/>
              <a:gd name="connsiteY173" fmla="*/ 751353 h 6858000"/>
              <a:gd name="connsiteX174" fmla="*/ 254540 w 1605470"/>
              <a:gd name="connsiteY174" fmla="*/ 741965 h 6858000"/>
              <a:gd name="connsiteX175" fmla="*/ 252501 w 1605470"/>
              <a:gd name="connsiteY175" fmla="*/ 724635 h 6858000"/>
              <a:gd name="connsiteX176" fmla="*/ 248897 w 1605470"/>
              <a:gd name="connsiteY176" fmla="*/ 681659 h 6858000"/>
              <a:gd name="connsiteX177" fmla="*/ 234316 w 1605470"/>
              <a:gd name="connsiteY177" fmla="*/ 635218 h 6858000"/>
              <a:gd name="connsiteX178" fmla="*/ 239327 w 1605470"/>
              <a:gd name="connsiteY178" fmla="*/ 613763 h 6858000"/>
              <a:gd name="connsiteX179" fmla="*/ 225269 w 1605470"/>
              <a:gd name="connsiteY179" fmla="*/ 598582 h 6858000"/>
              <a:gd name="connsiteX180" fmla="*/ 224950 w 1605470"/>
              <a:gd name="connsiteY180" fmla="*/ 576846 h 6858000"/>
              <a:gd name="connsiteX181" fmla="*/ 204632 w 1605470"/>
              <a:gd name="connsiteY181" fmla="*/ 553868 h 6858000"/>
              <a:gd name="connsiteX182" fmla="*/ 239317 w 1605470"/>
              <a:gd name="connsiteY182" fmla="*/ 517614 h 6858000"/>
              <a:gd name="connsiteX183" fmla="*/ 201693 w 1605470"/>
              <a:gd name="connsiteY183" fmla="*/ 469651 h 6858000"/>
              <a:gd name="connsiteX184" fmla="*/ 195012 w 1605470"/>
              <a:gd name="connsiteY184" fmla="*/ 448559 h 6858000"/>
              <a:gd name="connsiteX185" fmla="*/ 201434 w 1605470"/>
              <a:gd name="connsiteY185" fmla="*/ 441529 h 6858000"/>
              <a:gd name="connsiteX186" fmla="*/ 200655 w 1605470"/>
              <a:gd name="connsiteY186" fmla="*/ 428927 h 6858000"/>
              <a:gd name="connsiteX187" fmla="*/ 190059 w 1605470"/>
              <a:gd name="connsiteY187" fmla="*/ 430161 h 6858000"/>
              <a:gd name="connsiteX188" fmla="*/ 184450 w 1605470"/>
              <a:gd name="connsiteY188" fmla="*/ 396240 h 6858000"/>
              <a:gd name="connsiteX189" fmla="*/ 146196 w 1605470"/>
              <a:gd name="connsiteY189" fmla="*/ 358810 h 6858000"/>
              <a:gd name="connsiteX190" fmla="*/ 124571 w 1605470"/>
              <a:gd name="connsiteY190" fmla="*/ 302178 h 6858000"/>
              <a:gd name="connsiteX191" fmla="*/ 103243 w 1605470"/>
              <a:gd name="connsiteY191" fmla="*/ 211375 h 6858000"/>
              <a:gd name="connsiteX192" fmla="*/ 94571 w 1605470"/>
              <a:gd name="connsiteY192" fmla="*/ 184179 h 6858000"/>
              <a:gd name="connsiteX193" fmla="*/ 13437 w 1605470"/>
              <a:gd name="connsiteY193" fmla="*/ 19287 h 6858000"/>
              <a:gd name="connsiteX194" fmla="*/ 0 w 1605470"/>
              <a:gd name="connsiteY19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01423 w 1605470"/>
              <a:gd name="connsiteY140" fmla="*/ 2249479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6326 w 1605470"/>
              <a:gd name="connsiteY155" fmla="*/ 1428585 h 6858000"/>
              <a:gd name="connsiteX156" fmla="*/ 325799 w 1605470"/>
              <a:gd name="connsiteY156" fmla="*/ 1357181 h 6858000"/>
              <a:gd name="connsiteX157" fmla="*/ 320507 w 1605470"/>
              <a:gd name="connsiteY157" fmla="*/ 1347099 h 6858000"/>
              <a:gd name="connsiteX158" fmla="*/ 335347 w 1605470"/>
              <a:gd name="connsiteY158" fmla="*/ 1334233 h 6858000"/>
              <a:gd name="connsiteX159" fmla="*/ 342792 w 1605470"/>
              <a:gd name="connsiteY159" fmla="*/ 1307086 h 6858000"/>
              <a:gd name="connsiteX160" fmla="*/ 343980 w 1605470"/>
              <a:gd name="connsiteY160" fmla="*/ 1189033 h 6858000"/>
              <a:gd name="connsiteX161" fmla="*/ 348665 w 1605470"/>
              <a:gd name="connsiteY161" fmla="*/ 1168288 h 6858000"/>
              <a:gd name="connsiteX162" fmla="*/ 340947 w 1605470"/>
              <a:gd name="connsiteY162" fmla="*/ 1142577 h 6858000"/>
              <a:gd name="connsiteX163" fmla="*/ 330253 w 1605470"/>
              <a:gd name="connsiteY163" fmla="*/ 1088484 h 6858000"/>
              <a:gd name="connsiteX164" fmla="*/ 314647 w 1605470"/>
              <a:gd name="connsiteY164" fmla="*/ 1053424 h 6858000"/>
              <a:gd name="connsiteX165" fmla="*/ 322906 w 1605470"/>
              <a:gd name="connsiteY165" fmla="*/ 1044367 h 6858000"/>
              <a:gd name="connsiteX166" fmla="*/ 326818 w 1605470"/>
              <a:gd name="connsiteY166" fmla="*/ 1022828 h 6858000"/>
              <a:gd name="connsiteX167" fmla="*/ 320445 w 1605470"/>
              <a:gd name="connsiteY167" fmla="*/ 932283 h 6858000"/>
              <a:gd name="connsiteX168" fmla="*/ 322681 w 1605470"/>
              <a:gd name="connsiteY168" fmla="*/ 915925 h 6858000"/>
              <a:gd name="connsiteX169" fmla="*/ 315310 w 1605470"/>
              <a:gd name="connsiteY169" fmla="*/ 896999 h 6858000"/>
              <a:gd name="connsiteX170" fmla="*/ 284718 w 1605470"/>
              <a:gd name="connsiteY170" fmla="*/ 821517 h 6858000"/>
              <a:gd name="connsiteX171" fmla="*/ 263668 w 1605470"/>
              <a:gd name="connsiteY171" fmla="*/ 751353 h 6858000"/>
              <a:gd name="connsiteX172" fmla="*/ 254540 w 1605470"/>
              <a:gd name="connsiteY172" fmla="*/ 741965 h 6858000"/>
              <a:gd name="connsiteX173" fmla="*/ 252501 w 1605470"/>
              <a:gd name="connsiteY173" fmla="*/ 724635 h 6858000"/>
              <a:gd name="connsiteX174" fmla="*/ 248897 w 1605470"/>
              <a:gd name="connsiteY174" fmla="*/ 681659 h 6858000"/>
              <a:gd name="connsiteX175" fmla="*/ 234316 w 1605470"/>
              <a:gd name="connsiteY175" fmla="*/ 635218 h 6858000"/>
              <a:gd name="connsiteX176" fmla="*/ 239327 w 1605470"/>
              <a:gd name="connsiteY176" fmla="*/ 613763 h 6858000"/>
              <a:gd name="connsiteX177" fmla="*/ 225269 w 1605470"/>
              <a:gd name="connsiteY177" fmla="*/ 598582 h 6858000"/>
              <a:gd name="connsiteX178" fmla="*/ 224950 w 1605470"/>
              <a:gd name="connsiteY178" fmla="*/ 576846 h 6858000"/>
              <a:gd name="connsiteX179" fmla="*/ 204632 w 1605470"/>
              <a:gd name="connsiteY179" fmla="*/ 553868 h 6858000"/>
              <a:gd name="connsiteX180" fmla="*/ 239317 w 1605470"/>
              <a:gd name="connsiteY180" fmla="*/ 517614 h 6858000"/>
              <a:gd name="connsiteX181" fmla="*/ 201693 w 1605470"/>
              <a:gd name="connsiteY181" fmla="*/ 469651 h 6858000"/>
              <a:gd name="connsiteX182" fmla="*/ 195012 w 1605470"/>
              <a:gd name="connsiteY182" fmla="*/ 448559 h 6858000"/>
              <a:gd name="connsiteX183" fmla="*/ 201434 w 1605470"/>
              <a:gd name="connsiteY183" fmla="*/ 441529 h 6858000"/>
              <a:gd name="connsiteX184" fmla="*/ 200655 w 1605470"/>
              <a:gd name="connsiteY184" fmla="*/ 428927 h 6858000"/>
              <a:gd name="connsiteX185" fmla="*/ 190059 w 1605470"/>
              <a:gd name="connsiteY185" fmla="*/ 430161 h 6858000"/>
              <a:gd name="connsiteX186" fmla="*/ 184450 w 1605470"/>
              <a:gd name="connsiteY186" fmla="*/ 396240 h 6858000"/>
              <a:gd name="connsiteX187" fmla="*/ 146196 w 1605470"/>
              <a:gd name="connsiteY187" fmla="*/ 358810 h 6858000"/>
              <a:gd name="connsiteX188" fmla="*/ 124571 w 1605470"/>
              <a:gd name="connsiteY188" fmla="*/ 302178 h 6858000"/>
              <a:gd name="connsiteX189" fmla="*/ 103243 w 1605470"/>
              <a:gd name="connsiteY189" fmla="*/ 211375 h 6858000"/>
              <a:gd name="connsiteX190" fmla="*/ 94571 w 1605470"/>
              <a:gd name="connsiteY190" fmla="*/ 184179 h 6858000"/>
              <a:gd name="connsiteX191" fmla="*/ 13437 w 1605470"/>
              <a:gd name="connsiteY191" fmla="*/ 19287 h 6858000"/>
              <a:gd name="connsiteX192" fmla="*/ 0 w 1605470"/>
              <a:gd name="connsiteY19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2475 w 1605470"/>
              <a:gd name="connsiteY165" fmla="*/ 1002093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36360 w 1605470"/>
              <a:gd name="connsiteY163" fmla="*/ 1045131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42792 w 1605470"/>
              <a:gd name="connsiteY157" fmla="*/ 1307086 h 6858000"/>
              <a:gd name="connsiteX158" fmla="*/ 343980 w 1605470"/>
              <a:gd name="connsiteY158" fmla="*/ 1189033 h 6858000"/>
              <a:gd name="connsiteX159" fmla="*/ 348665 w 1605470"/>
              <a:gd name="connsiteY159" fmla="*/ 1168288 h 6858000"/>
              <a:gd name="connsiteX160" fmla="*/ 340947 w 1605470"/>
              <a:gd name="connsiteY160" fmla="*/ 1142577 h 6858000"/>
              <a:gd name="connsiteX161" fmla="*/ 330253 w 1605470"/>
              <a:gd name="connsiteY161" fmla="*/ 1088484 h 6858000"/>
              <a:gd name="connsiteX162" fmla="*/ 336360 w 1605470"/>
              <a:gd name="connsiteY162" fmla="*/ 1045131 h 6858000"/>
              <a:gd name="connsiteX163" fmla="*/ 322475 w 1605470"/>
              <a:gd name="connsiteY163" fmla="*/ 1002093 h 6858000"/>
              <a:gd name="connsiteX164" fmla="*/ 320445 w 1605470"/>
              <a:gd name="connsiteY164" fmla="*/ 932283 h 6858000"/>
              <a:gd name="connsiteX165" fmla="*/ 322681 w 1605470"/>
              <a:gd name="connsiteY165" fmla="*/ 915925 h 6858000"/>
              <a:gd name="connsiteX166" fmla="*/ 315310 w 1605470"/>
              <a:gd name="connsiteY166" fmla="*/ 896999 h 6858000"/>
              <a:gd name="connsiteX167" fmla="*/ 284718 w 1605470"/>
              <a:gd name="connsiteY167" fmla="*/ 821517 h 6858000"/>
              <a:gd name="connsiteX168" fmla="*/ 263668 w 1605470"/>
              <a:gd name="connsiteY168" fmla="*/ 751353 h 6858000"/>
              <a:gd name="connsiteX169" fmla="*/ 254540 w 1605470"/>
              <a:gd name="connsiteY169" fmla="*/ 741965 h 6858000"/>
              <a:gd name="connsiteX170" fmla="*/ 252501 w 1605470"/>
              <a:gd name="connsiteY170" fmla="*/ 724635 h 6858000"/>
              <a:gd name="connsiteX171" fmla="*/ 248897 w 1605470"/>
              <a:gd name="connsiteY171" fmla="*/ 681659 h 6858000"/>
              <a:gd name="connsiteX172" fmla="*/ 234316 w 1605470"/>
              <a:gd name="connsiteY172" fmla="*/ 635218 h 6858000"/>
              <a:gd name="connsiteX173" fmla="*/ 239327 w 1605470"/>
              <a:gd name="connsiteY173" fmla="*/ 613763 h 6858000"/>
              <a:gd name="connsiteX174" fmla="*/ 225269 w 1605470"/>
              <a:gd name="connsiteY174" fmla="*/ 598582 h 6858000"/>
              <a:gd name="connsiteX175" fmla="*/ 224950 w 1605470"/>
              <a:gd name="connsiteY175" fmla="*/ 576846 h 6858000"/>
              <a:gd name="connsiteX176" fmla="*/ 204632 w 1605470"/>
              <a:gd name="connsiteY176" fmla="*/ 553868 h 6858000"/>
              <a:gd name="connsiteX177" fmla="*/ 239317 w 1605470"/>
              <a:gd name="connsiteY177" fmla="*/ 517614 h 6858000"/>
              <a:gd name="connsiteX178" fmla="*/ 201693 w 1605470"/>
              <a:gd name="connsiteY178" fmla="*/ 469651 h 6858000"/>
              <a:gd name="connsiteX179" fmla="*/ 195012 w 1605470"/>
              <a:gd name="connsiteY179" fmla="*/ 448559 h 6858000"/>
              <a:gd name="connsiteX180" fmla="*/ 201434 w 1605470"/>
              <a:gd name="connsiteY180" fmla="*/ 441529 h 6858000"/>
              <a:gd name="connsiteX181" fmla="*/ 200655 w 1605470"/>
              <a:gd name="connsiteY181" fmla="*/ 428927 h 6858000"/>
              <a:gd name="connsiteX182" fmla="*/ 190059 w 1605470"/>
              <a:gd name="connsiteY182" fmla="*/ 430161 h 6858000"/>
              <a:gd name="connsiteX183" fmla="*/ 184450 w 1605470"/>
              <a:gd name="connsiteY183" fmla="*/ 396240 h 6858000"/>
              <a:gd name="connsiteX184" fmla="*/ 146196 w 1605470"/>
              <a:gd name="connsiteY184" fmla="*/ 358810 h 6858000"/>
              <a:gd name="connsiteX185" fmla="*/ 124571 w 1605470"/>
              <a:gd name="connsiteY185" fmla="*/ 302178 h 6858000"/>
              <a:gd name="connsiteX186" fmla="*/ 103243 w 1605470"/>
              <a:gd name="connsiteY186" fmla="*/ 211375 h 6858000"/>
              <a:gd name="connsiteX187" fmla="*/ 94571 w 1605470"/>
              <a:gd name="connsiteY187" fmla="*/ 184179 h 6858000"/>
              <a:gd name="connsiteX188" fmla="*/ 13437 w 1605470"/>
              <a:gd name="connsiteY188" fmla="*/ 19287 h 6858000"/>
              <a:gd name="connsiteX189" fmla="*/ 0 w 1605470"/>
              <a:gd name="connsiteY18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632 w 1605470"/>
              <a:gd name="connsiteY174" fmla="*/ 553868 h 6858000"/>
              <a:gd name="connsiteX175" fmla="*/ 239317 w 1605470"/>
              <a:gd name="connsiteY175" fmla="*/ 517614 h 6858000"/>
              <a:gd name="connsiteX176" fmla="*/ 201693 w 1605470"/>
              <a:gd name="connsiteY176" fmla="*/ 469651 h 6858000"/>
              <a:gd name="connsiteX177" fmla="*/ 195012 w 1605470"/>
              <a:gd name="connsiteY177" fmla="*/ 448559 h 6858000"/>
              <a:gd name="connsiteX178" fmla="*/ 201434 w 1605470"/>
              <a:gd name="connsiteY178" fmla="*/ 441529 h 6858000"/>
              <a:gd name="connsiteX179" fmla="*/ 200655 w 1605470"/>
              <a:gd name="connsiteY179" fmla="*/ 428927 h 6858000"/>
              <a:gd name="connsiteX180" fmla="*/ 190059 w 1605470"/>
              <a:gd name="connsiteY180" fmla="*/ 430161 h 6858000"/>
              <a:gd name="connsiteX181" fmla="*/ 184450 w 1605470"/>
              <a:gd name="connsiteY181" fmla="*/ 396240 h 6858000"/>
              <a:gd name="connsiteX182" fmla="*/ 146196 w 1605470"/>
              <a:gd name="connsiteY182" fmla="*/ 358810 h 6858000"/>
              <a:gd name="connsiteX183" fmla="*/ 124571 w 1605470"/>
              <a:gd name="connsiteY183" fmla="*/ 302178 h 6858000"/>
              <a:gd name="connsiteX184" fmla="*/ 103243 w 1605470"/>
              <a:gd name="connsiteY184" fmla="*/ 211375 h 6858000"/>
              <a:gd name="connsiteX185" fmla="*/ 94571 w 1605470"/>
              <a:gd name="connsiteY185" fmla="*/ 184179 h 6858000"/>
              <a:gd name="connsiteX186" fmla="*/ 13437 w 1605470"/>
              <a:gd name="connsiteY186" fmla="*/ 19287 h 6858000"/>
              <a:gd name="connsiteX187" fmla="*/ 0 w 1605470"/>
              <a:gd name="connsiteY18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46196 w 1605470"/>
              <a:gd name="connsiteY181" fmla="*/ 358810 h 6858000"/>
              <a:gd name="connsiteX182" fmla="*/ 124571 w 1605470"/>
              <a:gd name="connsiteY182" fmla="*/ 302178 h 6858000"/>
              <a:gd name="connsiteX183" fmla="*/ 103243 w 1605470"/>
              <a:gd name="connsiteY183" fmla="*/ 211375 h 6858000"/>
              <a:gd name="connsiteX184" fmla="*/ 94571 w 1605470"/>
              <a:gd name="connsiteY184" fmla="*/ 184179 h 6858000"/>
              <a:gd name="connsiteX185" fmla="*/ 13437 w 1605470"/>
              <a:gd name="connsiteY185" fmla="*/ 19287 h 6858000"/>
              <a:gd name="connsiteX186" fmla="*/ 0 w 1605470"/>
              <a:gd name="connsiteY18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576 w 1605470"/>
              <a:gd name="connsiteY174" fmla="*/ 530055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0868 w 1605470"/>
              <a:gd name="connsiteY81" fmla="*/ 4048827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19207 w 1605470"/>
              <a:gd name="connsiteY93" fmla="*/ 3813873 h 6858000"/>
              <a:gd name="connsiteX94" fmla="*/ 718632 w 1605470"/>
              <a:gd name="connsiteY94" fmla="*/ 3806161 h 6858000"/>
              <a:gd name="connsiteX95" fmla="*/ 718939 w 1605470"/>
              <a:gd name="connsiteY95" fmla="*/ 3805957 h 6858000"/>
              <a:gd name="connsiteX96" fmla="*/ 718966 w 1605470"/>
              <a:gd name="connsiteY96" fmla="*/ 3797724 h 6858000"/>
              <a:gd name="connsiteX97" fmla="*/ 717581 w 1605470"/>
              <a:gd name="connsiteY97" fmla="*/ 3792098 h 6858000"/>
              <a:gd name="connsiteX98" fmla="*/ 716465 w 1605470"/>
              <a:gd name="connsiteY98" fmla="*/ 3777135 h 6858000"/>
              <a:gd name="connsiteX99" fmla="*/ 718198 w 1605470"/>
              <a:gd name="connsiteY99" fmla="*/ 3771656 h 6858000"/>
              <a:gd name="connsiteX100" fmla="*/ 721941 w 1605470"/>
              <a:gd name="connsiteY100" fmla="*/ 3769007 h 6858000"/>
              <a:gd name="connsiteX101" fmla="*/ 721407 w 1605470"/>
              <a:gd name="connsiteY101" fmla="*/ 3767709 h 6858000"/>
              <a:gd name="connsiteX102" fmla="*/ 730103 w 1605470"/>
              <a:gd name="connsiteY102" fmla="*/ 3738082 h 6858000"/>
              <a:gd name="connsiteX103" fmla="*/ 737449 w 1605470"/>
              <a:gd name="connsiteY103" fmla="*/ 3673397 h 6858000"/>
              <a:gd name="connsiteX104" fmla="*/ 736745 w 1605470"/>
              <a:gd name="connsiteY104" fmla="*/ 3637109 h 6858000"/>
              <a:gd name="connsiteX105" fmla="*/ 740188 w 1605470"/>
              <a:gd name="connsiteY105" fmla="*/ 3536883 h 6858000"/>
              <a:gd name="connsiteX106" fmla="*/ 747726 w 1605470"/>
              <a:gd name="connsiteY106" fmla="*/ 3435652 h 6858000"/>
              <a:gd name="connsiteX107" fmla="*/ 774383 w 1605470"/>
              <a:gd name="connsiteY107" fmla="*/ 3381564 h 6858000"/>
              <a:gd name="connsiteX108" fmla="*/ 774870 w 1605470"/>
              <a:gd name="connsiteY108" fmla="*/ 3375761 h 6858000"/>
              <a:gd name="connsiteX109" fmla="*/ 770510 w 1605470"/>
              <a:gd name="connsiteY109" fmla="*/ 3361844 h 6858000"/>
              <a:gd name="connsiteX110" fmla="*/ 767933 w 1605470"/>
              <a:gd name="connsiteY110" fmla="*/ 3356929 h 6858000"/>
              <a:gd name="connsiteX111" fmla="*/ 766158 w 1605470"/>
              <a:gd name="connsiteY111" fmla="*/ 3349058 h 6858000"/>
              <a:gd name="connsiteX112" fmla="*/ 766414 w 1605470"/>
              <a:gd name="connsiteY112" fmla="*/ 3348763 h 6858000"/>
              <a:gd name="connsiteX113" fmla="*/ 764166 w 1605470"/>
              <a:gd name="connsiteY113" fmla="*/ 3341588 h 6858000"/>
              <a:gd name="connsiteX114" fmla="*/ 749397 w 1605470"/>
              <a:gd name="connsiteY114" fmla="*/ 3307769 h 6858000"/>
              <a:gd name="connsiteX115" fmla="*/ 766960 w 1605470"/>
              <a:gd name="connsiteY115" fmla="*/ 3250522 h 6858000"/>
              <a:gd name="connsiteX116" fmla="*/ 767385 w 1605470"/>
              <a:gd name="connsiteY116" fmla="*/ 3229163 h 6858000"/>
              <a:gd name="connsiteX117" fmla="*/ 769208 w 1605470"/>
              <a:gd name="connsiteY117" fmla="*/ 3217217 h 6858000"/>
              <a:gd name="connsiteX118" fmla="*/ 770350 w 1605470"/>
              <a:gd name="connsiteY118" fmla="*/ 3216125 h 6858000"/>
              <a:gd name="connsiteX119" fmla="*/ 756043 w 1605470"/>
              <a:gd name="connsiteY119" fmla="*/ 3183755 h 6858000"/>
              <a:gd name="connsiteX120" fmla="*/ 756544 w 1605470"/>
              <a:gd name="connsiteY120" fmla="*/ 3178642 h 6858000"/>
              <a:gd name="connsiteX121" fmla="*/ 744144 w 1605470"/>
              <a:gd name="connsiteY121" fmla="*/ 3158586 h 6858000"/>
              <a:gd name="connsiteX122" fmla="*/ 739378 w 1605470"/>
              <a:gd name="connsiteY122" fmla="*/ 3147669 h 6858000"/>
              <a:gd name="connsiteX123" fmla="*/ 734648 w 1605470"/>
              <a:gd name="connsiteY123" fmla="*/ 3145733 h 6858000"/>
              <a:gd name="connsiteX124" fmla="*/ 729329 w 1605470"/>
              <a:gd name="connsiteY124" fmla="*/ 3129034 h 6858000"/>
              <a:gd name="connsiteX125" fmla="*/ 729994 w 1605470"/>
              <a:gd name="connsiteY125" fmla="*/ 3126682 h 6858000"/>
              <a:gd name="connsiteX126" fmla="*/ 720862 w 1605470"/>
              <a:gd name="connsiteY126" fmla="*/ 3114519 h 6858000"/>
              <a:gd name="connsiteX127" fmla="*/ 707471 w 1605470"/>
              <a:gd name="connsiteY127" fmla="*/ 3106272 h 6858000"/>
              <a:gd name="connsiteX128" fmla="*/ 680201 w 1605470"/>
              <a:gd name="connsiteY128" fmla="*/ 2958185 h 6858000"/>
              <a:gd name="connsiteX129" fmla="*/ 622815 w 1605470"/>
              <a:gd name="connsiteY129" fmla="*/ 2762989 h 6858000"/>
              <a:gd name="connsiteX130" fmla="*/ 571733 w 1605470"/>
              <a:gd name="connsiteY130" fmla="*/ 2554718 h 6858000"/>
              <a:gd name="connsiteX131" fmla="*/ 551827 w 1605470"/>
              <a:gd name="connsiteY131" fmla="*/ 2485734 h 6858000"/>
              <a:gd name="connsiteX132" fmla="*/ 542550 w 1605470"/>
              <a:gd name="connsiteY132" fmla="*/ 2447068 h 6858000"/>
              <a:gd name="connsiteX133" fmla="*/ 529511 w 1605470"/>
              <a:gd name="connsiteY133" fmla="*/ 2425819 h 6858000"/>
              <a:gd name="connsiteX134" fmla="*/ 528878 w 1605470"/>
              <a:gd name="connsiteY134" fmla="*/ 2408971 h 6858000"/>
              <a:gd name="connsiteX135" fmla="*/ 535510 w 1605470"/>
              <a:gd name="connsiteY135" fmla="*/ 2402874 h 6858000"/>
              <a:gd name="connsiteX136" fmla="*/ 538122 w 1605470"/>
              <a:gd name="connsiteY136" fmla="*/ 2381443 h 6858000"/>
              <a:gd name="connsiteX137" fmla="*/ 514451 w 1605470"/>
              <a:gd name="connsiteY137" fmla="*/ 2261920 h 6858000"/>
              <a:gd name="connsiteX138" fmla="*/ 486968 w 1605470"/>
              <a:gd name="connsiteY138" fmla="*/ 2182937 h 6858000"/>
              <a:gd name="connsiteX139" fmla="*/ 488555 w 1605470"/>
              <a:gd name="connsiteY139" fmla="*/ 2155135 h 6858000"/>
              <a:gd name="connsiteX140" fmla="*/ 486013 w 1605470"/>
              <a:gd name="connsiteY140" fmla="*/ 2118008 h 6858000"/>
              <a:gd name="connsiteX141" fmla="*/ 487006 w 1605470"/>
              <a:gd name="connsiteY141" fmla="*/ 2050531 h 6858000"/>
              <a:gd name="connsiteX142" fmla="*/ 478812 w 1605470"/>
              <a:gd name="connsiteY142" fmla="*/ 1963269 h 6858000"/>
              <a:gd name="connsiteX143" fmla="*/ 442619 w 1605470"/>
              <a:gd name="connsiteY143" fmla="*/ 1910499 h 6858000"/>
              <a:gd name="connsiteX144" fmla="*/ 446785 w 1605470"/>
              <a:gd name="connsiteY144" fmla="*/ 1903212 h 6858000"/>
              <a:gd name="connsiteX145" fmla="*/ 436547 w 1605470"/>
              <a:gd name="connsiteY145" fmla="*/ 1861531 h 6858000"/>
              <a:gd name="connsiteX146" fmla="*/ 390346 w 1605470"/>
              <a:gd name="connsiteY146" fmla="*/ 1732919 h 6858000"/>
              <a:gd name="connsiteX147" fmla="*/ 362657 w 1605470"/>
              <a:gd name="connsiteY147" fmla="*/ 1663540 h 6858000"/>
              <a:gd name="connsiteX148" fmla="*/ 361783 w 1605470"/>
              <a:gd name="connsiteY148" fmla="*/ 1615777 h 6858000"/>
              <a:gd name="connsiteX149" fmla="*/ 342578 w 1605470"/>
              <a:gd name="connsiteY149" fmla="*/ 1563678 h 6858000"/>
              <a:gd name="connsiteX150" fmla="*/ 355658 w 1605470"/>
              <a:gd name="connsiteY150" fmla="*/ 1519474 h 6858000"/>
              <a:gd name="connsiteX151" fmla="*/ 348400 w 1605470"/>
              <a:gd name="connsiteY151" fmla="*/ 1477995 h 6858000"/>
              <a:gd name="connsiteX152" fmla="*/ 334485 w 1605470"/>
              <a:gd name="connsiteY152" fmla="*/ 1373769 h 6858000"/>
              <a:gd name="connsiteX153" fmla="*/ 342792 w 1605470"/>
              <a:gd name="connsiteY153" fmla="*/ 1307086 h 6858000"/>
              <a:gd name="connsiteX154" fmla="*/ 343980 w 1605470"/>
              <a:gd name="connsiteY154" fmla="*/ 1189033 h 6858000"/>
              <a:gd name="connsiteX155" fmla="*/ 348665 w 1605470"/>
              <a:gd name="connsiteY155" fmla="*/ 1168288 h 6858000"/>
              <a:gd name="connsiteX156" fmla="*/ 340947 w 1605470"/>
              <a:gd name="connsiteY156" fmla="*/ 1142577 h 6858000"/>
              <a:gd name="connsiteX157" fmla="*/ 330253 w 1605470"/>
              <a:gd name="connsiteY157" fmla="*/ 1088484 h 6858000"/>
              <a:gd name="connsiteX158" fmla="*/ 318989 w 1605470"/>
              <a:gd name="connsiteY158" fmla="*/ 1016103 h 6858000"/>
              <a:gd name="connsiteX159" fmla="*/ 320445 w 1605470"/>
              <a:gd name="connsiteY159" fmla="*/ 932283 h 6858000"/>
              <a:gd name="connsiteX160" fmla="*/ 322681 w 1605470"/>
              <a:gd name="connsiteY160" fmla="*/ 915925 h 6858000"/>
              <a:gd name="connsiteX161" fmla="*/ 315310 w 1605470"/>
              <a:gd name="connsiteY161" fmla="*/ 896999 h 6858000"/>
              <a:gd name="connsiteX162" fmla="*/ 284718 w 1605470"/>
              <a:gd name="connsiteY162" fmla="*/ 821517 h 6858000"/>
              <a:gd name="connsiteX163" fmla="*/ 263668 w 1605470"/>
              <a:gd name="connsiteY163" fmla="*/ 751353 h 6858000"/>
              <a:gd name="connsiteX164" fmla="*/ 263226 w 1605470"/>
              <a:gd name="connsiteY164" fmla="*/ 721230 h 6858000"/>
              <a:gd name="connsiteX165" fmla="*/ 248897 w 1605470"/>
              <a:gd name="connsiteY165" fmla="*/ 681659 h 6858000"/>
              <a:gd name="connsiteX166" fmla="*/ 234316 w 1605470"/>
              <a:gd name="connsiteY166" fmla="*/ 635218 h 6858000"/>
              <a:gd name="connsiteX167" fmla="*/ 239327 w 1605470"/>
              <a:gd name="connsiteY167" fmla="*/ 613763 h 6858000"/>
              <a:gd name="connsiteX168" fmla="*/ 225269 w 1605470"/>
              <a:gd name="connsiteY168" fmla="*/ 598582 h 6858000"/>
              <a:gd name="connsiteX169" fmla="*/ 224950 w 1605470"/>
              <a:gd name="connsiteY169" fmla="*/ 576846 h 6858000"/>
              <a:gd name="connsiteX170" fmla="*/ 204576 w 1605470"/>
              <a:gd name="connsiteY170" fmla="*/ 530055 h 6858000"/>
              <a:gd name="connsiteX171" fmla="*/ 219064 w 1605470"/>
              <a:gd name="connsiteY171" fmla="*/ 469651 h 6858000"/>
              <a:gd name="connsiteX172" fmla="*/ 195012 w 1605470"/>
              <a:gd name="connsiteY172" fmla="*/ 448559 h 6858000"/>
              <a:gd name="connsiteX173" fmla="*/ 201434 w 1605470"/>
              <a:gd name="connsiteY173" fmla="*/ 441529 h 6858000"/>
              <a:gd name="connsiteX174" fmla="*/ 200655 w 1605470"/>
              <a:gd name="connsiteY174" fmla="*/ 428927 h 6858000"/>
              <a:gd name="connsiteX175" fmla="*/ 190059 w 1605470"/>
              <a:gd name="connsiteY175" fmla="*/ 430161 h 6858000"/>
              <a:gd name="connsiteX176" fmla="*/ 167079 w 1605470"/>
              <a:gd name="connsiteY176" fmla="*/ 367211 h 6858000"/>
              <a:gd name="connsiteX177" fmla="*/ 124571 w 1605470"/>
              <a:gd name="connsiteY177" fmla="*/ 302178 h 6858000"/>
              <a:gd name="connsiteX178" fmla="*/ 103243 w 1605470"/>
              <a:gd name="connsiteY178" fmla="*/ 211375 h 6858000"/>
              <a:gd name="connsiteX179" fmla="*/ 94571 w 1605470"/>
              <a:gd name="connsiteY179" fmla="*/ 184179 h 6858000"/>
              <a:gd name="connsiteX180" fmla="*/ 13437 w 1605470"/>
              <a:gd name="connsiteY180" fmla="*/ 19287 h 6858000"/>
              <a:gd name="connsiteX181" fmla="*/ 0 w 1605470"/>
              <a:gd name="connsiteY18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47700 w 1605470"/>
              <a:gd name="connsiteY75" fmla="*/ 4690749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935 w 1605470"/>
              <a:gd name="connsiteY68" fmla="*/ 4821504 h 6858000"/>
              <a:gd name="connsiteX69" fmla="*/ 732118 w 1605470"/>
              <a:gd name="connsiteY69" fmla="*/ 4801535 h 6858000"/>
              <a:gd name="connsiteX70" fmla="*/ 739787 w 1605470"/>
              <a:gd name="connsiteY70" fmla="*/ 4797794 h 6858000"/>
              <a:gd name="connsiteX71" fmla="*/ 741081 w 1605470"/>
              <a:gd name="connsiteY71" fmla="*/ 4784526 h 6858000"/>
              <a:gd name="connsiteX72" fmla="*/ 742865 w 1605470"/>
              <a:gd name="connsiteY72" fmla="*/ 4781211 h 6858000"/>
              <a:gd name="connsiteX73" fmla="*/ 751652 w 1605470"/>
              <a:gd name="connsiteY73" fmla="*/ 4761984 h 6858000"/>
              <a:gd name="connsiteX74" fmla="*/ 747700 w 1605470"/>
              <a:gd name="connsiteY74" fmla="*/ 4690749 h 6858000"/>
              <a:gd name="connsiteX75" fmla="*/ 743180 w 1605470"/>
              <a:gd name="connsiteY75" fmla="*/ 4613201 h 6858000"/>
              <a:gd name="connsiteX76" fmla="*/ 738263 w 1605470"/>
              <a:gd name="connsiteY76" fmla="*/ 4444346 h 6858000"/>
              <a:gd name="connsiteX77" fmla="*/ 756542 w 1605470"/>
              <a:gd name="connsiteY77" fmla="*/ 4350346 h 6858000"/>
              <a:gd name="connsiteX78" fmla="*/ 715481 w 1605470"/>
              <a:gd name="connsiteY78" fmla="*/ 4214165 h 6858000"/>
              <a:gd name="connsiteX79" fmla="*/ 719554 w 1605470"/>
              <a:gd name="connsiteY79" fmla="*/ 4090296 h 6858000"/>
              <a:gd name="connsiteX80" fmla="*/ 704810 w 1605470"/>
              <a:gd name="connsiteY80" fmla="*/ 4033999 h 6858000"/>
              <a:gd name="connsiteX81" fmla="*/ 705959 w 1605470"/>
              <a:gd name="connsiteY81" fmla="*/ 4031933 h 6858000"/>
              <a:gd name="connsiteX82" fmla="*/ 704535 w 1605470"/>
              <a:gd name="connsiteY82" fmla="*/ 4013953 h 6858000"/>
              <a:gd name="connsiteX83" fmla="*/ 700443 w 1605470"/>
              <a:gd name="connsiteY83" fmla="*/ 4010511 h 6858000"/>
              <a:gd name="connsiteX84" fmla="*/ 698282 w 1605470"/>
              <a:gd name="connsiteY84" fmla="*/ 3998331 h 6858000"/>
              <a:gd name="connsiteX85" fmla="*/ 690830 w 1605470"/>
              <a:gd name="connsiteY85" fmla="*/ 3974753 h 6858000"/>
              <a:gd name="connsiteX86" fmla="*/ 692428 w 1605470"/>
              <a:gd name="connsiteY86" fmla="*/ 3969950 h 6858000"/>
              <a:gd name="connsiteX87" fmla="*/ 685850 w 1605470"/>
              <a:gd name="connsiteY87" fmla="*/ 3933779 h 6858000"/>
              <a:gd name="connsiteX88" fmla="*/ 687181 w 1605470"/>
              <a:gd name="connsiteY88" fmla="*/ 3933093 h 6858000"/>
              <a:gd name="connsiteX89" fmla="*/ 691535 w 1605470"/>
              <a:gd name="connsiteY89" fmla="*/ 3922082 h 6858000"/>
              <a:gd name="connsiteX90" fmla="*/ 696613 w 1605470"/>
              <a:gd name="connsiteY90" fmla="*/ 3901461 h 6858000"/>
              <a:gd name="connsiteX91" fmla="*/ 719207 w 1605470"/>
              <a:gd name="connsiteY91" fmla="*/ 3813873 h 6858000"/>
              <a:gd name="connsiteX92" fmla="*/ 718632 w 1605470"/>
              <a:gd name="connsiteY92" fmla="*/ 3806161 h 6858000"/>
              <a:gd name="connsiteX93" fmla="*/ 718939 w 1605470"/>
              <a:gd name="connsiteY93" fmla="*/ 3805957 h 6858000"/>
              <a:gd name="connsiteX94" fmla="*/ 718966 w 1605470"/>
              <a:gd name="connsiteY94" fmla="*/ 3797724 h 6858000"/>
              <a:gd name="connsiteX95" fmla="*/ 717581 w 1605470"/>
              <a:gd name="connsiteY95" fmla="*/ 3792098 h 6858000"/>
              <a:gd name="connsiteX96" fmla="*/ 716465 w 1605470"/>
              <a:gd name="connsiteY96" fmla="*/ 3777135 h 6858000"/>
              <a:gd name="connsiteX97" fmla="*/ 718198 w 1605470"/>
              <a:gd name="connsiteY97" fmla="*/ 3771656 h 6858000"/>
              <a:gd name="connsiteX98" fmla="*/ 721941 w 1605470"/>
              <a:gd name="connsiteY98" fmla="*/ 3769007 h 6858000"/>
              <a:gd name="connsiteX99" fmla="*/ 721407 w 1605470"/>
              <a:gd name="connsiteY99" fmla="*/ 3767709 h 6858000"/>
              <a:gd name="connsiteX100" fmla="*/ 730103 w 1605470"/>
              <a:gd name="connsiteY100" fmla="*/ 3738082 h 6858000"/>
              <a:gd name="connsiteX101" fmla="*/ 737449 w 1605470"/>
              <a:gd name="connsiteY101" fmla="*/ 3673397 h 6858000"/>
              <a:gd name="connsiteX102" fmla="*/ 736745 w 1605470"/>
              <a:gd name="connsiteY102" fmla="*/ 3637109 h 6858000"/>
              <a:gd name="connsiteX103" fmla="*/ 740188 w 1605470"/>
              <a:gd name="connsiteY103" fmla="*/ 3536883 h 6858000"/>
              <a:gd name="connsiteX104" fmla="*/ 747726 w 1605470"/>
              <a:gd name="connsiteY104" fmla="*/ 3435652 h 6858000"/>
              <a:gd name="connsiteX105" fmla="*/ 774383 w 1605470"/>
              <a:gd name="connsiteY105" fmla="*/ 3381564 h 6858000"/>
              <a:gd name="connsiteX106" fmla="*/ 774870 w 1605470"/>
              <a:gd name="connsiteY106" fmla="*/ 3375761 h 6858000"/>
              <a:gd name="connsiteX107" fmla="*/ 770510 w 1605470"/>
              <a:gd name="connsiteY107" fmla="*/ 3361844 h 6858000"/>
              <a:gd name="connsiteX108" fmla="*/ 767933 w 1605470"/>
              <a:gd name="connsiteY108" fmla="*/ 3356929 h 6858000"/>
              <a:gd name="connsiteX109" fmla="*/ 766158 w 1605470"/>
              <a:gd name="connsiteY109" fmla="*/ 3349058 h 6858000"/>
              <a:gd name="connsiteX110" fmla="*/ 766414 w 1605470"/>
              <a:gd name="connsiteY110" fmla="*/ 3348763 h 6858000"/>
              <a:gd name="connsiteX111" fmla="*/ 764166 w 1605470"/>
              <a:gd name="connsiteY111" fmla="*/ 3341588 h 6858000"/>
              <a:gd name="connsiteX112" fmla="*/ 749397 w 1605470"/>
              <a:gd name="connsiteY112" fmla="*/ 3307769 h 6858000"/>
              <a:gd name="connsiteX113" fmla="*/ 766960 w 1605470"/>
              <a:gd name="connsiteY113" fmla="*/ 3250522 h 6858000"/>
              <a:gd name="connsiteX114" fmla="*/ 767385 w 1605470"/>
              <a:gd name="connsiteY114" fmla="*/ 3229163 h 6858000"/>
              <a:gd name="connsiteX115" fmla="*/ 769208 w 1605470"/>
              <a:gd name="connsiteY115" fmla="*/ 3217217 h 6858000"/>
              <a:gd name="connsiteX116" fmla="*/ 770350 w 1605470"/>
              <a:gd name="connsiteY116" fmla="*/ 3216125 h 6858000"/>
              <a:gd name="connsiteX117" fmla="*/ 756043 w 1605470"/>
              <a:gd name="connsiteY117" fmla="*/ 3183755 h 6858000"/>
              <a:gd name="connsiteX118" fmla="*/ 756544 w 1605470"/>
              <a:gd name="connsiteY118" fmla="*/ 3178642 h 6858000"/>
              <a:gd name="connsiteX119" fmla="*/ 744144 w 1605470"/>
              <a:gd name="connsiteY119" fmla="*/ 3158586 h 6858000"/>
              <a:gd name="connsiteX120" fmla="*/ 739378 w 1605470"/>
              <a:gd name="connsiteY120" fmla="*/ 3147669 h 6858000"/>
              <a:gd name="connsiteX121" fmla="*/ 734648 w 1605470"/>
              <a:gd name="connsiteY121" fmla="*/ 3145733 h 6858000"/>
              <a:gd name="connsiteX122" fmla="*/ 729329 w 1605470"/>
              <a:gd name="connsiteY122" fmla="*/ 3129034 h 6858000"/>
              <a:gd name="connsiteX123" fmla="*/ 729994 w 1605470"/>
              <a:gd name="connsiteY123" fmla="*/ 3126682 h 6858000"/>
              <a:gd name="connsiteX124" fmla="*/ 720862 w 1605470"/>
              <a:gd name="connsiteY124" fmla="*/ 3114519 h 6858000"/>
              <a:gd name="connsiteX125" fmla="*/ 707471 w 1605470"/>
              <a:gd name="connsiteY125" fmla="*/ 3106272 h 6858000"/>
              <a:gd name="connsiteX126" fmla="*/ 680201 w 1605470"/>
              <a:gd name="connsiteY126" fmla="*/ 2958185 h 6858000"/>
              <a:gd name="connsiteX127" fmla="*/ 622815 w 1605470"/>
              <a:gd name="connsiteY127" fmla="*/ 2762989 h 6858000"/>
              <a:gd name="connsiteX128" fmla="*/ 571733 w 1605470"/>
              <a:gd name="connsiteY128" fmla="*/ 2554718 h 6858000"/>
              <a:gd name="connsiteX129" fmla="*/ 551827 w 1605470"/>
              <a:gd name="connsiteY129" fmla="*/ 2485734 h 6858000"/>
              <a:gd name="connsiteX130" fmla="*/ 542550 w 1605470"/>
              <a:gd name="connsiteY130" fmla="*/ 2447068 h 6858000"/>
              <a:gd name="connsiteX131" fmla="*/ 529511 w 1605470"/>
              <a:gd name="connsiteY131" fmla="*/ 2425819 h 6858000"/>
              <a:gd name="connsiteX132" fmla="*/ 528878 w 1605470"/>
              <a:gd name="connsiteY132" fmla="*/ 2408971 h 6858000"/>
              <a:gd name="connsiteX133" fmla="*/ 535510 w 1605470"/>
              <a:gd name="connsiteY133" fmla="*/ 2402874 h 6858000"/>
              <a:gd name="connsiteX134" fmla="*/ 538122 w 1605470"/>
              <a:gd name="connsiteY134" fmla="*/ 2381443 h 6858000"/>
              <a:gd name="connsiteX135" fmla="*/ 514451 w 1605470"/>
              <a:gd name="connsiteY135" fmla="*/ 2261920 h 6858000"/>
              <a:gd name="connsiteX136" fmla="*/ 486968 w 1605470"/>
              <a:gd name="connsiteY136" fmla="*/ 2182937 h 6858000"/>
              <a:gd name="connsiteX137" fmla="*/ 488555 w 1605470"/>
              <a:gd name="connsiteY137" fmla="*/ 2155135 h 6858000"/>
              <a:gd name="connsiteX138" fmla="*/ 486013 w 1605470"/>
              <a:gd name="connsiteY138" fmla="*/ 2118008 h 6858000"/>
              <a:gd name="connsiteX139" fmla="*/ 487006 w 1605470"/>
              <a:gd name="connsiteY139" fmla="*/ 2050531 h 6858000"/>
              <a:gd name="connsiteX140" fmla="*/ 478812 w 1605470"/>
              <a:gd name="connsiteY140" fmla="*/ 1963269 h 6858000"/>
              <a:gd name="connsiteX141" fmla="*/ 442619 w 1605470"/>
              <a:gd name="connsiteY141" fmla="*/ 1910499 h 6858000"/>
              <a:gd name="connsiteX142" fmla="*/ 446785 w 1605470"/>
              <a:gd name="connsiteY142" fmla="*/ 1903212 h 6858000"/>
              <a:gd name="connsiteX143" fmla="*/ 436547 w 1605470"/>
              <a:gd name="connsiteY143" fmla="*/ 1861531 h 6858000"/>
              <a:gd name="connsiteX144" fmla="*/ 390346 w 1605470"/>
              <a:gd name="connsiteY144" fmla="*/ 1732919 h 6858000"/>
              <a:gd name="connsiteX145" fmla="*/ 362657 w 1605470"/>
              <a:gd name="connsiteY145" fmla="*/ 1663540 h 6858000"/>
              <a:gd name="connsiteX146" fmla="*/ 361783 w 1605470"/>
              <a:gd name="connsiteY146" fmla="*/ 1615777 h 6858000"/>
              <a:gd name="connsiteX147" fmla="*/ 342578 w 1605470"/>
              <a:gd name="connsiteY147" fmla="*/ 1563678 h 6858000"/>
              <a:gd name="connsiteX148" fmla="*/ 355658 w 1605470"/>
              <a:gd name="connsiteY148" fmla="*/ 1519474 h 6858000"/>
              <a:gd name="connsiteX149" fmla="*/ 348400 w 1605470"/>
              <a:gd name="connsiteY149" fmla="*/ 1477995 h 6858000"/>
              <a:gd name="connsiteX150" fmla="*/ 334485 w 1605470"/>
              <a:gd name="connsiteY150" fmla="*/ 1373769 h 6858000"/>
              <a:gd name="connsiteX151" fmla="*/ 342792 w 1605470"/>
              <a:gd name="connsiteY151" fmla="*/ 1307086 h 6858000"/>
              <a:gd name="connsiteX152" fmla="*/ 343980 w 1605470"/>
              <a:gd name="connsiteY152" fmla="*/ 1189033 h 6858000"/>
              <a:gd name="connsiteX153" fmla="*/ 348665 w 1605470"/>
              <a:gd name="connsiteY153" fmla="*/ 1168288 h 6858000"/>
              <a:gd name="connsiteX154" fmla="*/ 340947 w 1605470"/>
              <a:gd name="connsiteY154" fmla="*/ 1142577 h 6858000"/>
              <a:gd name="connsiteX155" fmla="*/ 330253 w 1605470"/>
              <a:gd name="connsiteY155" fmla="*/ 1088484 h 6858000"/>
              <a:gd name="connsiteX156" fmla="*/ 318989 w 1605470"/>
              <a:gd name="connsiteY156" fmla="*/ 1016103 h 6858000"/>
              <a:gd name="connsiteX157" fmla="*/ 320445 w 1605470"/>
              <a:gd name="connsiteY157" fmla="*/ 932283 h 6858000"/>
              <a:gd name="connsiteX158" fmla="*/ 322681 w 1605470"/>
              <a:gd name="connsiteY158" fmla="*/ 915925 h 6858000"/>
              <a:gd name="connsiteX159" fmla="*/ 315310 w 1605470"/>
              <a:gd name="connsiteY159" fmla="*/ 896999 h 6858000"/>
              <a:gd name="connsiteX160" fmla="*/ 284718 w 1605470"/>
              <a:gd name="connsiteY160" fmla="*/ 821517 h 6858000"/>
              <a:gd name="connsiteX161" fmla="*/ 263668 w 1605470"/>
              <a:gd name="connsiteY161" fmla="*/ 751353 h 6858000"/>
              <a:gd name="connsiteX162" fmla="*/ 263226 w 1605470"/>
              <a:gd name="connsiteY162" fmla="*/ 721230 h 6858000"/>
              <a:gd name="connsiteX163" fmla="*/ 248897 w 1605470"/>
              <a:gd name="connsiteY163" fmla="*/ 681659 h 6858000"/>
              <a:gd name="connsiteX164" fmla="*/ 234316 w 1605470"/>
              <a:gd name="connsiteY164" fmla="*/ 635218 h 6858000"/>
              <a:gd name="connsiteX165" fmla="*/ 239327 w 1605470"/>
              <a:gd name="connsiteY165" fmla="*/ 613763 h 6858000"/>
              <a:gd name="connsiteX166" fmla="*/ 225269 w 1605470"/>
              <a:gd name="connsiteY166" fmla="*/ 598582 h 6858000"/>
              <a:gd name="connsiteX167" fmla="*/ 224950 w 1605470"/>
              <a:gd name="connsiteY167" fmla="*/ 576846 h 6858000"/>
              <a:gd name="connsiteX168" fmla="*/ 204576 w 1605470"/>
              <a:gd name="connsiteY168" fmla="*/ 530055 h 6858000"/>
              <a:gd name="connsiteX169" fmla="*/ 219064 w 1605470"/>
              <a:gd name="connsiteY169" fmla="*/ 469651 h 6858000"/>
              <a:gd name="connsiteX170" fmla="*/ 195012 w 1605470"/>
              <a:gd name="connsiteY170" fmla="*/ 448559 h 6858000"/>
              <a:gd name="connsiteX171" fmla="*/ 201434 w 1605470"/>
              <a:gd name="connsiteY171" fmla="*/ 441529 h 6858000"/>
              <a:gd name="connsiteX172" fmla="*/ 200655 w 1605470"/>
              <a:gd name="connsiteY172" fmla="*/ 428927 h 6858000"/>
              <a:gd name="connsiteX173" fmla="*/ 190059 w 1605470"/>
              <a:gd name="connsiteY173" fmla="*/ 430161 h 6858000"/>
              <a:gd name="connsiteX174" fmla="*/ 167079 w 1605470"/>
              <a:gd name="connsiteY174" fmla="*/ 367211 h 6858000"/>
              <a:gd name="connsiteX175" fmla="*/ 124571 w 1605470"/>
              <a:gd name="connsiteY175" fmla="*/ 302178 h 6858000"/>
              <a:gd name="connsiteX176" fmla="*/ 103243 w 1605470"/>
              <a:gd name="connsiteY176" fmla="*/ 211375 h 6858000"/>
              <a:gd name="connsiteX177" fmla="*/ 94571 w 1605470"/>
              <a:gd name="connsiteY177" fmla="*/ 184179 h 6858000"/>
              <a:gd name="connsiteX178" fmla="*/ 13437 w 1605470"/>
              <a:gd name="connsiteY178" fmla="*/ 19287 h 6858000"/>
              <a:gd name="connsiteX179" fmla="*/ 0 w 1605470"/>
              <a:gd name="connsiteY17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31653 w 1605470"/>
              <a:gd name="connsiteY39" fmla="*/ 5604904 h 6858000"/>
              <a:gd name="connsiteX40" fmla="*/ 539863 w 1605470"/>
              <a:gd name="connsiteY40" fmla="*/ 5604298 h 6858000"/>
              <a:gd name="connsiteX41" fmla="*/ 552319 w 1605470"/>
              <a:gd name="connsiteY41" fmla="*/ 5587997 h 6858000"/>
              <a:gd name="connsiteX42" fmla="*/ 559710 w 1605470"/>
              <a:gd name="connsiteY42" fmla="*/ 5564796 h 6858000"/>
              <a:gd name="connsiteX43" fmla="*/ 587214 w 1605470"/>
              <a:gd name="connsiteY43" fmla="*/ 5451511 h 6858000"/>
              <a:gd name="connsiteX44" fmla="*/ 608019 w 1605470"/>
              <a:gd name="connsiteY44" fmla="*/ 5385461 h 6858000"/>
              <a:gd name="connsiteX45" fmla="*/ 622750 w 1605470"/>
              <a:gd name="connsiteY45" fmla="*/ 5363084 h 6858000"/>
              <a:gd name="connsiteX46" fmla="*/ 638731 w 1605470"/>
              <a:gd name="connsiteY46" fmla="*/ 5330009 h 6858000"/>
              <a:gd name="connsiteX47" fmla="*/ 672224 w 1605470"/>
              <a:gd name="connsiteY47" fmla="*/ 5273739 h 6858000"/>
              <a:gd name="connsiteX48" fmla="*/ 681823 w 1605470"/>
              <a:gd name="connsiteY48" fmla="*/ 5241779 h 6858000"/>
              <a:gd name="connsiteX49" fmla="*/ 693049 w 1605470"/>
              <a:gd name="connsiteY49" fmla="*/ 5225268 h 6858000"/>
              <a:gd name="connsiteX50" fmla="*/ 694069 w 1605470"/>
              <a:gd name="connsiteY50" fmla="*/ 5217684 h 6858000"/>
              <a:gd name="connsiteX51" fmla="*/ 701410 w 1605470"/>
              <a:gd name="connsiteY51" fmla="*/ 5193377 h 6858000"/>
              <a:gd name="connsiteX52" fmla="*/ 704713 w 1605470"/>
              <a:gd name="connsiteY52" fmla="*/ 5179288 h 6858000"/>
              <a:gd name="connsiteX53" fmla="*/ 705697 w 1605470"/>
              <a:gd name="connsiteY53" fmla="*/ 5173621 h 6858000"/>
              <a:gd name="connsiteX54" fmla="*/ 701331 w 1605470"/>
              <a:gd name="connsiteY54" fmla="*/ 5159961 h 6858000"/>
              <a:gd name="connsiteX55" fmla="*/ 708008 w 1605470"/>
              <a:gd name="connsiteY55" fmla="*/ 5144295 h 6858000"/>
              <a:gd name="connsiteX56" fmla="*/ 704941 w 1605470"/>
              <a:gd name="connsiteY56" fmla="*/ 5125185 h 6858000"/>
              <a:gd name="connsiteX57" fmla="*/ 711771 w 1605470"/>
              <a:gd name="connsiteY57" fmla="*/ 5121884 h 6858000"/>
              <a:gd name="connsiteX58" fmla="*/ 721092 w 1605470"/>
              <a:gd name="connsiteY58" fmla="*/ 5108383 h 6858000"/>
              <a:gd name="connsiteX59" fmla="*/ 717045 w 1605470"/>
              <a:gd name="connsiteY59" fmla="*/ 5094705 h 6858000"/>
              <a:gd name="connsiteX60" fmla="*/ 718807 w 1605470"/>
              <a:gd name="connsiteY60" fmla="*/ 5067850 h 6858000"/>
              <a:gd name="connsiteX61" fmla="*/ 721538 w 1605470"/>
              <a:gd name="connsiteY61" fmla="*/ 5060861 h 6858000"/>
              <a:gd name="connsiteX62" fmla="*/ 718242 w 1605470"/>
              <a:gd name="connsiteY62" fmla="*/ 5034192 h 6858000"/>
              <a:gd name="connsiteX63" fmla="*/ 719796 w 1605470"/>
              <a:gd name="connsiteY63" fmla="*/ 4993030 h 6858000"/>
              <a:gd name="connsiteX64" fmla="*/ 726705 w 1605470"/>
              <a:gd name="connsiteY64" fmla="*/ 4946844 h 6858000"/>
              <a:gd name="connsiteX65" fmla="*/ 722561 w 1605470"/>
              <a:gd name="connsiteY65" fmla="*/ 4932692 h 6858000"/>
              <a:gd name="connsiteX66" fmla="*/ 724935 w 1605470"/>
              <a:gd name="connsiteY66" fmla="*/ 4821504 h 6858000"/>
              <a:gd name="connsiteX67" fmla="*/ 732118 w 1605470"/>
              <a:gd name="connsiteY67" fmla="*/ 4801535 h 6858000"/>
              <a:gd name="connsiteX68" fmla="*/ 739787 w 1605470"/>
              <a:gd name="connsiteY68" fmla="*/ 4797794 h 6858000"/>
              <a:gd name="connsiteX69" fmla="*/ 741081 w 1605470"/>
              <a:gd name="connsiteY69" fmla="*/ 4784526 h 6858000"/>
              <a:gd name="connsiteX70" fmla="*/ 742865 w 1605470"/>
              <a:gd name="connsiteY70" fmla="*/ 4781211 h 6858000"/>
              <a:gd name="connsiteX71" fmla="*/ 751652 w 1605470"/>
              <a:gd name="connsiteY71" fmla="*/ 4761984 h 6858000"/>
              <a:gd name="connsiteX72" fmla="*/ 747700 w 1605470"/>
              <a:gd name="connsiteY72" fmla="*/ 4690749 h 6858000"/>
              <a:gd name="connsiteX73" fmla="*/ 743180 w 1605470"/>
              <a:gd name="connsiteY73" fmla="*/ 4613201 h 6858000"/>
              <a:gd name="connsiteX74" fmla="*/ 738263 w 1605470"/>
              <a:gd name="connsiteY74" fmla="*/ 4444346 h 6858000"/>
              <a:gd name="connsiteX75" fmla="*/ 756542 w 1605470"/>
              <a:gd name="connsiteY75" fmla="*/ 4350346 h 6858000"/>
              <a:gd name="connsiteX76" fmla="*/ 715481 w 1605470"/>
              <a:gd name="connsiteY76" fmla="*/ 4214165 h 6858000"/>
              <a:gd name="connsiteX77" fmla="*/ 719554 w 1605470"/>
              <a:gd name="connsiteY77" fmla="*/ 4090296 h 6858000"/>
              <a:gd name="connsiteX78" fmla="*/ 704810 w 1605470"/>
              <a:gd name="connsiteY78" fmla="*/ 4033999 h 6858000"/>
              <a:gd name="connsiteX79" fmla="*/ 705959 w 1605470"/>
              <a:gd name="connsiteY79" fmla="*/ 4031933 h 6858000"/>
              <a:gd name="connsiteX80" fmla="*/ 704535 w 1605470"/>
              <a:gd name="connsiteY80" fmla="*/ 4013953 h 6858000"/>
              <a:gd name="connsiteX81" fmla="*/ 700443 w 1605470"/>
              <a:gd name="connsiteY81" fmla="*/ 4010511 h 6858000"/>
              <a:gd name="connsiteX82" fmla="*/ 698282 w 1605470"/>
              <a:gd name="connsiteY82" fmla="*/ 3998331 h 6858000"/>
              <a:gd name="connsiteX83" fmla="*/ 690830 w 1605470"/>
              <a:gd name="connsiteY83" fmla="*/ 3974753 h 6858000"/>
              <a:gd name="connsiteX84" fmla="*/ 692428 w 1605470"/>
              <a:gd name="connsiteY84" fmla="*/ 3969950 h 6858000"/>
              <a:gd name="connsiteX85" fmla="*/ 685850 w 1605470"/>
              <a:gd name="connsiteY85" fmla="*/ 3933779 h 6858000"/>
              <a:gd name="connsiteX86" fmla="*/ 687181 w 1605470"/>
              <a:gd name="connsiteY86" fmla="*/ 3933093 h 6858000"/>
              <a:gd name="connsiteX87" fmla="*/ 691535 w 1605470"/>
              <a:gd name="connsiteY87" fmla="*/ 3922082 h 6858000"/>
              <a:gd name="connsiteX88" fmla="*/ 696613 w 1605470"/>
              <a:gd name="connsiteY88" fmla="*/ 3901461 h 6858000"/>
              <a:gd name="connsiteX89" fmla="*/ 719207 w 1605470"/>
              <a:gd name="connsiteY89" fmla="*/ 3813873 h 6858000"/>
              <a:gd name="connsiteX90" fmla="*/ 718632 w 1605470"/>
              <a:gd name="connsiteY90" fmla="*/ 3806161 h 6858000"/>
              <a:gd name="connsiteX91" fmla="*/ 718939 w 1605470"/>
              <a:gd name="connsiteY91" fmla="*/ 3805957 h 6858000"/>
              <a:gd name="connsiteX92" fmla="*/ 718966 w 1605470"/>
              <a:gd name="connsiteY92" fmla="*/ 3797724 h 6858000"/>
              <a:gd name="connsiteX93" fmla="*/ 717581 w 1605470"/>
              <a:gd name="connsiteY93" fmla="*/ 3792098 h 6858000"/>
              <a:gd name="connsiteX94" fmla="*/ 716465 w 1605470"/>
              <a:gd name="connsiteY94" fmla="*/ 3777135 h 6858000"/>
              <a:gd name="connsiteX95" fmla="*/ 718198 w 1605470"/>
              <a:gd name="connsiteY95" fmla="*/ 3771656 h 6858000"/>
              <a:gd name="connsiteX96" fmla="*/ 721941 w 1605470"/>
              <a:gd name="connsiteY96" fmla="*/ 3769007 h 6858000"/>
              <a:gd name="connsiteX97" fmla="*/ 721407 w 1605470"/>
              <a:gd name="connsiteY97" fmla="*/ 3767709 h 6858000"/>
              <a:gd name="connsiteX98" fmla="*/ 730103 w 1605470"/>
              <a:gd name="connsiteY98" fmla="*/ 3738082 h 6858000"/>
              <a:gd name="connsiteX99" fmla="*/ 737449 w 1605470"/>
              <a:gd name="connsiteY99" fmla="*/ 3673397 h 6858000"/>
              <a:gd name="connsiteX100" fmla="*/ 736745 w 1605470"/>
              <a:gd name="connsiteY100" fmla="*/ 3637109 h 6858000"/>
              <a:gd name="connsiteX101" fmla="*/ 740188 w 1605470"/>
              <a:gd name="connsiteY101" fmla="*/ 3536883 h 6858000"/>
              <a:gd name="connsiteX102" fmla="*/ 747726 w 1605470"/>
              <a:gd name="connsiteY102" fmla="*/ 3435652 h 6858000"/>
              <a:gd name="connsiteX103" fmla="*/ 774383 w 1605470"/>
              <a:gd name="connsiteY103" fmla="*/ 3381564 h 6858000"/>
              <a:gd name="connsiteX104" fmla="*/ 774870 w 1605470"/>
              <a:gd name="connsiteY104" fmla="*/ 3375761 h 6858000"/>
              <a:gd name="connsiteX105" fmla="*/ 770510 w 1605470"/>
              <a:gd name="connsiteY105" fmla="*/ 3361844 h 6858000"/>
              <a:gd name="connsiteX106" fmla="*/ 767933 w 1605470"/>
              <a:gd name="connsiteY106" fmla="*/ 3356929 h 6858000"/>
              <a:gd name="connsiteX107" fmla="*/ 766158 w 1605470"/>
              <a:gd name="connsiteY107" fmla="*/ 3349058 h 6858000"/>
              <a:gd name="connsiteX108" fmla="*/ 766414 w 1605470"/>
              <a:gd name="connsiteY108" fmla="*/ 3348763 h 6858000"/>
              <a:gd name="connsiteX109" fmla="*/ 764166 w 1605470"/>
              <a:gd name="connsiteY109" fmla="*/ 3341588 h 6858000"/>
              <a:gd name="connsiteX110" fmla="*/ 749397 w 1605470"/>
              <a:gd name="connsiteY110" fmla="*/ 3307769 h 6858000"/>
              <a:gd name="connsiteX111" fmla="*/ 766960 w 1605470"/>
              <a:gd name="connsiteY111" fmla="*/ 3250522 h 6858000"/>
              <a:gd name="connsiteX112" fmla="*/ 767385 w 1605470"/>
              <a:gd name="connsiteY112" fmla="*/ 3229163 h 6858000"/>
              <a:gd name="connsiteX113" fmla="*/ 769208 w 1605470"/>
              <a:gd name="connsiteY113" fmla="*/ 3217217 h 6858000"/>
              <a:gd name="connsiteX114" fmla="*/ 770350 w 1605470"/>
              <a:gd name="connsiteY114" fmla="*/ 3216125 h 6858000"/>
              <a:gd name="connsiteX115" fmla="*/ 756043 w 1605470"/>
              <a:gd name="connsiteY115" fmla="*/ 3183755 h 6858000"/>
              <a:gd name="connsiteX116" fmla="*/ 756544 w 1605470"/>
              <a:gd name="connsiteY116" fmla="*/ 3178642 h 6858000"/>
              <a:gd name="connsiteX117" fmla="*/ 744144 w 1605470"/>
              <a:gd name="connsiteY117" fmla="*/ 3158586 h 6858000"/>
              <a:gd name="connsiteX118" fmla="*/ 739378 w 1605470"/>
              <a:gd name="connsiteY118" fmla="*/ 3147669 h 6858000"/>
              <a:gd name="connsiteX119" fmla="*/ 734648 w 1605470"/>
              <a:gd name="connsiteY119" fmla="*/ 3145733 h 6858000"/>
              <a:gd name="connsiteX120" fmla="*/ 729329 w 1605470"/>
              <a:gd name="connsiteY120" fmla="*/ 3129034 h 6858000"/>
              <a:gd name="connsiteX121" fmla="*/ 729994 w 1605470"/>
              <a:gd name="connsiteY121" fmla="*/ 3126682 h 6858000"/>
              <a:gd name="connsiteX122" fmla="*/ 720862 w 1605470"/>
              <a:gd name="connsiteY122" fmla="*/ 3114519 h 6858000"/>
              <a:gd name="connsiteX123" fmla="*/ 707471 w 1605470"/>
              <a:gd name="connsiteY123" fmla="*/ 3106272 h 6858000"/>
              <a:gd name="connsiteX124" fmla="*/ 680201 w 1605470"/>
              <a:gd name="connsiteY124" fmla="*/ 2958185 h 6858000"/>
              <a:gd name="connsiteX125" fmla="*/ 622815 w 1605470"/>
              <a:gd name="connsiteY125" fmla="*/ 2762989 h 6858000"/>
              <a:gd name="connsiteX126" fmla="*/ 571733 w 1605470"/>
              <a:gd name="connsiteY126" fmla="*/ 2554718 h 6858000"/>
              <a:gd name="connsiteX127" fmla="*/ 551827 w 1605470"/>
              <a:gd name="connsiteY127" fmla="*/ 2485734 h 6858000"/>
              <a:gd name="connsiteX128" fmla="*/ 542550 w 1605470"/>
              <a:gd name="connsiteY128" fmla="*/ 2447068 h 6858000"/>
              <a:gd name="connsiteX129" fmla="*/ 529511 w 1605470"/>
              <a:gd name="connsiteY129" fmla="*/ 2425819 h 6858000"/>
              <a:gd name="connsiteX130" fmla="*/ 528878 w 1605470"/>
              <a:gd name="connsiteY130" fmla="*/ 2408971 h 6858000"/>
              <a:gd name="connsiteX131" fmla="*/ 535510 w 1605470"/>
              <a:gd name="connsiteY131" fmla="*/ 2402874 h 6858000"/>
              <a:gd name="connsiteX132" fmla="*/ 538122 w 1605470"/>
              <a:gd name="connsiteY132" fmla="*/ 2381443 h 6858000"/>
              <a:gd name="connsiteX133" fmla="*/ 514451 w 1605470"/>
              <a:gd name="connsiteY133" fmla="*/ 2261920 h 6858000"/>
              <a:gd name="connsiteX134" fmla="*/ 486968 w 1605470"/>
              <a:gd name="connsiteY134" fmla="*/ 2182937 h 6858000"/>
              <a:gd name="connsiteX135" fmla="*/ 488555 w 1605470"/>
              <a:gd name="connsiteY135" fmla="*/ 2155135 h 6858000"/>
              <a:gd name="connsiteX136" fmla="*/ 486013 w 1605470"/>
              <a:gd name="connsiteY136" fmla="*/ 2118008 h 6858000"/>
              <a:gd name="connsiteX137" fmla="*/ 487006 w 1605470"/>
              <a:gd name="connsiteY137" fmla="*/ 2050531 h 6858000"/>
              <a:gd name="connsiteX138" fmla="*/ 478812 w 1605470"/>
              <a:gd name="connsiteY138" fmla="*/ 1963269 h 6858000"/>
              <a:gd name="connsiteX139" fmla="*/ 442619 w 1605470"/>
              <a:gd name="connsiteY139" fmla="*/ 1910499 h 6858000"/>
              <a:gd name="connsiteX140" fmla="*/ 446785 w 1605470"/>
              <a:gd name="connsiteY140" fmla="*/ 1903212 h 6858000"/>
              <a:gd name="connsiteX141" fmla="*/ 436547 w 1605470"/>
              <a:gd name="connsiteY141" fmla="*/ 1861531 h 6858000"/>
              <a:gd name="connsiteX142" fmla="*/ 390346 w 1605470"/>
              <a:gd name="connsiteY142" fmla="*/ 1732919 h 6858000"/>
              <a:gd name="connsiteX143" fmla="*/ 362657 w 1605470"/>
              <a:gd name="connsiteY143" fmla="*/ 1663540 h 6858000"/>
              <a:gd name="connsiteX144" fmla="*/ 361783 w 1605470"/>
              <a:gd name="connsiteY144" fmla="*/ 1615777 h 6858000"/>
              <a:gd name="connsiteX145" fmla="*/ 342578 w 1605470"/>
              <a:gd name="connsiteY145" fmla="*/ 1563678 h 6858000"/>
              <a:gd name="connsiteX146" fmla="*/ 355658 w 1605470"/>
              <a:gd name="connsiteY146" fmla="*/ 1519474 h 6858000"/>
              <a:gd name="connsiteX147" fmla="*/ 348400 w 1605470"/>
              <a:gd name="connsiteY147" fmla="*/ 1477995 h 6858000"/>
              <a:gd name="connsiteX148" fmla="*/ 334485 w 1605470"/>
              <a:gd name="connsiteY148" fmla="*/ 1373769 h 6858000"/>
              <a:gd name="connsiteX149" fmla="*/ 342792 w 1605470"/>
              <a:gd name="connsiteY149" fmla="*/ 1307086 h 6858000"/>
              <a:gd name="connsiteX150" fmla="*/ 343980 w 1605470"/>
              <a:gd name="connsiteY150" fmla="*/ 1189033 h 6858000"/>
              <a:gd name="connsiteX151" fmla="*/ 348665 w 1605470"/>
              <a:gd name="connsiteY151" fmla="*/ 1168288 h 6858000"/>
              <a:gd name="connsiteX152" fmla="*/ 340947 w 1605470"/>
              <a:gd name="connsiteY152" fmla="*/ 1142577 h 6858000"/>
              <a:gd name="connsiteX153" fmla="*/ 330253 w 1605470"/>
              <a:gd name="connsiteY153" fmla="*/ 1088484 h 6858000"/>
              <a:gd name="connsiteX154" fmla="*/ 318989 w 1605470"/>
              <a:gd name="connsiteY154" fmla="*/ 1016103 h 6858000"/>
              <a:gd name="connsiteX155" fmla="*/ 320445 w 1605470"/>
              <a:gd name="connsiteY155" fmla="*/ 932283 h 6858000"/>
              <a:gd name="connsiteX156" fmla="*/ 322681 w 1605470"/>
              <a:gd name="connsiteY156" fmla="*/ 915925 h 6858000"/>
              <a:gd name="connsiteX157" fmla="*/ 315310 w 1605470"/>
              <a:gd name="connsiteY157" fmla="*/ 896999 h 6858000"/>
              <a:gd name="connsiteX158" fmla="*/ 284718 w 1605470"/>
              <a:gd name="connsiteY158" fmla="*/ 821517 h 6858000"/>
              <a:gd name="connsiteX159" fmla="*/ 263668 w 1605470"/>
              <a:gd name="connsiteY159" fmla="*/ 751353 h 6858000"/>
              <a:gd name="connsiteX160" fmla="*/ 263226 w 1605470"/>
              <a:gd name="connsiteY160" fmla="*/ 721230 h 6858000"/>
              <a:gd name="connsiteX161" fmla="*/ 248897 w 1605470"/>
              <a:gd name="connsiteY161" fmla="*/ 681659 h 6858000"/>
              <a:gd name="connsiteX162" fmla="*/ 234316 w 1605470"/>
              <a:gd name="connsiteY162" fmla="*/ 635218 h 6858000"/>
              <a:gd name="connsiteX163" fmla="*/ 239327 w 1605470"/>
              <a:gd name="connsiteY163" fmla="*/ 613763 h 6858000"/>
              <a:gd name="connsiteX164" fmla="*/ 225269 w 1605470"/>
              <a:gd name="connsiteY164" fmla="*/ 598582 h 6858000"/>
              <a:gd name="connsiteX165" fmla="*/ 224950 w 1605470"/>
              <a:gd name="connsiteY165" fmla="*/ 576846 h 6858000"/>
              <a:gd name="connsiteX166" fmla="*/ 204576 w 1605470"/>
              <a:gd name="connsiteY166" fmla="*/ 530055 h 6858000"/>
              <a:gd name="connsiteX167" fmla="*/ 219064 w 1605470"/>
              <a:gd name="connsiteY167" fmla="*/ 469651 h 6858000"/>
              <a:gd name="connsiteX168" fmla="*/ 195012 w 1605470"/>
              <a:gd name="connsiteY168" fmla="*/ 448559 h 6858000"/>
              <a:gd name="connsiteX169" fmla="*/ 201434 w 1605470"/>
              <a:gd name="connsiteY169" fmla="*/ 441529 h 6858000"/>
              <a:gd name="connsiteX170" fmla="*/ 200655 w 1605470"/>
              <a:gd name="connsiteY170" fmla="*/ 428927 h 6858000"/>
              <a:gd name="connsiteX171" fmla="*/ 190059 w 1605470"/>
              <a:gd name="connsiteY171" fmla="*/ 430161 h 6858000"/>
              <a:gd name="connsiteX172" fmla="*/ 167079 w 1605470"/>
              <a:gd name="connsiteY172" fmla="*/ 367211 h 6858000"/>
              <a:gd name="connsiteX173" fmla="*/ 124571 w 1605470"/>
              <a:gd name="connsiteY173" fmla="*/ 302178 h 6858000"/>
              <a:gd name="connsiteX174" fmla="*/ 103243 w 1605470"/>
              <a:gd name="connsiteY174" fmla="*/ 211375 h 6858000"/>
              <a:gd name="connsiteX175" fmla="*/ 94571 w 1605470"/>
              <a:gd name="connsiteY175" fmla="*/ 184179 h 6858000"/>
              <a:gd name="connsiteX176" fmla="*/ 13437 w 1605470"/>
              <a:gd name="connsiteY176" fmla="*/ 19287 h 6858000"/>
              <a:gd name="connsiteX177" fmla="*/ 0 w 1605470"/>
              <a:gd name="connsiteY17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59710 w 1605470"/>
              <a:gd name="connsiteY41" fmla="*/ 5564796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8807 w 1605470"/>
              <a:gd name="connsiteY58" fmla="*/ 5067850 h 6858000"/>
              <a:gd name="connsiteX59" fmla="*/ 721538 w 1605470"/>
              <a:gd name="connsiteY59" fmla="*/ 5060861 h 6858000"/>
              <a:gd name="connsiteX60" fmla="*/ 718242 w 1605470"/>
              <a:gd name="connsiteY60" fmla="*/ 5034192 h 6858000"/>
              <a:gd name="connsiteX61" fmla="*/ 719796 w 1605470"/>
              <a:gd name="connsiteY61" fmla="*/ 4993030 h 6858000"/>
              <a:gd name="connsiteX62" fmla="*/ 726705 w 1605470"/>
              <a:gd name="connsiteY62" fmla="*/ 4946844 h 6858000"/>
              <a:gd name="connsiteX63" fmla="*/ 722561 w 1605470"/>
              <a:gd name="connsiteY63" fmla="*/ 4932692 h 6858000"/>
              <a:gd name="connsiteX64" fmla="*/ 724935 w 1605470"/>
              <a:gd name="connsiteY64" fmla="*/ 4821504 h 6858000"/>
              <a:gd name="connsiteX65" fmla="*/ 732118 w 1605470"/>
              <a:gd name="connsiteY65" fmla="*/ 4801535 h 6858000"/>
              <a:gd name="connsiteX66" fmla="*/ 739787 w 1605470"/>
              <a:gd name="connsiteY66" fmla="*/ 4797794 h 6858000"/>
              <a:gd name="connsiteX67" fmla="*/ 741081 w 1605470"/>
              <a:gd name="connsiteY67" fmla="*/ 4784526 h 6858000"/>
              <a:gd name="connsiteX68" fmla="*/ 742865 w 1605470"/>
              <a:gd name="connsiteY68" fmla="*/ 4781211 h 6858000"/>
              <a:gd name="connsiteX69" fmla="*/ 751652 w 1605470"/>
              <a:gd name="connsiteY69" fmla="*/ 4761984 h 6858000"/>
              <a:gd name="connsiteX70" fmla="*/ 747700 w 1605470"/>
              <a:gd name="connsiteY70" fmla="*/ 4690749 h 6858000"/>
              <a:gd name="connsiteX71" fmla="*/ 743180 w 1605470"/>
              <a:gd name="connsiteY71" fmla="*/ 4584173 h 6858000"/>
              <a:gd name="connsiteX72" fmla="*/ 738263 w 1605470"/>
              <a:gd name="connsiteY72" fmla="*/ 4444346 h 6858000"/>
              <a:gd name="connsiteX73" fmla="*/ 756542 w 1605470"/>
              <a:gd name="connsiteY73" fmla="*/ 4350346 h 6858000"/>
              <a:gd name="connsiteX74" fmla="*/ 715481 w 1605470"/>
              <a:gd name="connsiteY74" fmla="*/ 4214165 h 6858000"/>
              <a:gd name="connsiteX75" fmla="*/ 719554 w 1605470"/>
              <a:gd name="connsiteY75" fmla="*/ 4090296 h 6858000"/>
              <a:gd name="connsiteX76" fmla="*/ 704810 w 1605470"/>
              <a:gd name="connsiteY76" fmla="*/ 4033999 h 6858000"/>
              <a:gd name="connsiteX77" fmla="*/ 705959 w 1605470"/>
              <a:gd name="connsiteY77" fmla="*/ 4031933 h 6858000"/>
              <a:gd name="connsiteX78" fmla="*/ 704535 w 1605470"/>
              <a:gd name="connsiteY78" fmla="*/ 4013953 h 6858000"/>
              <a:gd name="connsiteX79" fmla="*/ 700443 w 1605470"/>
              <a:gd name="connsiteY79" fmla="*/ 4010511 h 6858000"/>
              <a:gd name="connsiteX80" fmla="*/ 698282 w 1605470"/>
              <a:gd name="connsiteY80" fmla="*/ 3998331 h 6858000"/>
              <a:gd name="connsiteX81" fmla="*/ 690830 w 1605470"/>
              <a:gd name="connsiteY81" fmla="*/ 3974753 h 6858000"/>
              <a:gd name="connsiteX82" fmla="*/ 692428 w 1605470"/>
              <a:gd name="connsiteY82" fmla="*/ 3969950 h 6858000"/>
              <a:gd name="connsiteX83" fmla="*/ 685850 w 1605470"/>
              <a:gd name="connsiteY83" fmla="*/ 3933779 h 6858000"/>
              <a:gd name="connsiteX84" fmla="*/ 687181 w 1605470"/>
              <a:gd name="connsiteY84" fmla="*/ 3933093 h 6858000"/>
              <a:gd name="connsiteX85" fmla="*/ 691535 w 1605470"/>
              <a:gd name="connsiteY85" fmla="*/ 3922082 h 6858000"/>
              <a:gd name="connsiteX86" fmla="*/ 696613 w 1605470"/>
              <a:gd name="connsiteY86" fmla="*/ 3901461 h 6858000"/>
              <a:gd name="connsiteX87" fmla="*/ 719207 w 1605470"/>
              <a:gd name="connsiteY87" fmla="*/ 3813873 h 6858000"/>
              <a:gd name="connsiteX88" fmla="*/ 718632 w 1605470"/>
              <a:gd name="connsiteY88" fmla="*/ 3806161 h 6858000"/>
              <a:gd name="connsiteX89" fmla="*/ 718939 w 1605470"/>
              <a:gd name="connsiteY89" fmla="*/ 3805957 h 6858000"/>
              <a:gd name="connsiteX90" fmla="*/ 718966 w 1605470"/>
              <a:gd name="connsiteY90" fmla="*/ 3797724 h 6858000"/>
              <a:gd name="connsiteX91" fmla="*/ 717581 w 1605470"/>
              <a:gd name="connsiteY91" fmla="*/ 3792098 h 6858000"/>
              <a:gd name="connsiteX92" fmla="*/ 716465 w 1605470"/>
              <a:gd name="connsiteY92" fmla="*/ 3777135 h 6858000"/>
              <a:gd name="connsiteX93" fmla="*/ 718198 w 1605470"/>
              <a:gd name="connsiteY93" fmla="*/ 3771656 h 6858000"/>
              <a:gd name="connsiteX94" fmla="*/ 721941 w 1605470"/>
              <a:gd name="connsiteY94" fmla="*/ 3769007 h 6858000"/>
              <a:gd name="connsiteX95" fmla="*/ 721407 w 1605470"/>
              <a:gd name="connsiteY95" fmla="*/ 3767709 h 6858000"/>
              <a:gd name="connsiteX96" fmla="*/ 730103 w 1605470"/>
              <a:gd name="connsiteY96" fmla="*/ 3738082 h 6858000"/>
              <a:gd name="connsiteX97" fmla="*/ 737449 w 1605470"/>
              <a:gd name="connsiteY97" fmla="*/ 3673397 h 6858000"/>
              <a:gd name="connsiteX98" fmla="*/ 736745 w 1605470"/>
              <a:gd name="connsiteY98" fmla="*/ 3637109 h 6858000"/>
              <a:gd name="connsiteX99" fmla="*/ 740188 w 1605470"/>
              <a:gd name="connsiteY99" fmla="*/ 3536883 h 6858000"/>
              <a:gd name="connsiteX100" fmla="*/ 747726 w 1605470"/>
              <a:gd name="connsiteY100" fmla="*/ 3435652 h 6858000"/>
              <a:gd name="connsiteX101" fmla="*/ 774383 w 1605470"/>
              <a:gd name="connsiteY101" fmla="*/ 3381564 h 6858000"/>
              <a:gd name="connsiteX102" fmla="*/ 774870 w 1605470"/>
              <a:gd name="connsiteY102" fmla="*/ 3375761 h 6858000"/>
              <a:gd name="connsiteX103" fmla="*/ 770510 w 1605470"/>
              <a:gd name="connsiteY103" fmla="*/ 3361844 h 6858000"/>
              <a:gd name="connsiteX104" fmla="*/ 767933 w 1605470"/>
              <a:gd name="connsiteY104" fmla="*/ 3356929 h 6858000"/>
              <a:gd name="connsiteX105" fmla="*/ 766158 w 1605470"/>
              <a:gd name="connsiteY105" fmla="*/ 3349058 h 6858000"/>
              <a:gd name="connsiteX106" fmla="*/ 766414 w 1605470"/>
              <a:gd name="connsiteY106" fmla="*/ 3348763 h 6858000"/>
              <a:gd name="connsiteX107" fmla="*/ 764166 w 1605470"/>
              <a:gd name="connsiteY107" fmla="*/ 3341588 h 6858000"/>
              <a:gd name="connsiteX108" fmla="*/ 749397 w 1605470"/>
              <a:gd name="connsiteY108" fmla="*/ 3307769 h 6858000"/>
              <a:gd name="connsiteX109" fmla="*/ 766960 w 1605470"/>
              <a:gd name="connsiteY109" fmla="*/ 3250522 h 6858000"/>
              <a:gd name="connsiteX110" fmla="*/ 767385 w 1605470"/>
              <a:gd name="connsiteY110" fmla="*/ 3229163 h 6858000"/>
              <a:gd name="connsiteX111" fmla="*/ 769208 w 1605470"/>
              <a:gd name="connsiteY111" fmla="*/ 3217217 h 6858000"/>
              <a:gd name="connsiteX112" fmla="*/ 770350 w 1605470"/>
              <a:gd name="connsiteY112" fmla="*/ 3216125 h 6858000"/>
              <a:gd name="connsiteX113" fmla="*/ 756043 w 1605470"/>
              <a:gd name="connsiteY113" fmla="*/ 3183755 h 6858000"/>
              <a:gd name="connsiteX114" fmla="*/ 756544 w 1605470"/>
              <a:gd name="connsiteY114" fmla="*/ 3178642 h 6858000"/>
              <a:gd name="connsiteX115" fmla="*/ 744144 w 1605470"/>
              <a:gd name="connsiteY115" fmla="*/ 3158586 h 6858000"/>
              <a:gd name="connsiteX116" fmla="*/ 739378 w 1605470"/>
              <a:gd name="connsiteY116" fmla="*/ 3147669 h 6858000"/>
              <a:gd name="connsiteX117" fmla="*/ 734648 w 1605470"/>
              <a:gd name="connsiteY117" fmla="*/ 3145733 h 6858000"/>
              <a:gd name="connsiteX118" fmla="*/ 729329 w 1605470"/>
              <a:gd name="connsiteY118" fmla="*/ 3129034 h 6858000"/>
              <a:gd name="connsiteX119" fmla="*/ 729994 w 1605470"/>
              <a:gd name="connsiteY119" fmla="*/ 3126682 h 6858000"/>
              <a:gd name="connsiteX120" fmla="*/ 720862 w 1605470"/>
              <a:gd name="connsiteY120" fmla="*/ 3114519 h 6858000"/>
              <a:gd name="connsiteX121" fmla="*/ 707471 w 1605470"/>
              <a:gd name="connsiteY121" fmla="*/ 3106272 h 6858000"/>
              <a:gd name="connsiteX122" fmla="*/ 680201 w 1605470"/>
              <a:gd name="connsiteY122" fmla="*/ 2958185 h 6858000"/>
              <a:gd name="connsiteX123" fmla="*/ 622815 w 1605470"/>
              <a:gd name="connsiteY123" fmla="*/ 2762989 h 6858000"/>
              <a:gd name="connsiteX124" fmla="*/ 571733 w 1605470"/>
              <a:gd name="connsiteY124" fmla="*/ 2554718 h 6858000"/>
              <a:gd name="connsiteX125" fmla="*/ 551827 w 1605470"/>
              <a:gd name="connsiteY125" fmla="*/ 2485734 h 6858000"/>
              <a:gd name="connsiteX126" fmla="*/ 542550 w 1605470"/>
              <a:gd name="connsiteY126" fmla="*/ 2447068 h 6858000"/>
              <a:gd name="connsiteX127" fmla="*/ 529511 w 1605470"/>
              <a:gd name="connsiteY127" fmla="*/ 2425819 h 6858000"/>
              <a:gd name="connsiteX128" fmla="*/ 528878 w 1605470"/>
              <a:gd name="connsiteY128" fmla="*/ 2408971 h 6858000"/>
              <a:gd name="connsiteX129" fmla="*/ 535510 w 1605470"/>
              <a:gd name="connsiteY129" fmla="*/ 2402874 h 6858000"/>
              <a:gd name="connsiteX130" fmla="*/ 538122 w 1605470"/>
              <a:gd name="connsiteY130" fmla="*/ 2381443 h 6858000"/>
              <a:gd name="connsiteX131" fmla="*/ 514451 w 1605470"/>
              <a:gd name="connsiteY131" fmla="*/ 2261920 h 6858000"/>
              <a:gd name="connsiteX132" fmla="*/ 486968 w 1605470"/>
              <a:gd name="connsiteY132" fmla="*/ 2182937 h 6858000"/>
              <a:gd name="connsiteX133" fmla="*/ 488555 w 1605470"/>
              <a:gd name="connsiteY133" fmla="*/ 2155135 h 6858000"/>
              <a:gd name="connsiteX134" fmla="*/ 486013 w 1605470"/>
              <a:gd name="connsiteY134" fmla="*/ 2118008 h 6858000"/>
              <a:gd name="connsiteX135" fmla="*/ 487006 w 1605470"/>
              <a:gd name="connsiteY135" fmla="*/ 2050531 h 6858000"/>
              <a:gd name="connsiteX136" fmla="*/ 478812 w 1605470"/>
              <a:gd name="connsiteY136" fmla="*/ 1963269 h 6858000"/>
              <a:gd name="connsiteX137" fmla="*/ 442619 w 1605470"/>
              <a:gd name="connsiteY137" fmla="*/ 1910499 h 6858000"/>
              <a:gd name="connsiteX138" fmla="*/ 446785 w 1605470"/>
              <a:gd name="connsiteY138" fmla="*/ 1903212 h 6858000"/>
              <a:gd name="connsiteX139" fmla="*/ 436547 w 1605470"/>
              <a:gd name="connsiteY139" fmla="*/ 1861531 h 6858000"/>
              <a:gd name="connsiteX140" fmla="*/ 390346 w 1605470"/>
              <a:gd name="connsiteY140" fmla="*/ 1732919 h 6858000"/>
              <a:gd name="connsiteX141" fmla="*/ 362657 w 1605470"/>
              <a:gd name="connsiteY141" fmla="*/ 1663540 h 6858000"/>
              <a:gd name="connsiteX142" fmla="*/ 361783 w 1605470"/>
              <a:gd name="connsiteY142" fmla="*/ 1615777 h 6858000"/>
              <a:gd name="connsiteX143" fmla="*/ 342578 w 1605470"/>
              <a:gd name="connsiteY143" fmla="*/ 1563678 h 6858000"/>
              <a:gd name="connsiteX144" fmla="*/ 355658 w 1605470"/>
              <a:gd name="connsiteY144" fmla="*/ 1519474 h 6858000"/>
              <a:gd name="connsiteX145" fmla="*/ 348400 w 1605470"/>
              <a:gd name="connsiteY145" fmla="*/ 1477995 h 6858000"/>
              <a:gd name="connsiteX146" fmla="*/ 334485 w 1605470"/>
              <a:gd name="connsiteY146" fmla="*/ 1373769 h 6858000"/>
              <a:gd name="connsiteX147" fmla="*/ 342792 w 1605470"/>
              <a:gd name="connsiteY147" fmla="*/ 1307086 h 6858000"/>
              <a:gd name="connsiteX148" fmla="*/ 343980 w 1605470"/>
              <a:gd name="connsiteY148" fmla="*/ 1189033 h 6858000"/>
              <a:gd name="connsiteX149" fmla="*/ 348665 w 1605470"/>
              <a:gd name="connsiteY149" fmla="*/ 1168288 h 6858000"/>
              <a:gd name="connsiteX150" fmla="*/ 340947 w 1605470"/>
              <a:gd name="connsiteY150" fmla="*/ 1142577 h 6858000"/>
              <a:gd name="connsiteX151" fmla="*/ 330253 w 1605470"/>
              <a:gd name="connsiteY151" fmla="*/ 1088484 h 6858000"/>
              <a:gd name="connsiteX152" fmla="*/ 318989 w 1605470"/>
              <a:gd name="connsiteY152" fmla="*/ 1016103 h 6858000"/>
              <a:gd name="connsiteX153" fmla="*/ 320445 w 1605470"/>
              <a:gd name="connsiteY153" fmla="*/ 932283 h 6858000"/>
              <a:gd name="connsiteX154" fmla="*/ 322681 w 1605470"/>
              <a:gd name="connsiteY154" fmla="*/ 915925 h 6858000"/>
              <a:gd name="connsiteX155" fmla="*/ 315310 w 1605470"/>
              <a:gd name="connsiteY155" fmla="*/ 896999 h 6858000"/>
              <a:gd name="connsiteX156" fmla="*/ 284718 w 1605470"/>
              <a:gd name="connsiteY156" fmla="*/ 821517 h 6858000"/>
              <a:gd name="connsiteX157" fmla="*/ 263668 w 1605470"/>
              <a:gd name="connsiteY157" fmla="*/ 751353 h 6858000"/>
              <a:gd name="connsiteX158" fmla="*/ 263226 w 1605470"/>
              <a:gd name="connsiteY158" fmla="*/ 721230 h 6858000"/>
              <a:gd name="connsiteX159" fmla="*/ 248897 w 1605470"/>
              <a:gd name="connsiteY159" fmla="*/ 681659 h 6858000"/>
              <a:gd name="connsiteX160" fmla="*/ 234316 w 1605470"/>
              <a:gd name="connsiteY160" fmla="*/ 635218 h 6858000"/>
              <a:gd name="connsiteX161" fmla="*/ 239327 w 1605470"/>
              <a:gd name="connsiteY161" fmla="*/ 613763 h 6858000"/>
              <a:gd name="connsiteX162" fmla="*/ 225269 w 1605470"/>
              <a:gd name="connsiteY162" fmla="*/ 598582 h 6858000"/>
              <a:gd name="connsiteX163" fmla="*/ 224950 w 1605470"/>
              <a:gd name="connsiteY163" fmla="*/ 576846 h 6858000"/>
              <a:gd name="connsiteX164" fmla="*/ 204576 w 1605470"/>
              <a:gd name="connsiteY164" fmla="*/ 530055 h 6858000"/>
              <a:gd name="connsiteX165" fmla="*/ 219064 w 1605470"/>
              <a:gd name="connsiteY165" fmla="*/ 469651 h 6858000"/>
              <a:gd name="connsiteX166" fmla="*/ 195012 w 1605470"/>
              <a:gd name="connsiteY166" fmla="*/ 448559 h 6858000"/>
              <a:gd name="connsiteX167" fmla="*/ 201434 w 1605470"/>
              <a:gd name="connsiteY167" fmla="*/ 441529 h 6858000"/>
              <a:gd name="connsiteX168" fmla="*/ 200655 w 1605470"/>
              <a:gd name="connsiteY168" fmla="*/ 428927 h 6858000"/>
              <a:gd name="connsiteX169" fmla="*/ 190059 w 1605470"/>
              <a:gd name="connsiteY169" fmla="*/ 430161 h 6858000"/>
              <a:gd name="connsiteX170" fmla="*/ 167079 w 1605470"/>
              <a:gd name="connsiteY170" fmla="*/ 367211 h 6858000"/>
              <a:gd name="connsiteX171" fmla="*/ 124571 w 1605470"/>
              <a:gd name="connsiteY171" fmla="*/ 302178 h 6858000"/>
              <a:gd name="connsiteX172" fmla="*/ 103243 w 1605470"/>
              <a:gd name="connsiteY172" fmla="*/ 211375 h 6858000"/>
              <a:gd name="connsiteX173" fmla="*/ 94571 w 1605470"/>
              <a:gd name="connsiteY173" fmla="*/ 184179 h 6858000"/>
              <a:gd name="connsiteX174" fmla="*/ 13437 w 1605470"/>
              <a:gd name="connsiteY174" fmla="*/ 19287 h 6858000"/>
              <a:gd name="connsiteX175" fmla="*/ 0 w 1605470"/>
              <a:gd name="connsiteY17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18807 w 1605470"/>
              <a:gd name="connsiteY57" fmla="*/ 5067850 h 6858000"/>
              <a:gd name="connsiteX58" fmla="*/ 721538 w 1605470"/>
              <a:gd name="connsiteY58" fmla="*/ 5060861 h 6858000"/>
              <a:gd name="connsiteX59" fmla="*/ 718242 w 1605470"/>
              <a:gd name="connsiteY59" fmla="*/ 5034192 h 6858000"/>
              <a:gd name="connsiteX60" fmla="*/ 719796 w 1605470"/>
              <a:gd name="connsiteY60" fmla="*/ 4993030 h 6858000"/>
              <a:gd name="connsiteX61" fmla="*/ 726705 w 1605470"/>
              <a:gd name="connsiteY61" fmla="*/ 4946844 h 6858000"/>
              <a:gd name="connsiteX62" fmla="*/ 722561 w 1605470"/>
              <a:gd name="connsiteY62" fmla="*/ 4932692 h 6858000"/>
              <a:gd name="connsiteX63" fmla="*/ 724935 w 1605470"/>
              <a:gd name="connsiteY63" fmla="*/ 4821504 h 6858000"/>
              <a:gd name="connsiteX64" fmla="*/ 732118 w 1605470"/>
              <a:gd name="connsiteY64" fmla="*/ 4801535 h 6858000"/>
              <a:gd name="connsiteX65" fmla="*/ 739787 w 1605470"/>
              <a:gd name="connsiteY65" fmla="*/ 4797794 h 6858000"/>
              <a:gd name="connsiteX66" fmla="*/ 741081 w 1605470"/>
              <a:gd name="connsiteY66" fmla="*/ 4784526 h 6858000"/>
              <a:gd name="connsiteX67" fmla="*/ 742865 w 1605470"/>
              <a:gd name="connsiteY67" fmla="*/ 4781211 h 6858000"/>
              <a:gd name="connsiteX68" fmla="*/ 751652 w 1605470"/>
              <a:gd name="connsiteY68" fmla="*/ 4761984 h 6858000"/>
              <a:gd name="connsiteX69" fmla="*/ 747700 w 1605470"/>
              <a:gd name="connsiteY69" fmla="*/ 4690749 h 6858000"/>
              <a:gd name="connsiteX70" fmla="*/ 743180 w 1605470"/>
              <a:gd name="connsiteY70" fmla="*/ 4584173 h 6858000"/>
              <a:gd name="connsiteX71" fmla="*/ 738263 w 1605470"/>
              <a:gd name="connsiteY71" fmla="*/ 4444346 h 6858000"/>
              <a:gd name="connsiteX72" fmla="*/ 756542 w 1605470"/>
              <a:gd name="connsiteY72" fmla="*/ 4350346 h 6858000"/>
              <a:gd name="connsiteX73" fmla="*/ 715481 w 1605470"/>
              <a:gd name="connsiteY73" fmla="*/ 4214165 h 6858000"/>
              <a:gd name="connsiteX74" fmla="*/ 719554 w 1605470"/>
              <a:gd name="connsiteY74" fmla="*/ 4090296 h 6858000"/>
              <a:gd name="connsiteX75" fmla="*/ 704810 w 1605470"/>
              <a:gd name="connsiteY75" fmla="*/ 4033999 h 6858000"/>
              <a:gd name="connsiteX76" fmla="*/ 705959 w 1605470"/>
              <a:gd name="connsiteY76" fmla="*/ 4031933 h 6858000"/>
              <a:gd name="connsiteX77" fmla="*/ 704535 w 1605470"/>
              <a:gd name="connsiteY77" fmla="*/ 4013953 h 6858000"/>
              <a:gd name="connsiteX78" fmla="*/ 700443 w 1605470"/>
              <a:gd name="connsiteY78" fmla="*/ 4010511 h 6858000"/>
              <a:gd name="connsiteX79" fmla="*/ 698282 w 1605470"/>
              <a:gd name="connsiteY79" fmla="*/ 3998331 h 6858000"/>
              <a:gd name="connsiteX80" fmla="*/ 690830 w 1605470"/>
              <a:gd name="connsiteY80" fmla="*/ 3974753 h 6858000"/>
              <a:gd name="connsiteX81" fmla="*/ 692428 w 1605470"/>
              <a:gd name="connsiteY81" fmla="*/ 3969950 h 6858000"/>
              <a:gd name="connsiteX82" fmla="*/ 685850 w 1605470"/>
              <a:gd name="connsiteY82" fmla="*/ 3933779 h 6858000"/>
              <a:gd name="connsiteX83" fmla="*/ 687181 w 1605470"/>
              <a:gd name="connsiteY83" fmla="*/ 3933093 h 6858000"/>
              <a:gd name="connsiteX84" fmla="*/ 691535 w 1605470"/>
              <a:gd name="connsiteY84" fmla="*/ 3922082 h 6858000"/>
              <a:gd name="connsiteX85" fmla="*/ 696613 w 1605470"/>
              <a:gd name="connsiteY85" fmla="*/ 3901461 h 6858000"/>
              <a:gd name="connsiteX86" fmla="*/ 719207 w 1605470"/>
              <a:gd name="connsiteY86" fmla="*/ 3813873 h 6858000"/>
              <a:gd name="connsiteX87" fmla="*/ 718632 w 1605470"/>
              <a:gd name="connsiteY87" fmla="*/ 3806161 h 6858000"/>
              <a:gd name="connsiteX88" fmla="*/ 718939 w 1605470"/>
              <a:gd name="connsiteY88" fmla="*/ 3805957 h 6858000"/>
              <a:gd name="connsiteX89" fmla="*/ 718966 w 1605470"/>
              <a:gd name="connsiteY89" fmla="*/ 3797724 h 6858000"/>
              <a:gd name="connsiteX90" fmla="*/ 717581 w 1605470"/>
              <a:gd name="connsiteY90" fmla="*/ 3792098 h 6858000"/>
              <a:gd name="connsiteX91" fmla="*/ 716465 w 1605470"/>
              <a:gd name="connsiteY91" fmla="*/ 3777135 h 6858000"/>
              <a:gd name="connsiteX92" fmla="*/ 718198 w 1605470"/>
              <a:gd name="connsiteY92" fmla="*/ 3771656 h 6858000"/>
              <a:gd name="connsiteX93" fmla="*/ 721941 w 1605470"/>
              <a:gd name="connsiteY93" fmla="*/ 3769007 h 6858000"/>
              <a:gd name="connsiteX94" fmla="*/ 721407 w 1605470"/>
              <a:gd name="connsiteY94" fmla="*/ 3767709 h 6858000"/>
              <a:gd name="connsiteX95" fmla="*/ 730103 w 1605470"/>
              <a:gd name="connsiteY95" fmla="*/ 3738082 h 6858000"/>
              <a:gd name="connsiteX96" fmla="*/ 737449 w 1605470"/>
              <a:gd name="connsiteY96" fmla="*/ 3673397 h 6858000"/>
              <a:gd name="connsiteX97" fmla="*/ 736745 w 1605470"/>
              <a:gd name="connsiteY97" fmla="*/ 3637109 h 6858000"/>
              <a:gd name="connsiteX98" fmla="*/ 740188 w 1605470"/>
              <a:gd name="connsiteY98" fmla="*/ 3536883 h 6858000"/>
              <a:gd name="connsiteX99" fmla="*/ 747726 w 1605470"/>
              <a:gd name="connsiteY99" fmla="*/ 3435652 h 6858000"/>
              <a:gd name="connsiteX100" fmla="*/ 774383 w 1605470"/>
              <a:gd name="connsiteY100" fmla="*/ 3381564 h 6858000"/>
              <a:gd name="connsiteX101" fmla="*/ 774870 w 1605470"/>
              <a:gd name="connsiteY101" fmla="*/ 3375761 h 6858000"/>
              <a:gd name="connsiteX102" fmla="*/ 770510 w 1605470"/>
              <a:gd name="connsiteY102" fmla="*/ 3361844 h 6858000"/>
              <a:gd name="connsiteX103" fmla="*/ 767933 w 1605470"/>
              <a:gd name="connsiteY103" fmla="*/ 3356929 h 6858000"/>
              <a:gd name="connsiteX104" fmla="*/ 766158 w 1605470"/>
              <a:gd name="connsiteY104" fmla="*/ 3349058 h 6858000"/>
              <a:gd name="connsiteX105" fmla="*/ 766414 w 1605470"/>
              <a:gd name="connsiteY105" fmla="*/ 3348763 h 6858000"/>
              <a:gd name="connsiteX106" fmla="*/ 764166 w 1605470"/>
              <a:gd name="connsiteY106" fmla="*/ 3341588 h 6858000"/>
              <a:gd name="connsiteX107" fmla="*/ 749397 w 1605470"/>
              <a:gd name="connsiteY107" fmla="*/ 3307769 h 6858000"/>
              <a:gd name="connsiteX108" fmla="*/ 766960 w 1605470"/>
              <a:gd name="connsiteY108" fmla="*/ 3250522 h 6858000"/>
              <a:gd name="connsiteX109" fmla="*/ 767385 w 1605470"/>
              <a:gd name="connsiteY109" fmla="*/ 3229163 h 6858000"/>
              <a:gd name="connsiteX110" fmla="*/ 769208 w 1605470"/>
              <a:gd name="connsiteY110" fmla="*/ 3217217 h 6858000"/>
              <a:gd name="connsiteX111" fmla="*/ 770350 w 1605470"/>
              <a:gd name="connsiteY111" fmla="*/ 3216125 h 6858000"/>
              <a:gd name="connsiteX112" fmla="*/ 756043 w 1605470"/>
              <a:gd name="connsiteY112" fmla="*/ 3183755 h 6858000"/>
              <a:gd name="connsiteX113" fmla="*/ 756544 w 1605470"/>
              <a:gd name="connsiteY113" fmla="*/ 3178642 h 6858000"/>
              <a:gd name="connsiteX114" fmla="*/ 744144 w 1605470"/>
              <a:gd name="connsiteY114" fmla="*/ 3158586 h 6858000"/>
              <a:gd name="connsiteX115" fmla="*/ 739378 w 1605470"/>
              <a:gd name="connsiteY115" fmla="*/ 3147669 h 6858000"/>
              <a:gd name="connsiteX116" fmla="*/ 734648 w 1605470"/>
              <a:gd name="connsiteY116" fmla="*/ 3145733 h 6858000"/>
              <a:gd name="connsiteX117" fmla="*/ 729329 w 1605470"/>
              <a:gd name="connsiteY117" fmla="*/ 3129034 h 6858000"/>
              <a:gd name="connsiteX118" fmla="*/ 729994 w 1605470"/>
              <a:gd name="connsiteY118" fmla="*/ 3126682 h 6858000"/>
              <a:gd name="connsiteX119" fmla="*/ 720862 w 1605470"/>
              <a:gd name="connsiteY119" fmla="*/ 3114519 h 6858000"/>
              <a:gd name="connsiteX120" fmla="*/ 707471 w 1605470"/>
              <a:gd name="connsiteY120" fmla="*/ 3106272 h 6858000"/>
              <a:gd name="connsiteX121" fmla="*/ 680201 w 1605470"/>
              <a:gd name="connsiteY121" fmla="*/ 2958185 h 6858000"/>
              <a:gd name="connsiteX122" fmla="*/ 622815 w 1605470"/>
              <a:gd name="connsiteY122" fmla="*/ 2762989 h 6858000"/>
              <a:gd name="connsiteX123" fmla="*/ 571733 w 1605470"/>
              <a:gd name="connsiteY123" fmla="*/ 2554718 h 6858000"/>
              <a:gd name="connsiteX124" fmla="*/ 551827 w 1605470"/>
              <a:gd name="connsiteY124" fmla="*/ 2485734 h 6858000"/>
              <a:gd name="connsiteX125" fmla="*/ 542550 w 1605470"/>
              <a:gd name="connsiteY125" fmla="*/ 2447068 h 6858000"/>
              <a:gd name="connsiteX126" fmla="*/ 529511 w 1605470"/>
              <a:gd name="connsiteY126" fmla="*/ 2425819 h 6858000"/>
              <a:gd name="connsiteX127" fmla="*/ 528878 w 1605470"/>
              <a:gd name="connsiteY127" fmla="*/ 2408971 h 6858000"/>
              <a:gd name="connsiteX128" fmla="*/ 535510 w 1605470"/>
              <a:gd name="connsiteY128" fmla="*/ 2402874 h 6858000"/>
              <a:gd name="connsiteX129" fmla="*/ 538122 w 1605470"/>
              <a:gd name="connsiteY129" fmla="*/ 2381443 h 6858000"/>
              <a:gd name="connsiteX130" fmla="*/ 514451 w 1605470"/>
              <a:gd name="connsiteY130" fmla="*/ 2261920 h 6858000"/>
              <a:gd name="connsiteX131" fmla="*/ 486968 w 1605470"/>
              <a:gd name="connsiteY131" fmla="*/ 2182937 h 6858000"/>
              <a:gd name="connsiteX132" fmla="*/ 488555 w 1605470"/>
              <a:gd name="connsiteY132" fmla="*/ 2155135 h 6858000"/>
              <a:gd name="connsiteX133" fmla="*/ 486013 w 1605470"/>
              <a:gd name="connsiteY133" fmla="*/ 2118008 h 6858000"/>
              <a:gd name="connsiteX134" fmla="*/ 487006 w 1605470"/>
              <a:gd name="connsiteY134" fmla="*/ 2050531 h 6858000"/>
              <a:gd name="connsiteX135" fmla="*/ 478812 w 1605470"/>
              <a:gd name="connsiteY135" fmla="*/ 1963269 h 6858000"/>
              <a:gd name="connsiteX136" fmla="*/ 442619 w 1605470"/>
              <a:gd name="connsiteY136" fmla="*/ 1910499 h 6858000"/>
              <a:gd name="connsiteX137" fmla="*/ 446785 w 1605470"/>
              <a:gd name="connsiteY137" fmla="*/ 1903212 h 6858000"/>
              <a:gd name="connsiteX138" fmla="*/ 436547 w 1605470"/>
              <a:gd name="connsiteY138" fmla="*/ 1861531 h 6858000"/>
              <a:gd name="connsiteX139" fmla="*/ 390346 w 1605470"/>
              <a:gd name="connsiteY139" fmla="*/ 1732919 h 6858000"/>
              <a:gd name="connsiteX140" fmla="*/ 362657 w 1605470"/>
              <a:gd name="connsiteY140" fmla="*/ 1663540 h 6858000"/>
              <a:gd name="connsiteX141" fmla="*/ 361783 w 1605470"/>
              <a:gd name="connsiteY141" fmla="*/ 1615777 h 6858000"/>
              <a:gd name="connsiteX142" fmla="*/ 342578 w 1605470"/>
              <a:gd name="connsiteY142" fmla="*/ 1563678 h 6858000"/>
              <a:gd name="connsiteX143" fmla="*/ 355658 w 1605470"/>
              <a:gd name="connsiteY143" fmla="*/ 1519474 h 6858000"/>
              <a:gd name="connsiteX144" fmla="*/ 348400 w 1605470"/>
              <a:gd name="connsiteY144" fmla="*/ 1477995 h 6858000"/>
              <a:gd name="connsiteX145" fmla="*/ 334485 w 1605470"/>
              <a:gd name="connsiteY145" fmla="*/ 1373769 h 6858000"/>
              <a:gd name="connsiteX146" fmla="*/ 342792 w 1605470"/>
              <a:gd name="connsiteY146" fmla="*/ 1307086 h 6858000"/>
              <a:gd name="connsiteX147" fmla="*/ 343980 w 1605470"/>
              <a:gd name="connsiteY147" fmla="*/ 1189033 h 6858000"/>
              <a:gd name="connsiteX148" fmla="*/ 348665 w 1605470"/>
              <a:gd name="connsiteY148" fmla="*/ 1168288 h 6858000"/>
              <a:gd name="connsiteX149" fmla="*/ 340947 w 1605470"/>
              <a:gd name="connsiteY149" fmla="*/ 1142577 h 6858000"/>
              <a:gd name="connsiteX150" fmla="*/ 330253 w 1605470"/>
              <a:gd name="connsiteY150" fmla="*/ 1088484 h 6858000"/>
              <a:gd name="connsiteX151" fmla="*/ 318989 w 1605470"/>
              <a:gd name="connsiteY151" fmla="*/ 1016103 h 6858000"/>
              <a:gd name="connsiteX152" fmla="*/ 320445 w 1605470"/>
              <a:gd name="connsiteY152" fmla="*/ 932283 h 6858000"/>
              <a:gd name="connsiteX153" fmla="*/ 322681 w 1605470"/>
              <a:gd name="connsiteY153" fmla="*/ 915925 h 6858000"/>
              <a:gd name="connsiteX154" fmla="*/ 315310 w 1605470"/>
              <a:gd name="connsiteY154" fmla="*/ 896999 h 6858000"/>
              <a:gd name="connsiteX155" fmla="*/ 284718 w 1605470"/>
              <a:gd name="connsiteY155" fmla="*/ 821517 h 6858000"/>
              <a:gd name="connsiteX156" fmla="*/ 263668 w 1605470"/>
              <a:gd name="connsiteY156" fmla="*/ 751353 h 6858000"/>
              <a:gd name="connsiteX157" fmla="*/ 263226 w 1605470"/>
              <a:gd name="connsiteY157" fmla="*/ 721230 h 6858000"/>
              <a:gd name="connsiteX158" fmla="*/ 248897 w 1605470"/>
              <a:gd name="connsiteY158" fmla="*/ 681659 h 6858000"/>
              <a:gd name="connsiteX159" fmla="*/ 234316 w 1605470"/>
              <a:gd name="connsiteY159" fmla="*/ 635218 h 6858000"/>
              <a:gd name="connsiteX160" fmla="*/ 239327 w 1605470"/>
              <a:gd name="connsiteY160" fmla="*/ 613763 h 6858000"/>
              <a:gd name="connsiteX161" fmla="*/ 225269 w 1605470"/>
              <a:gd name="connsiteY161" fmla="*/ 598582 h 6858000"/>
              <a:gd name="connsiteX162" fmla="*/ 224950 w 1605470"/>
              <a:gd name="connsiteY162" fmla="*/ 576846 h 6858000"/>
              <a:gd name="connsiteX163" fmla="*/ 204576 w 1605470"/>
              <a:gd name="connsiteY163" fmla="*/ 530055 h 6858000"/>
              <a:gd name="connsiteX164" fmla="*/ 219064 w 1605470"/>
              <a:gd name="connsiteY164" fmla="*/ 469651 h 6858000"/>
              <a:gd name="connsiteX165" fmla="*/ 195012 w 1605470"/>
              <a:gd name="connsiteY165" fmla="*/ 448559 h 6858000"/>
              <a:gd name="connsiteX166" fmla="*/ 201434 w 1605470"/>
              <a:gd name="connsiteY166" fmla="*/ 441529 h 6858000"/>
              <a:gd name="connsiteX167" fmla="*/ 200655 w 1605470"/>
              <a:gd name="connsiteY167" fmla="*/ 428927 h 6858000"/>
              <a:gd name="connsiteX168" fmla="*/ 190059 w 1605470"/>
              <a:gd name="connsiteY168" fmla="*/ 430161 h 6858000"/>
              <a:gd name="connsiteX169" fmla="*/ 167079 w 1605470"/>
              <a:gd name="connsiteY169" fmla="*/ 367211 h 6858000"/>
              <a:gd name="connsiteX170" fmla="*/ 124571 w 1605470"/>
              <a:gd name="connsiteY170" fmla="*/ 302178 h 6858000"/>
              <a:gd name="connsiteX171" fmla="*/ 103243 w 1605470"/>
              <a:gd name="connsiteY171" fmla="*/ 211375 h 6858000"/>
              <a:gd name="connsiteX172" fmla="*/ 94571 w 1605470"/>
              <a:gd name="connsiteY172" fmla="*/ 184179 h 6858000"/>
              <a:gd name="connsiteX173" fmla="*/ 13437 w 1605470"/>
              <a:gd name="connsiteY173" fmla="*/ 19287 h 6858000"/>
              <a:gd name="connsiteX174" fmla="*/ 0 w 1605470"/>
              <a:gd name="connsiteY17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87214 w 1605470"/>
              <a:gd name="connsiteY41" fmla="*/ 5451511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63084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91557 w 1605470"/>
              <a:gd name="connsiteY40" fmla="*/ 5476393 h 6858000"/>
              <a:gd name="connsiteX41" fmla="*/ 622750 w 1605470"/>
              <a:gd name="connsiteY41" fmla="*/ 5396260 h 6858000"/>
              <a:gd name="connsiteX42" fmla="*/ 638731 w 1605470"/>
              <a:gd name="connsiteY42" fmla="*/ 5330009 h 6858000"/>
              <a:gd name="connsiteX43" fmla="*/ 672224 w 1605470"/>
              <a:gd name="connsiteY43" fmla="*/ 5273739 h 6858000"/>
              <a:gd name="connsiteX44" fmla="*/ 681823 w 1605470"/>
              <a:gd name="connsiteY44" fmla="*/ 5241779 h 6858000"/>
              <a:gd name="connsiteX45" fmla="*/ 693049 w 1605470"/>
              <a:gd name="connsiteY45" fmla="*/ 5225268 h 6858000"/>
              <a:gd name="connsiteX46" fmla="*/ 694069 w 1605470"/>
              <a:gd name="connsiteY46" fmla="*/ 5217684 h 6858000"/>
              <a:gd name="connsiteX47" fmla="*/ 701410 w 1605470"/>
              <a:gd name="connsiteY47" fmla="*/ 5193377 h 6858000"/>
              <a:gd name="connsiteX48" fmla="*/ 704713 w 1605470"/>
              <a:gd name="connsiteY48" fmla="*/ 5179288 h 6858000"/>
              <a:gd name="connsiteX49" fmla="*/ 705697 w 1605470"/>
              <a:gd name="connsiteY49" fmla="*/ 5173621 h 6858000"/>
              <a:gd name="connsiteX50" fmla="*/ 701331 w 1605470"/>
              <a:gd name="connsiteY50" fmla="*/ 5159961 h 6858000"/>
              <a:gd name="connsiteX51" fmla="*/ 708008 w 1605470"/>
              <a:gd name="connsiteY51" fmla="*/ 5144295 h 6858000"/>
              <a:gd name="connsiteX52" fmla="*/ 704941 w 1605470"/>
              <a:gd name="connsiteY52" fmla="*/ 5125185 h 6858000"/>
              <a:gd name="connsiteX53" fmla="*/ 711771 w 1605470"/>
              <a:gd name="connsiteY53" fmla="*/ 5121884 h 6858000"/>
              <a:gd name="connsiteX54" fmla="*/ 718807 w 1605470"/>
              <a:gd name="connsiteY54" fmla="*/ 5067850 h 6858000"/>
              <a:gd name="connsiteX55" fmla="*/ 721538 w 1605470"/>
              <a:gd name="connsiteY55" fmla="*/ 5060861 h 6858000"/>
              <a:gd name="connsiteX56" fmla="*/ 718242 w 1605470"/>
              <a:gd name="connsiteY56" fmla="*/ 5034192 h 6858000"/>
              <a:gd name="connsiteX57" fmla="*/ 719796 w 1605470"/>
              <a:gd name="connsiteY57" fmla="*/ 4993030 h 6858000"/>
              <a:gd name="connsiteX58" fmla="*/ 726705 w 1605470"/>
              <a:gd name="connsiteY58" fmla="*/ 4946844 h 6858000"/>
              <a:gd name="connsiteX59" fmla="*/ 722561 w 1605470"/>
              <a:gd name="connsiteY59" fmla="*/ 4932692 h 6858000"/>
              <a:gd name="connsiteX60" fmla="*/ 737964 w 1605470"/>
              <a:gd name="connsiteY60" fmla="*/ 4858827 h 6858000"/>
              <a:gd name="connsiteX61" fmla="*/ 732118 w 1605470"/>
              <a:gd name="connsiteY61" fmla="*/ 4801535 h 6858000"/>
              <a:gd name="connsiteX62" fmla="*/ 739787 w 1605470"/>
              <a:gd name="connsiteY62" fmla="*/ 4797794 h 6858000"/>
              <a:gd name="connsiteX63" fmla="*/ 741081 w 1605470"/>
              <a:gd name="connsiteY63" fmla="*/ 4784526 h 6858000"/>
              <a:gd name="connsiteX64" fmla="*/ 742865 w 1605470"/>
              <a:gd name="connsiteY64" fmla="*/ 4781211 h 6858000"/>
              <a:gd name="connsiteX65" fmla="*/ 751652 w 1605470"/>
              <a:gd name="connsiteY65" fmla="*/ 4761984 h 6858000"/>
              <a:gd name="connsiteX66" fmla="*/ 747700 w 1605470"/>
              <a:gd name="connsiteY66" fmla="*/ 4690749 h 6858000"/>
              <a:gd name="connsiteX67" fmla="*/ 743180 w 1605470"/>
              <a:gd name="connsiteY67" fmla="*/ 4584173 h 6858000"/>
              <a:gd name="connsiteX68" fmla="*/ 738263 w 1605470"/>
              <a:gd name="connsiteY68" fmla="*/ 4444346 h 6858000"/>
              <a:gd name="connsiteX69" fmla="*/ 734828 w 1605470"/>
              <a:gd name="connsiteY69" fmla="*/ 4375228 h 6858000"/>
              <a:gd name="connsiteX70" fmla="*/ 715481 w 1605470"/>
              <a:gd name="connsiteY70" fmla="*/ 4214165 h 6858000"/>
              <a:gd name="connsiteX71" fmla="*/ 719554 w 1605470"/>
              <a:gd name="connsiteY71" fmla="*/ 4090296 h 6858000"/>
              <a:gd name="connsiteX72" fmla="*/ 704810 w 1605470"/>
              <a:gd name="connsiteY72" fmla="*/ 4033999 h 6858000"/>
              <a:gd name="connsiteX73" fmla="*/ 705959 w 1605470"/>
              <a:gd name="connsiteY73" fmla="*/ 4031933 h 6858000"/>
              <a:gd name="connsiteX74" fmla="*/ 704535 w 1605470"/>
              <a:gd name="connsiteY74" fmla="*/ 4013953 h 6858000"/>
              <a:gd name="connsiteX75" fmla="*/ 700443 w 1605470"/>
              <a:gd name="connsiteY75" fmla="*/ 4010511 h 6858000"/>
              <a:gd name="connsiteX76" fmla="*/ 698282 w 1605470"/>
              <a:gd name="connsiteY76" fmla="*/ 3998331 h 6858000"/>
              <a:gd name="connsiteX77" fmla="*/ 690830 w 1605470"/>
              <a:gd name="connsiteY77" fmla="*/ 3974753 h 6858000"/>
              <a:gd name="connsiteX78" fmla="*/ 692428 w 1605470"/>
              <a:gd name="connsiteY78" fmla="*/ 3969950 h 6858000"/>
              <a:gd name="connsiteX79" fmla="*/ 685850 w 1605470"/>
              <a:gd name="connsiteY79" fmla="*/ 3933779 h 6858000"/>
              <a:gd name="connsiteX80" fmla="*/ 687181 w 1605470"/>
              <a:gd name="connsiteY80" fmla="*/ 3933093 h 6858000"/>
              <a:gd name="connsiteX81" fmla="*/ 691535 w 1605470"/>
              <a:gd name="connsiteY81" fmla="*/ 3922082 h 6858000"/>
              <a:gd name="connsiteX82" fmla="*/ 696613 w 1605470"/>
              <a:gd name="connsiteY82" fmla="*/ 3901461 h 6858000"/>
              <a:gd name="connsiteX83" fmla="*/ 719207 w 1605470"/>
              <a:gd name="connsiteY83" fmla="*/ 3813873 h 6858000"/>
              <a:gd name="connsiteX84" fmla="*/ 718632 w 1605470"/>
              <a:gd name="connsiteY84" fmla="*/ 3806161 h 6858000"/>
              <a:gd name="connsiteX85" fmla="*/ 718939 w 1605470"/>
              <a:gd name="connsiteY85" fmla="*/ 3805957 h 6858000"/>
              <a:gd name="connsiteX86" fmla="*/ 718966 w 1605470"/>
              <a:gd name="connsiteY86" fmla="*/ 3797724 h 6858000"/>
              <a:gd name="connsiteX87" fmla="*/ 717581 w 1605470"/>
              <a:gd name="connsiteY87" fmla="*/ 3792098 h 6858000"/>
              <a:gd name="connsiteX88" fmla="*/ 716465 w 1605470"/>
              <a:gd name="connsiteY88" fmla="*/ 3777135 h 6858000"/>
              <a:gd name="connsiteX89" fmla="*/ 718198 w 1605470"/>
              <a:gd name="connsiteY89" fmla="*/ 3771656 h 6858000"/>
              <a:gd name="connsiteX90" fmla="*/ 721941 w 1605470"/>
              <a:gd name="connsiteY90" fmla="*/ 3769007 h 6858000"/>
              <a:gd name="connsiteX91" fmla="*/ 721407 w 1605470"/>
              <a:gd name="connsiteY91" fmla="*/ 3767709 h 6858000"/>
              <a:gd name="connsiteX92" fmla="*/ 730103 w 1605470"/>
              <a:gd name="connsiteY92" fmla="*/ 3738082 h 6858000"/>
              <a:gd name="connsiteX93" fmla="*/ 737449 w 1605470"/>
              <a:gd name="connsiteY93" fmla="*/ 3673397 h 6858000"/>
              <a:gd name="connsiteX94" fmla="*/ 736745 w 1605470"/>
              <a:gd name="connsiteY94" fmla="*/ 3637109 h 6858000"/>
              <a:gd name="connsiteX95" fmla="*/ 740188 w 1605470"/>
              <a:gd name="connsiteY95" fmla="*/ 3536883 h 6858000"/>
              <a:gd name="connsiteX96" fmla="*/ 747726 w 1605470"/>
              <a:gd name="connsiteY96" fmla="*/ 3435652 h 6858000"/>
              <a:gd name="connsiteX97" fmla="*/ 774383 w 1605470"/>
              <a:gd name="connsiteY97" fmla="*/ 3381564 h 6858000"/>
              <a:gd name="connsiteX98" fmla="*/ 774870 w 1605470"/>
              <a:gd name="connsiteY98" fmla="*/ 3375761 h 6858000"/>
              <a:gd name="connsiteX99" fmla="*/ 770510 w 1605470"/>
              <a:gd name="connsiteY99" fmla="*/ 3361844 h 6858000"/>
              <a:gd name="connsiteX100" fmla="*/ 767933 w 1605470"/>
              <a:gd name="connsiteY100" fmla="*/ 3356929 h 6858000"/>
              <a:gd name="connsiteX101" fmla="*/ 766158 w 1605470"/>
              <a:gd name="connsiteY101" fmla="*/ 3349058 h 6858000"/>
              <a:gd name="connsiteX102" fmla="*/ 766414 w 1605470"/>
              <a:gd name="connsiteY102" fmla="*/ 3348763 h 6858000"/>
              <a:gd name="connsiteX103" fmla="*/ 764166 w 1605470"/>
              <a:gd name="connsiteY103" fmla="*/ 3341588 h 6858000"/>
              <a:gd name="connsiteX104" fmla="*/ 749397 w 1605470"/>
              <a:gd name="connsiteY104" fmla="*/ 3307769 h 6858000"/>
              <a:gd name="connsiteX105" fmla="*/ 766960 w 1605470"/>
              <a:gd name="connsiteY105" fmla="*/ 3250522 h 6858000"/>
              <a:gd name="connsiteX106" fmla="*/ 767385 w 1605470"/>
              <a:gd name="connsiteY106" fmla="*/ 3229163 h 6858000"/>
              <a:gd name="connsiteX107" fmla="*/ 769208 w 1605470"/>
              <a:gd name="connsiteY107" fmla="*/ 3217217 h 6858000"/>
              <a:gd name="connsiteX108" fmla="*/ 770350 w 1605470"/>
              <a:gd name="connsiteY108" fmla="*/ 3216125 h 6858000"/>
              <a:gd name="connsiteX109" fmla="*/ 756043 w 1605470"/>
              <a:gd name="connsiteY109" fmla="*/ 3183755 h 6858000"/>
              <a:gd name="connsiteX110" fmla="*/ 756544 w 1605470"/>
              <a:gd name="connsiteY110" fmla="*/ 3178642 h 6858000"/>
              <a:gd name="connsiteX111" fmla="*/ 744144 w 1605470"/>
              <a:gd name="connsiteY111" fmla="*/ 3158586 h 6858000"/>
              <a:gd name="connsiteX112" fmla="*/ 739378 w 1605470"/>
              <a:gd name="connsiteY112" fmla="*/ 3147669 h 6858000"/>
              <a:gd name="connsiteX113" fmla="*/ 734648 w 1605470"/>
              <a:gd name="connsiteY113" fmla="*/ 3145733 h 6858000"/>
              <a:gd name="connsiteX114" fmla="*/ 729329 w 1605470"/>
              <a:gd name="connsiteY114" fmla="*/ 3129034 h 6858000"/>
              <a:gd name="connsiteX115" fmla="*/ 729994 w 1605470"/>
              <a:gd name="connsiteY115" fmla="*/ 3126682 h 6858000"/>
              <a:gd name="connsiteX116" fmla="*/ 720862 w 1605470"/>
              <a:gd name="connsiteY116" fmla="*/ 3114519 h 6858000"/>
              <a:gd name="connsiteX117" fmla="*/ 707471 w 1605470"/>
              <a:gd name="connsiteY117" fmla="*/ 3106272 h 6858000"/>
              <a:gd name="connsiteX118" fmla="*/ 680201 w 1605470"/>
              <a:gd name="connsiteY118" fmla="*/ 2958185 h 6858000"/>
              <a:gd name="connsiteX119" fmla="*/ 622815 w 1605470"/>
              <a:gd name="connsiteY119" fmla="*/ 2762989 h 6858000"/>
              <a:gd name="connsiteX120" fmla="*/ 571733 w 1605470"/>
              <a:gd name="connsiteY120" fmla="*/ 2554718 h 6858000"/>
              <a:gd name="connsiteX121" fmla="*/ 551827 w 1605470"/>
              <a:gd name="connsiteY121" fmla="*/ 2485734 h 6858000"/>
              <a:gd name="connsiteX122" fmla="*/ 542550 w 1605470"/>
              <a:gd name="connsiteY122" fmla="*/ 2447068 h 6858000"/>
              <a:gd name="connsiteX123" fmla="*/ 529511 w 1605470"/>
              <a:gd name="connsiteY123" fmla="*/ 2425819 h 6858000"/>
              <a:gd name="connsiteX124" fmla="*/ 528878 w 1605470"/>
              <a:gd name="connsiteY124" fmla="*/ 2408971 h 6858000"/>
              <a:gd name="connsiteX125" fmla="*/ 535510 w 1605470"/>
              <a:gd name="connsiteY125" fmla="*/ 2402874 h 6858000"/>
              <a:gd name="connsiteX126" fmla="*/ 538122 w 1605470"/>
              <a:gd name="connsiteY126" fmla="*/ 2381443 h 6858000"/>
              <a:gd name="connsiteX127" fmla="*/ 514451 w 1605470"/>
              <a:gd name="connsiteY127" fmla="*/ 2261920 h 6858000"/>
              <a:gd name="connsiteX128" fmla="*/ 504338 w 1605470"/>
              <a:gd name="connsiteY128" fmla="*/ 2195378 h 6858000"/>
              <a:gd name="connsiteX129" fmla="*/ 488555 w 1605470"/>
              <a:gd name="connsiteY129" fmla="*/ 2155135 h 6858000"/>
              <a:gd name="connsiteX130" fmla="*/ 486013 w 1605470"/>
              <a:gd name="connsiteY130" fmla="*/ 2118008 h 6858000"/>
              <a:gd name="connsiteX131" fmla="*/ 487006 w 1605470"/>
              <a:gd name="connsiteY131" fmla="*/ 2050531 h 6858000"/>
              <a:gd name="connsiteX132" fmla="*/ 478812 w 1605470"/>
              <a:gd name="connsiteY132" fmla="*/ 1963269 h 6858000"/>
              <a:gd name="connsiteX133" fmla="*/ 459990 w 1605470"/>
              <a:gd name="connsiteY133" fmla="*/ 1906352 h 6858000"/>
              <a:gd name="connsiteX134" fmla="*/ 436547 w 1605470"/>
              <a:gd name="connsiteY134" fmla="*/ 1861531 h 6858000"/>
              <a:gd name="connsiteX135" fmla="*/ 390346 w 1605470"/>
              <a:gd name="connsiteY135" fmla="*/ 1732919 h 6858000"/>
              <a:gd name="connsiteX136" fmla="*/ 362657 w 1605470"/>
              <a:gd name="connsiteY136" fmla="*/ 1663540 h 6858000"/>
              <a:gd name="connsiteX137" fmla="*/ 361783 w 1605470"/>
              <a:gd name="connsiteY137" fmla="*/ 1615777 h 6858000"/>
              <a:gd name="connsiteX138" fmla="*/ 342578 w 1605470"/>
              <a:gd name="connsiteY138" fmla="*/ 1563678 h 6858000"/>
              <a:gd name="connsiteX139" fmla="*/ 355658 w 1605470"/>
              <a:gd name="connsiteY139" fmla="*/ 1519474 h 6858000"/>
              <a:gd name="connsiteX140" fmla="*/ 348400 w 1605470"/>
              <a:gd name="connsiteY140" fmla="*/ 1477995 h 6858000"/>
              <a:gd name="connsiteX141" fmla="*/ 334485 w 1605470"/>
              <a:gd name="connsiteY141" fmla="*/ 1373769 h 6858000"/>
              <a:gd name="connsiteX142" fmla="*/ 342792 w 1605470"/>
              <a:gd name="connsiteY142" fmla="*/ 1307086 h 6858000"/>
              <a:gd name="connsiteX143" fmla="*/ 343980 w 1605470"/>
              <a:gd name="connsiteY143" fmla="*/ 1189033 h 6858000"/>
              <a:gd name="connsiteX144" fmla="*/ 348665 w 1605470"/>
              <a:gd name="connsiteY144" fmla="*/ 1168288 h 6858000"/>
              <a:gd name="connsiteX145" fmla="*/ 340947 w 1605470"/>
              <a:gd name="connsiteY145" fmla="*/ 1142577 h 6858000"/>
              <a:gd name="connsiteX146" fmla="*/ 330253 w 1605470"/>
              <a:gd name="connsiteY146" fmla="*/ 1088484 h 6858000"/>
              <a:gd name="connsiteX147" fmla="*/ 318989 w 1605470"/>
              <a:gd name="connsiteY147" fmla="*/ 1016103 h 6858000"/>
              <a:gd name="connsiteX148" fmla="*/ 320445 w 1605470"/>
              <a:gd name="connsiteY148" fmla="*/ 932283 h 6858000"/>
              <a:gd name="connsiteX149" fmla="*/ 322681 w 1605470"/>
              <a:gd name="connsiteY149" fmla="*/ 915925 h 6858000"/>
              <a:gd name="connsiteX150" fmla="*/ 315310 w 1605470"/>
              <a:gd name="connsiteY150" fmla="*/ 896999 h 6858000"/>
              <a:gd name="connsiteX151" fmla="*/ 284718 w 1605470"/>
              <a:gd name="connsiteY151" fmla="*/ 821517 h 6858000"/>
              <a:gd name="connsiteX152" fmla="*/ 263668 w 1605470"/>
              <a:gd name="connsiteY152" fmla="*/ 751353 h 6858000"/>
              <a:gd name="connsiteX153" fmla="*/ 263226 w 1605470"/>
              <a:gd name="connsiteY153" fmla="*/ 721230 h 6858000"/>
              <a:gd name="connsiteX154" fmla="*/ 248897 w 1605470"/>
              <a:gd name="connsiteY154" fmla="*/ 681659 h 6858000"/>
              <a:gd name="connsiteX155" fmla="*/ 234316 w 1605470"/>
              <a:gd name="connsiteY155" fmla="*/ 635218 h 6858000"/>
              <a:gd name="connsiteX156" fmla="*/ 239327 w 1605470"/>
              <a:gd name="connsiteY156" fmla="*/ 613763 h 6858000"/>
              <a:gd name="connsiteX157" fmla="*/ 225269 w 1605470"/>
              <a:gd name="connsiteY157" fmla="*/ 598582 h 6858000"/>
              <a:gd name="connsiteX158" fmla="*/ 224950 w 1605470"/>
              <a:gd name="connsiteY158" fmla="*/ 576846 h 6858000"/>
              <a:gd name="connsiteX159" fmla="*/ 204576 w 1605470"/>
              <a:gd name="connsiteY159" fmla="*/ 530055 h 6858000"/>
              <a:gd name="connsiteX160" fmla="*/ 219064 w 1605470"/>
              <a:gd name="connsiteY160" fmla="*/ 469651 h 6858000"/>
              <a:gd name="connsiteX161" fmla="*/ 195012 w 1605470"/>
              <a:gd name="connsiteY161" fmla="*/ 448559 h 6858000"/>
              <a:gd name="connsiteX162" fmla="*/ 201434 w 1605470"/>
              <a:gd name="connsiteY162" fmla="*/ 441529 h 6858000"/>
              <a:gd name="connsiteX163" fmla="*/ 200655 w 1605470"/>
              <a:gd name="connsiteY163" fmla="*/ 428927 h 6858000"/>
              <a:gd name="connsiteX164" fmla="*/ 190059 w 1605470"/>
              <a:gd name="connsiteY164" fmla="*/ 430161 h 6858000"/>
              <a:gd name="connsiteX165" fmla="*/ 167079 w 1605470"/>
              <a:gd name="connsiteY165" fmla="*/ 367211 h 6858000"/>
              <a:gd name="connsiteX166" fmla="*/ 124571 w 1605470"/>
              <a:gd name="connsiteY166" fmla="*/ 302178 h 6858000"/>
              <a:gd name="connsiteX167" fmla="*/ 103243 w 1605470"/>
              <a:gd name="connsiteY167" fmla="*/ 211375 h 6858000"/>
              <a:gd name="connsiteX168" fmla="*/ 94571 w 1605470"/>
              <a:gd name="connsiteY168" fmla="*/ 184179 h 6858000"/>
              <a:gd name="connsiteX169" fmla="*/ 13437 w 1605470"/>
              <a:gd name="connsiteY169" fmla="*/ 19287 h 6858000"/>
              <a:gd name="connsiteX170" fmla="*/ 0 w 1605470"/>
              <a:gd name="connsiteY17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7933 w 1605470"/>
              <a:gd name="connsiteY98" fmla="*/ 3356929 h 6858000"/>
              <a:gd name="connsiteX99" fmla="*/ 766158 w 1605470"/>
              <a:gd name="connsiteY99" fmla="*/ 3349058 h 6858000"/>
              <a:gd name="connsiteX100" fmla="*/ 766414 w 1605470"/>
              <a:gd name="connsiteY100" fmla="*/ 3348763 h 6858000"/>
              <a:gd name="connsiteX101" fmla="*/ 764166 w 1605470"/>
              <a:gd name="connsiteY101" fmla="*/ 3341588 h 6858000"/>
              <a:gd name="connsiteX102" fmla="*/ 749397 w 1605470"/>
              <a:gd name="connsiteY102" fmla="*/ 3307769 h 6858000"/>
              <a:gd name="connsiteX103" fmla="*/ 766960 w 1605470"/>
              <a:gd name="connsiteY103" fmla="*/ 3250522 h 6858000"/>
              <a:gd name="connsiteX104" fmla="*/ 767385 w 1605470"/>
              <a:gd name="connsiteY104" fmla="*/ 3229163 h 6858000"/>
              <a:gd name="connsiteX105" fmla="*/ 769208 w 1605470"/>
              <a:gd name="connsiteY105" fmla="*/ 3217217 h 6858000"/>
              <a:gd name="connsiteX106" fmla="*/ 770350 w 1605470"/>
              <a:gd name="connsiteY106" fmla="*/ 3216125 h 6858000"/>
              <a:gd name="connsiteX107" fmla="*/ 756043 w 1605470"/>
              <a:gd name="connsiteY107" fmla="*/ 3183755 h 6858000"/>
              <a:gd name="connsiteX108" fmla="*/ 756544 w 1605470"/>
              <a:gd name="connsiteY108" fmla="*/ 3178642 h 6858000"/>
              <a:gd name="connsiteX109" fmla="*/ 744144 w 1605470"/>
              <a:gd name="connsiteY109" fmla="*/ 3158586 h 6858000"/>
              <a:gd name="connsiteX110" fmla="*/ 739378 w 1605470"/>
              <a:gd name="connsiteY110" fmla="*/ 3147669 h 6858000"/>
              <a:gd name="connsiteX111" fmla="*/ 734648 w 1605470"/>
              <a:gd name="connsiteY111" fmla="*/ 3145733 h 6858000"/>
              <a:gd name="connsiteX112" fmla="*/ 729329 w 1605470"/>
              <a:gd name="connsiteY112" fmla="*/ 3129034 h 6858000"/>
              <a:gd name="connsiteX113" fmla="*/ 729994 w 1605470"/>
              <a:gd name="connsiteY113" fmla="*/ 3126682 h 6858000"/>
              <a:gd name="connsiteX114" fmla="*/ 720862 w 1605470"/>
              <a:gd name="connsiteY114" fmla="*/ 3114519 h 6858000"/>
              <a:gd name="connsiteX115" fmla="*/ 707471 w 1605470"/>
              <a:gd name="connsiteY115" fmla="*/ 3106272 h 6858000"/>
              <a:gd name="connsiteX116" fmla="*/ 680201 w 1605470"/>
              <a:gd name="connsiteY116" fmla="*/ 2958185 h 6858000"/>
              <a:gd name="connsiteX117" fmla="*/ 622815 w 1605470"/>
              <a:gd name="connsiteY117" fmla="*/ 2762989 h 6858000"/>
              <a:gd name="connsiteX118" fmla="*/ 571733 w 1605470"/>
              <a:gd name="connsiteY118" fmla="*/ 2554718 h 6858000"/>
              <a:gd name="connsiteX119" fmla="*/ 551827 w 1605470"/>
              <a:gd name="connsiteY119" fmla="*/ 2485734 h 6858000"/>
              <a:gd name="connsiteX120" fmla="*/ 542550 w 1605470"/>
              <a:gd name="connsiteY120" fmla="*/ 2447068 h 6858000"/>
              <a:gd name="connsiteX121" fmla="*/ 529511 w 1605470"/>
              <a:gd name="connsiteY121" fmla="*/ 2425819 h 6858000"/>
              <a:gd name="connsiteX122" fmla="*/ 528878 w 1605470"/>
              <a:gd name="connsiteY122" fmla="*/ 2408971 h 6858000"/>
              <a:gd name="connsiteX123" fmla="*/ 535510 w 1605470"/>
              <a:gd name="connsiteY123" fmla="*/ 2402874 h 6858000"/>
              <a:gd name="connsiteX124" fmla="*/ 538122 w 1605470"/>
              <a:gd name="connsiteY124" fmla="*/ 2381443 h 6858000"/>
              <a:gd name="connsiteX125" fmla="*/ 514451 w 1605470"/>
              <a:gd name="connsiteY125" fmla="*/ 2261920 h 6858000"/>
              <a:gd name="connsiteX126" fmla="*/ 504338 w 1605470"/>
              <a:gd name="connsiteY126" fmla="*/ 2195378 h 6858000"/>
              <a:gd name="connsiteX127" fmla="*/ 488555 w 1605470"/>
              <a:gd name="connsiteY127" fmla="*/ 2155135 h 6858000"/>
              <a:gd name="connsiteX128" fmla="*/ 486013 w 1605470"/>
              <a:gd name="connsiteY128" fmla="*/ 2118008 h 6858000"/>
              <a:gd name="connsiteX129" fmla="*/ 487006 w 1605470"/>
              <a:gd name="connsiteY129" fmla="*/ 2050531 h 6858000"/>
              <a:gd name="connsiteX130" fmla="*/ 478812 w 1605470"/>
              <a:gd name="connsiteY130" fmla="*/ 1963269 h 6858000"/>
              <a:gd name="connsiteX131" fmla="*/ 459990 w 1605470"/>
              <a:gd name="connsiteY131" fmla="*/ 1906352 h 6858000"/>
              <a:gd name="connsiteX132" fmla="*/ 436547 w 1605470"/>
              <a:gd name="connsiteY132" fmla="*/ 1861531 h 6858000"/>
              <a:gd name="connsiteX133" fmla="*/ 390346 w 1605470"/>
              <a:gd name="connsiteY133" fmla="*/ 1732919 h 6858000"/>
              <a:gd name="connsiteX134" fmla="*/ 362657 w 1605470"/>
              <a:gd name="connsiteY134" fmla="*/ 1663540 h 6858000"/>
              <a:gd name="connsiteX135" fmla="*/ 361783 w 1605470"/>
              <a:gd name="connsiteY135" fmla="*/ 1615777 h 6858000"/>
              <a:gd name="connsiteX136" fmla="*/ 342578 w 1605470"/>
              <a:gd name="connsiteY136" fmla="*/ 1563678 h 6858000"/>
              <a:gd name="connsiteX137" fmla="*/ 355658 w 1605470"/>
              <a:gd name="connsiteY137" fmla="*/ 1519474 h 6858000"/>
              <a:gd name="connsiteX138" fmla="*/ 348400 w 1605470"/>
              <a:gd name="connsiteY138" fmla="*/ 1477995 h 6858000"/>
              <a:gd name="connsiteX139" fmla="*/ 334485 w 1605470"/>
              <a:gd name="connsiteY139" fmla="*/ 1373769 h 6858000"/>
              <a:gd name="connsiteX140" fmla="*/ 342792 w 1605470"/>
              <a:gd name="connsiteY140" fmla="*/ 1307086 h 6858000"/>
              <a:gd name="connsiteX141" fmla="*/ 343980 w 1605470"/>
              <a:gd name="connsiteY141" fmla="*/ 1189033 h 6858000"/>
              <a:gd name="connsiteX142" fmla="*/ 348665 w 1605470"/>
              <a:gd name="connsiteY142" fmla="*/ 1168288 h 6858000"/>
              <a:gd name="connsiteX143" fmla="*/ 340947 w 1605470"/>
              <a:gd name="connsiteY143" fmla="*/ 1142577 h 6858000"/>
              <a:gd name="connsiteX144" fmla="*/ 330253 w 1605470"/>
              <a:gd name="connsiteY144" fmla="*/ 1088484 h 6858000"/>
              <a:gd name="connsiteX145" fmla="*/ 318989 w 1605470"/>
              <a:gd name="connsiteY145" fmla="*/ 1016103 h 6858000"/>
              <a:gd name="connsiteX146" fmla="*/ 320445 w 1605470"/>
              <a:gd name="connsiteY146" fmla="*/ 932283 h 6858000"/>
              <a:gd name="connsiteX147" fmla="*/ 322681 w 1605470"/>
              <a:gd name="connsiteY147" fmla="*/ 915925 h 6858000"/>
              <a:gd name="connsiteX148" fmla="*/ 315310 w 1605470"/>
              <a:gd name="connsiteY148" fmla="*/ 896999 h 6858000"/>
              <a:gd name="connsiteX149" fmla="*/ 284718 w 1605470"/>
              <a:gd name="connsiteY149" fmla="*/ 821517 h 6858000"/>
              <a:gd name="connsiteX150" fmla="*/ 263668 w 1605470"/>
              <a:gd name="connsiteY150" fmla="*/ 751353 h 6858000"/>
              <a:gd name="connsiteX151" fmla="*/ 263226 w 1605470"/>
              <a:gd name="connsiteY151" fmla="*/ 721230 h 6858000"/>
              <a:gd name="connsiteX152" fmla="*/ 248897 w 1605470"/>
              <a:gd name="connsiteY152" fmla="*/ 681659 h 6858000"/>
              <a:gd name="connsiteX153" fmla="*/ 234316 w 1605470"/>
              <a:gd name="connsiteY153" fmla="*/ 635218 h 6858000"/>
              <a:gd name="connsiteX154" fmla="*/ 239327 w 1605470"/>
              <a:gd name="connsiteY154" fmla="*/ 613763 h 6858000"/>
              <a:gd name="connsiteX155" fmla="*/ 225269 w 1605470"/>
              <a:gd name="connsiteY155" fmla="*/ 598582 h 6858000"/>
              <a:gd name="connsiteX156" fmla="*/ 224950 w 1605470"/>
              <a:gd name="connsiteY156" fmla="*/ 576846 h 6858000"/>
              <a:gd name="connsiteX157" fmla="*/ 204576 w 1605470"/>
              <a:gd name="connsiteY157" fmla="*/ 530055 h 6858000"/>
              <a:gd name="connsiteX158" fmla="*/ 219064 w 1605470"/>
              <a:gd name="connsiteY158" fmla="*/ 469651 h 6858000"/>
              <a:gd name="connsiteX159" fmla="*/ 195012 w 1605470"/>
              <a:gd name="connsiteY159" fmla="*/ 448559 h 6858000"/>
              <a:gd name="connsiteX160" fmla="*/ 201434 w 1605470"/>
              <a:gd name="connsiteY160" fmla="*/ 441529 h 6858000"/>
              <a:gd name="connsiteX161" fmla="*/ 200655 w 1605470"/>
              <a:gd name="connsiteY161" fmla="*/ 428927 h 6858000"/>
              <a:gd name="connsiteX162" fmla="*/ 190059 w 1605470"/>
              <a:gd name="connsiteY162" fmla="*/ 430161 h 6858000"/>
              <a:gd name="connsiteX163" fmla="*/ 167079 w 1605470"/>
              <a:gd name="connsiteY163" fmla="*/ 367211 h 6858000"/>
              <a:gd name="connsiteX164" fmla="*/ 124571 w 1605470"/>
              <a:gd name="connsiteY164" fmla="*/ 302178 h 6858000"/>
              <a:gd name="connsiteX165" fmla="*/ 103243 w 1605470"/>
              <a:gd name="connsiteY165" fmla="*/ 211375 h 6858000"/>
              <a:gd name="connsiteX166" fmla="*/ 94571 w 1605470"/>
              <a:gd name="connsiteY166" fmla="*/ 184179 h 6858000"/>
              <a:gd name="connsiteX167" fmla="*/ 13437 w 1605470"/>
              <a:gd name="connsiteY167" fmla="*/ 19287 h 6858000"/>
              <a:gd name="connsiteX168" fmla="*/ 0 w 1605470"/>
              <a:gd name="connsiteY16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6158 w 1605470"/>
              <a:gd name="connsiteY98" fmla="*/ 3349058 h 6858000"/>
              <a:gd name="connsiteX99" fmla="*/ 766414 w 1605470"/>
              <a:gd name="connsiteY99" fmla="*/ 3348763 h 6858000"/>
              <a:gd name="connsiteX100" fmla="*/ 764166 w 1605470"/>
              <a:gd name="connsiteY100" fmla="*/ 3341588 h 6858000"/>
              <a:gd name="connsiteX101" fmla="*/ 749397 w 1605470"/>
              <a:gd name="connsiteY101" fmla="*/ 3307769 h 6858000"/>
              <a:gd name="connsiteX102" fmla="*/ 766960 w 1605470"/>
              <a:gd name="connsiteY102" fmla="*/ 3250522 h 6858000"/>
              <a:gd name="connsiteX103" fmla="*/ 767385 w 1605470"/>
              <a:gd name="connsiteY103" fmla="*/ 3229163 h 6858000"/>
              <a:gd name="connsiteX104" fmla="*/ 769208 w 1605470"/>
              <a:gd name="connsiteY104" fmla="*/ 3217217 h 6858000"/>
              <a:gd name="connsiteX105" fmla="*/ 770350 w 1605470"/>
              <a:gd name="connsiteY105" fmla="*/ 3216125 h 6858000"/>
              <a:gd name="connsiteX106" fmla="*/ 756043 w 1605470"/>
              <a:gd name="connsiteY106" fmla="*/ 3183755 h 6858000"/>
              <a:gd name="connsiteX107" fmla="*/ 756544 w 1605470"/>
              <a:gd name="connsiteY107" fmla="*/ 3178642 h 6858000"/>
              <a:gd name="connsiteX108" fmla="*/ 744144 w 1605470"/>
              <a:gd name="connsiteY108" fmla="*/ 3158586 h 6858000"/>
              <a:gd name="connsiteX109" fmla="*/ 739378 w 1605470"/>
              <a:gd name="connsiteY109" fmla="*/ 3147669 h 6858000"/>
              <a:gd name="connsiteX110" fmla="*/ 734648 w 1605470"/>
              <a:gd name="connsiteY110" fmla="*/ 3145733 h 6858000"/>
              <a:gd name="connsiteX111" fmla="*/ 729329 w 1605470"/>
              <a:gd name="connsiteY111" fmla="*/ 3129034 h 6858000"/>
              <a:gd name="connsiteX112" fmla="*/ 729994 w 1605470"/>
              <a:gd name="connsiteY112" fmla="*/ 3126682 h 6858000"/>
              <a:gd name="connsiteX113" fmla="*/ 720862 w 1605470"/>
              <a:gd name="connsiteY113" fmla="*/ 3114519 h 6858000"/>
              <a:gd name="connsiteX114" fmla="*/ 707471 w 1605470"/>
              <a:gd name="connsiteY114" fmla="*/ 3106272 h 6858000"/>
              <a:gd name="connsiteX115" fmla="*/ 680201 w 1605470"/>
              <a:gd name="connsiteY115" fmla="*/ 2958185 h 6858000"/>
              <a:gd name="connsiteX116" fmla="*/ 622815 w 1605470"/>
              <a:gd name="connsiteY116" fmla="*/ 2762989 h 6858000"/>
              <a:gd name="connsiteX117" fmla="*/ 571733 w 1605470"/>
              <a:gd name="connsiteY117" fmla="*/ 2554718 h 6858000"/>
              <a:gd name="connsiteX118" fmla="*/ 551827 w 1605470"/>
              <a:gd name="connsiteY118" fmla="*/ 2485734 h 6858000"/>
              <a:gd name="connsiteX119" fmla="*/ 542550 w 1605470"/>
              <a:gd name="connsiteY119" fmla="*/ 2447068 h 6858000"/>
              <a:gd name="connsiteX120" fmla="*/ 529511 w 1605470"/>
              <a:gd name="connsiteY120" fmla="*/ 2425819 h 6858000"/>
              <a:gd name="connsiteX121" fmla="*/ 528878 w 1605470"/>
              <a:gd name="connsiteY121" fmla="*/ 2408971 h 6858000"/>
              <a:gd name="connsiteX122" fmla="*/ 535510 w 1605470"/>
              <a:gd name="connsiteY122" fmla="*/ 2402874 h 6858000"/>
              <a:gd name="connsiteX123" fmla="*/ 538122 w 1605470"/>
              <a:gd name="connsiteY123" fmla="*/ 2381443 h 6858000"/>
              <a:gd name="connsiteX124" fmla="*/ 514451 w 1605470"/>
              <a:gd name="connsiteY124" fmla="*/ 2261920 h 6858000"/>
              <a:gd name="connsiteX125" fmla="*/ 504338 w 1605470"/>
              <a:gd name="connsiteY125" fmla="*/ 2195378 h 6858000"/>
              <a:gd name="connsiteX126" fmla="*/ 488555 w 1605470"/>
              <a:gd name="connsiteY126" fmla="*/ 2155135 h 6858000"/>
              <a:gd name="connsiteX127" fmla="*/ 486013 w 1605470"/>
              <a:gd name="connsiteY127" fmla="*/ 2118008 h 6858000"/>
              <a:gd name="connsiteX128" fmla="*/ 487006 w 1605470"/>
              <a:gd name="connsiteY128" fmla="*/ 2050531 h 6858000"/>
              <a:gd name="connsiteX129" fmla="*/ 478812 w 1605470"/>
              <a:gd name="connsiteY129" fmla="*/ 1963269 h 6858000"/>
              <a:gd name="connsiteX130" fmla="*/ 459990 w 1605470"/>
              <a:gd name="connsiteY130" fmla="*/ 1906352 h 6858000"/>
              <a:gd name="connsiteX131" fmla="*/ 436547 w 1605470"/>
              <a:gd name="connsiteY131" fmla="*/ 1861531 h 6858000"/>
              <a:gd name="connsiteX132" fmla="*/ 390346 w 1605470"/>
              <a:gd name="connsiteY132" fmla="*/ 1732919 h 6858000"/>
              <a:gd name="connsiteX133" fmla="*/ 362657 w 1605470"/>
              <a:gd name="connsiteY133" fmla="*/ 1663540 h 6858000"/>
              <a:gd name="connsiteX134" fmla="*/ 361783 w 1605470"/>
              <a:gd name="connsiteY134" fmla="*/ 1615777 h 6858000"/>
              <a:gd name="connsiteX135" fmla="*/ 342578 w 1605470"/>
              <a:gd name="connsiteY135" fmla="*/ 1563678 h 6858000"/>
              <a:gd name="connsiteX136" fmla="*/ 355658 w 1605470"/>
              <a:gd name="connsiteY136" fmla="*/ 1519474 h 6858000"/>
              <a:gd name="connsiteX137" fmla="*/ 348400 w 1605470"/>
              <a:gd name="connsiteY137" fmla="*/ 1477995 h 6858000"/>
              <a:gd name="connsiteX138" fmla="*/ 334485 w 1605470"/>
              <a:gd name="connsiteY138" fmla="*/ 1373769 h 6858000"/>
              <a:gd name="connsiteX139" fmla="*/ 342792 w 1605470"/>
              <a:gd name="connsiteY139" fmla="*/ 1307086 h 6858000"/>
              <a:gd name="connsiteX140" fmla="*/ 343980 w 1605470"/>
              <a:gd name="connsiteY140" fmla="*/ 1189033 h 6858000"/>
              <a:gd name="connsiteX141" fmla="*/ 348665 w 1605470"/>
              <a:gd name="connsiteY141" fmla="*/ 1168288 h 6858000"/>
              <a:gd name="connsiteX142" fmla="*/ 340947 w 1605470"/>
              <a:gd name="connsiteY142" fmla="*/ 1142577 h 6858000"/>
              <a:gd name="connsiteX143" fmla="*/ 330253 w 1605470"/>
              <a:gd name="connsiteY143" fmla="*/ 1088484 h 6858000"/>
              <a:gd name="connsiteX144" fmla="*/ 318989 w 1605470"/>
              <a:gd name="connsiteY144" fmla="*/ 1016103 h 6858000"/>
              <a:gd name="connsiteX145" fmla="*/ 320445 w 1605470"/>
              <a:gd name="connsiteY145" fmla="*/ 932283 h 6858000"/>
              <a:gd name="connsiteX146" fmla="*/ 322681 w 1605470"/>
              <a:gd name="connsiteY146" fmla="*/ 915925 h 6858000"/>
              <a:gd name="connsiteX147" fmla="*/ 315310 w 1605470"/>
              <a:gd name="connsiteY147" fmla="*/ 896999 h 6858000"/>
              <a:gd name="connsiteX148" fmla="*/ 284718 w 1605470"/>
              <a:gd name="connsiteY148" fmla="*/ 821517 h 6858000"/>
              <a:gd name="connsiteX149" fmla="*/ 263668 w 1605470"/>
              <a:gd name="connsiteY149" fmla="*/ 751353 h 6858000"/>
              <a:gd name="connsiteX150" fmla="*/ 263226 w 1605470"/>
              <a:gd name="connsiteY150" fmla="*/ 721230 h 6858000"/>
              <a:gd name="connsiteX151" fmla="*/ 248897 w 1605470"/>
              <a:gd name="connsiteY151" fmla="*/ 681659 h 6858000"/>
              <a:gd name="connsiteX152" fmla="*/ 234316 w 1605470"/>
              <a:gd name="connsiteY152" fmla="*/ 635218 h 6858000"/>
              <a:gd name="connsiteX153" fmla="*/ 239327 w 1605470"/>
              <a:gd name="connsiteY153" fmla="*/ 613763 h 6858000"/>
              <a:gd name="connsiteX154" fmla="*/ 225269 w 1605470"/>
              <a:gd name="connsiteY154" fmla="*/ 598582 h 6858000"/>
              <a:gd name="connsiteX155" fmla="*/ 224950 w 1605470"/>
              <a:gd name="connsiteY155" fmla="*/ 576846 h 6858000"/>
              <a:gd name="connsiteX156" fmla="*/ 204576 w 1605470"/>
              <a:gd name="connsiteY156" fmla="*/ 530055 h 6858000"/>
              <a:gd name="connsiteX157" fmla="*/ 219064 w 1605470"/>
              <a:gd name="connsiteY157" fmla="*/ 469651 h 6858000"/>
              <a:gd name="connsiteX158" fmla="*/ 195012 w 1605470"/>
              <a:gd name="connsiteY158" fmla="*/ 448559 h 6858000"/>
              <a:gd name="connsiteX159" fmla="*/ 201434 w 1605470"/>
              <a:gd name="connsiteY159" fmla="*/ 441529 h 6858000"/>
              <a:gd name="connsiteX160" fmla="*/ 200655 w 1605470"/>
              <a:gd name="connsiteY160" fmla="*/ 428927 h 6858000"/>
              <a:gd name="connsiteX161" fmla="*/ 190059 w 1605470"/>
              <a:gd name="connsiteY161" fmla="*/ 430161 h 6858000"/>
              <a:gd name="connsiteX162" fmla="*/ 167079 w 1605470"/>
              <a:gd name="connsiteY162" fmla="*/ 367211 h 6858000"/>
              <a:gd name="connsiteX163" fmla="*/ 124571 w 1605470"/>
              <a:gd name="connsiteY163" fmla="*/ 302178 h 6858000"/>
              <a:gd name="connsiteX164" fmla="*/ 103243 w 1605470"/>
              <a:gd name="connsiteY164" fmla="*/ 211375 h 6858000"/>
              <a:gd name="connsiteX165" fmla="*/ 94571 w 1605470"/>
              <a:gd name="connsiteY165" fmla="*/ 184179 h 6858000"/>
              <a:gd name="connsiteX166" fmla="*/ 13437 w 1605470"/>
              <a:gd name="connsiteY166" fmla="*/ 19287 h 6858000"/>
              <a:gd name="connsiteX167" fmla="*/ 0 w 1605470"/>
              <a:gd name="connsiteY16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6414 w 1605470"/>
              <a:gd name="connsiteY98" fmla="*/ 3348763 h 6858000"/>
              <a:gd name="connsiteX99" fmla="*/ 764166 w 1605470"/>
              <a:gd name="connsiteY99" fmla="*/ 3341588 h 6858000"/>
              <a:gd name="connsiteX100" fmla="*/ 749397 w 1605470"/>
              <a:gd name="connsiteY100" fmla="*/ 3307769 h 6858000"/>
              <a:gd name="connsiteX101" fmla="*/ 766960 w 1605470"/>
              <a:gd name="connsiteY101" fmla="*/ 3250522 h 6858000"/>
              <a:gd name="connsiteX102" fmla="*/ 767385 w 1605470"/>
              <a:gd name="connsiteY102" fmla="*/ 3229163 h 6858000"/>
              <a:gd name="connsiteX103" fmla="*/ 769208 w 1605470"/>
              <a:gd name="connsiteY103" fmla="*/ 3217217 h 6858000"/>
              <a:gd name="connsiteX104" fmla="*/ 770350 w 1605470"/>
              <a:gd name="connsiteY104" fmla="*/ 3216125 h 6858000"/>
              <a:gd name="connsiteX105" fmla="*/ 756043 w 1605470"/>
              <a:gd name="connsiteY105" fmla="*/ 3183755 h 6858000"/>
              <a:gd name="connsiteX106" fmla="*/ 756544 w 1605470"/>
              <a:gd name="connsiteY106" fmla="*/ 3178642 h 6858000"/>
              <a:gd name="connsiteX107" fmla="*/ 744144 w 1605470"/>
              <a:gd name="connsiteY107" fmla="*/ 3158586 h 6858000"/>
              <a:gd name="connsiteX108" fmla="*/ 739378 w 1605470"/>
              <a:gd name="connsiteY108" fmla="*/ 3147669 h 6858000"/>
              <a:gd name="connsiteX109" fmla="*/ 734648 w 1605470"/>
              <a:gd name="connsiteY109" fmla="*/ 3145733 h 6858000"/>
              <a:gd name="connsiteX110" fmla="*/ 729329 w 1605470"/>
              <a:gd name="connsiteY110" fmla="*/ 3129034 h 6858000"/>
              <a:gd name="connsiteX111" fmla="*/ 729994 w 1605470"/>
              <a:gd name="connsiteY111" fmla="*/ 3126682 h 6858000"/>
              <a:gd name="connsiteX112" fmla="*/ 720862 w 1605470"/>
              <a:gd name="connsiteY112" fmla="*/ 3114519 h 6858000"/>
              <a:gd name="connsiteX113" fmla="*/ 707471 w 1605470"/>
              <a:gd name="connsiteY113" fmla="*/ 3106272 h 6858000"/>
              <a:gd name="connsiteX114" fmla="*/ 680201 w 1605470"/>
              <a:gd name="connsiteY114" fmla="*/ 2958185 h 6858000"/>
              <a:gd name="connsiteX115" fmla="*/ 622815 w 1605470"/>
              <a:gd name="connsiteY115" fmla="*/ 2762989 h 6858000"/>
              <a:gd name="connsiteX116" fmla="*/ 571733 w 1605470"/>
              <a:gd name="connsiteY116" fmla="*/ 2554718 h 6858000"/>
              <a:gd name="connsiteX117" fmla="*/ 551827 w 1605470"/>
              <a:gd name="connsiteY117" fmla="*/ 2485734 h 6858000"/>
              <a:gd name="connsiteX118" fmla="*/ 542550 w 1605470"/>
              <a:gd name="connsiteY118" fmla="*/ 2447068 h 6858000"/>
              <a:gd name="connsiteX119" fmla="*/ 529511 w 1605470"/>
              <a:gd name="connsiteY119" fmla="*/ 2425819 h 6858000"/>
              <a:gd name="connsiteX120" fmla="*/ 528878 w 1605470"/>
              <a:gd name="connsiteY120" fmla="*/ 2408971 h 6858000"/>
              <a:gd name="connsiteX121" fmla="*/ 535510 w 1605470"/>
              <a:gd name="connsiteY121" fmla="*/ 2402874 h 6858000"/>
              <a:gd name="connsiteX122" fmla="*/ 538122 w 1605470"/>
              <a:gd name="connsiteY122" fmla="*/ 2381443 h 6858000"/>
              <a:gd name="connsiteX123" fmla="*/ 514451 w 1605470"/>
              <a:gd name="connsiteY123" fmla="*/ 2261920 h 6858000"/>
              <a:gd name="connsiteX124" fmla="*/ 504338 w 1605470"/>
              <a:gd name="connsiteY124" fmla="*/ 2195378 h 6858000"/>
              <a:gd name="connsiteX125" fmla="*/ 488555 w 1605470"/>
              <a:gd name="connsiteY125" fmla="*/ 2155135 h 6858000"/>
              <a:gd name="connsiteX126" fmla="*/ 486013 w 1605470"/>
              <a:gd name="connsiteY126" fmla="*/ 2118008 h 6858000"/>
              <a:gd name="connsiteX127" fmla="*/ 487006 w 1605470"/>
              <a:gd name="connsiteY127" fmla="*/ 2050531 h 6858000"/>
              <a:gd name="connsiteX128" fmla="*/ 478812 w 1605470"/>
              <a:gd name="connsiteY128" fmla="*/ 1963269 h 6858000"/>
              <a:gd name="connsiteX129" fmla="*/ 459990 w 1605470"/>
              <a:gd name="connsiteY129" fmla="*/ 1906352 h 6858000"/>
              <a:gd name="connsiteX130" fmla="*/ 436547 w 1605470"/>
              <a:gd name="connsiteY130" fmla="*/ 1861531 h 6858000"/>
              <a:gd name="connsiteX131" fmla="*/ 390346 w 1605470"/>
              <a:gd name="connsiteY131" fmla="*/ 1732919 h 6858000"/>
              <a:gd name="connsiteX132" fmla="*/ 362657 w 1605470"/>
              <a:gd name="connsiteY132" fmla="*/ 1663540 h 6858000"/>
              <a:gd name="connsiteX133" fmla="*/ 361783 w 1605470"/>
              <a:gd name="connsiteY133" fmla="*/ 1615777 h 6858000"/>
              <a:gd name="connsiteX134" fmla="*/ 342578 w 1605470"/>
              <a:gd name="connsiteY134" fmla="*/ 1563678 h 6858000"/>
              <a:gd name="connsiteX135" fmla="*/ 355658 w 1605470"/>
              <a:gd name="connsiteY135" fmla="*/ 1519474 h 6858000"/>
              <a:gd name="connsiteX136" fmla="*/ 348400 w 1605470"/>
              <a:gd name="connsiteY136" fmla="*/ 1477995 h 6858000"/>
              <a:gd name="connsiteX137" fmla="*/ 334485 w 1605470"/>
              <a:gd name="connsiteY137" fmla="*/ 1373769 h 6858000"/>
              <a:gd name="connsiteX138" fmla="*/ 342792 w 1605470"/>
              <a:gd name="connsiteY138" fmla="*/ 1307086 h 6858000"/>
              <a:gd name="connsiteX139" fmla="*/ 343980 w 1605470"/>
              <a:gd name="connsiteY139" fmla="*/ 1189033 h 6858000"/>
              <a:gd name="connsiteX140" fmla="*/ 348665 w 1605470"/>
              <a:gd name="connsiteY140" fmla="*/ 1168288 h 6858000"/>
              <a:gd name="connsiteX141" fmla="*/ 340947 w 1605470"/>
              <a:gd name="connsiteY141" fmla="*/ 1142577 h 6858000"/>
              <a:gd name="connsiteX142" fmla="*/ 330253 w 1605470"/>
              <a:gd name="connsiteY142" fmla="*/ 1088484 h 6858000"/>
              <a:gd name="connsiteX143" fmla="*/ 318989 w 1605470"/>
              <a:gd name="connsiteY143" fmla="*/ 1016103 h 6858000"/>
              <a:gd name="connsiteX144" fmla="*/ 320445 w 1605470"/>
              <a:gd name="connsiteY144" fmla="*/ 932283 h 6858000"/>
              <a:gd name="connsiteX145" fmla="*/ 322681 w 1605470"/>
              <a:gd name="connsiteY145" fmla="*/ 915925 h 6858000"/>
              <a:gd name="connsiteX146" fmla="*/ 315310 w 1605470"/>
              <a:gd name="connsiteY146" fmla="*/ 896999 h 6858000"/>
              <a:gd name="connsiteX147" fmla="*/ 284718 w 1605470"/>
              <a:gd name="connsiteY147" fmla="*/ 821517 h 6858000"/>
              <a:gd name="connsiteX148" fmla="*/ 263668 w 1605470"/>
              <a:gd name="connsiteY148" fmla="*/ 751353 h 6858000"/>
              <a:gd name="connsiteX149" fmla="*/ 263226 w 1605470"/>
              <a:gd name="connsiteY149" fmla="*/ 721230 h 6858000"/>
              <a:gd name="connsiteX150" fmla="*/ 248897 w 1605470"/>
              <a:gd name="connsiteY150" fmla="*/ 681659 h 6858000"/>
              <a:gd name="connsiteX151" fmla="*/ 234316 w 1605470"/>
              <a:gd name="connsiteY151" fmla="*/ 635218 h 6858000"/>
              <a:gd name="connsiteX152" fmla="*/ 239327 w 1605470"/>
              <a:gd name="connsiteY152" fmla="*/ 613763 h 6858000"/>
              <a:gd name="connsiteX153" fmla="*/ 225269 w 1605470"/>
              <a:gd name="connsiteY153" fmla="*/ 598582 h 6858000"/>
              <a:gd name="connsiteX154" fmla="*/ 224950 w 1605470"/>
              <a:gd name="connsiteY154" fmla="*/ 576846 h 6858000"/>
              <a:gd name="connsiteX155" fmla="*/ 204576 w 1605470"/>
              <a:gd name="connsiteY155" fmla="*/ 530055 h 6858000"/>
              <a:gd name="connsiteX156" fmla="*/ 219064 w 1605470"/>
              <a:gd name="connsiteY156" fmla="*/ 469651 h 6858000"/>
              <a:gd name="connsiteX157" fmla="*/ 195012 w 1605470"/>
              <a:gd name="connsiteY157" fmla="*/ 448559 h 6858000"/>
              <a:gd name="connsiteX158" fmla="*/ 201434 w 1605470"/>
              <a:gd name="connsiteY158" fmla="*/ 441529 h 6858000"/>
              <a:gd name="connsiteX159" fmla="*/ 200655 w 1605470"/>
              <a:gd name="connsiteY159" fmla="*/ 428927 h 6858000"/>
              <a:gd name="connsiteX160" fmla="*/ 190059 w 1605470"/>
              <a:gd name="connsiteY160" fmla="*/ 430161 h 6858000"/>
              <a:gd name="connsiteX161" fmla="*/ 167079 w 1605470"/>
              <a:gd name="connsiteY161" fmla="*/ 367211 h 6858000"/>
              <a:gd name="connsiteX162" fmla="*/ 124571 w 1605470"/>
              <a:gd name="connsiteY162" fmla="*/ 302178 h 6858000"/>
              <a:gd name="connsiteX163" fmla="*/ 103243 w 1605470"/>
              <a:gd name="connsiteY163" fmla="*/ 211375 h 6858000"/>
              <a:gd name="connsiteX164" fmla="*/ 94571 w 1605470"/>
              <a:gd name="connsiteY164" fmla="*/ 184179 h 6858000"/>
              <a:gd name="connsiteX165" fmla="*/ 13437 w 1605470"/>
              <a:gd name="connsiteY165" fmla="*/ 19287 h 6858000"/>
              <a:gd name="connsiteX166" fmla="*/ 0 w 1605470"/>
              <a:gd name="connsiteY16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4166 w 1605470"/>
              <a:gd name="connsiteY98" fmla="*/ 3341588 h 6858000"/>
              <a:gd name="connsiteX99" fmla="*/ 749397 w 1605470"/>
              <a:gd name="connsiteY99" fmla="*/ 3307769 h 6858000"/>
              <a:gd name="connsiteX100" fmla="*/ 766960 w 1605470"/>
              <a:gd name="connsiteY100" fmla="*/ 3250522 h 6858000"/>
              <a:gd name="connsiteX101" fmla="*/ 767385 w 1605470"/>
              <a:gd name="connsiteY101" fmla="*/ 3229163 h 6858000"/>
              <a:gd name="connsiteX102" fmla="*/ 769208 w 1605470"/>
              <a:gd name="connsiteY102" fmla="*/ 3217217 h 6858000"/>
              <a:gd name="connsiteX103" fmla="*/ 770350 w 1605470"/>
              <a:gd name="connsiteY103" fmla="*/ 3216125 h 6858000"/>
              <a:gd name="connsiteX104" fmla="*/ 756043 w 1605470"/>
              <a:gd name="connsiteY104" fmla="*/ 3183755 h 6858000"/>
              <a:gd name="connsiteX105" fmla="*/ 756544 w 1605470"/>
              <a:gd name="connsiteY105" fmla="*/ 3178642 h 6858000"/>
              <a:gd name="connsiteX106" fmla="*/ 744144 w 1605470"/>
              <a:gd name="connsiteY106" fmla="*/ 3158586 h 6858000"/>
              <a:gd name="connsiteX107" fmla="*/ 739378 w 1605470"/>
              <a:gd name="connsiteY107" fmla="*/ 3147669 h 6858000"/>
              <a:gd name="connsiteX108" fmla="*/ 734648 w 1605470"/>
              <a:gd name="connsiteY108" fmla="*/ 3145733 h 6858000"/>
              <a:gd name="connsiteX109" fmla="*/ 729329 w 1605470"/>
              <a:gd name="connsiteY109" fmla="*/ 3129034 h 6858000"/>
              <a:gd name="connsiteX110" fmla="*/ 729994 w 1605470"/>
              <a:gd name="connsiteY110" fmla="*/ 3126682 h 6858000"/>
              <a:gd name="connsiteX111" fmla="*/ 720862 w 1605470"/>
              <a:gd name="connsiteY111" fmla="*/ 3114519 h 6858000"/>
              <a:gd name="connsiteX112" fmla="*/ 707471 w 1605470"/>
              <a:gd name="connsiteY112" fmla="*/ 3106272 h 6858000"/>
              <a:gd name="connsiteX113" fmla="*/ 680201 w 1605470"/>
              <a:gd name="connsiteY113" fmla="*/ 2958185 h 6858000"/>
              <a:gd name="connsiteX114" fmla="*/ 622815 w 1605470"/>
              <a:gd name="connsiteY114" fmla="*/ 2762989 h 6858000"/>
              <a:gd name="connsiteX115" fmla="*/ 571733 w 1605470"/>
              <a:gd name="connsiteY115" fmla="*/ 2554718 h 6858000"/>
              <a:gd name="connsiteX116" fmla="*/ 551827 w 1605470"/>
              <a:gd name="connsiteY116" fmla="*/ 2485734 h 6858000"/>
              <a:gd name="connsiteX117" fmla="*/ 542550 w 1605470"/>
              <a:gd name="connsiteY117" fmla="*/ 2447068 h 6858000"/>
              <a:gd name="connsiteX118" fmla="*/ 529511 w 1605470"/>
              <a:gd name="connsiteY118" fmla="*/ 2425819 h 6858000"/>
              <a:gd name="connsiteX119" fmla="*/ 528878 w 1605470"/>
              <a:gd name="connsiteY119" fmla="*/ 2408971 h 6858000"/>
              <a:gd name="connsiteX120" fmla="*/ 535510 w 1605470"/>
              <a:gd name="connsiteY120" fmla="*/ 2402874 h 6858000"/>
              <a:gd name="connsiteX121" fmla="*/ 538122 w 1605470"/>
              <a:gd name="connsiteY121" fmla="*/ 2381443 h 6858000"/>
              <a:gd name="connsiteX122" fmla="*/ 514451 w 1605470"/>
              <a:gd name="connsiteY122" fmla="*/ 2261920 h 6858000"/>
              <a:gd name="connsiteX123" fmla="*/ 504338 w 1605470"/>
              <a:gd name="connsiteY123" fmla="*/ 2195378 h 6858000"/>
              <a:gd name="connsiteX124" fmla="*/ 488555 w 1605470"/>
              <a:gd name="connsiteY124" fmla="*/ 2155135 h 6858000"/>
              <a:gd name="connsiteX125" fmla="*/ 486013 w 1605470"/>
              <a:gd name="connsiteY125" fmla="*/ 2118008 h 6858000"/>
              <a:gd name="connsiteX126" fmla="*/ 487006 w 1605470"/>
              <a:gd name="connsiteY126" fmla="*/ 2050531 h 6858000"/>
              <a:gd name="connsiteX127" fmla="*/ 478812 w 1605470"/>
              <a:gd name="connsiteY127" fmla="*/ 1963269 h 6858000"/>
              <a:gd name="connsiteX128" fmla="*/ 459990 w 1605470"/>
              <a:gd name="connsiteY128" fmla="*/ 1906352 h 6858000"/>
              <a:gd name="connsiteX129" fmla="*/ 436547 w 1605470"/>
              <a:gd name="connsiteY129" fmla="*/ 1861531 h 6858000"/>
              <a:gd name="connsiteX130" fmla="*/ 390346 w 1605470"/>
              <a:gd name="connsiteY130" fmla="*/ 1732919 h 6858000"/>
              <a:gd name="connsiteX131" fmla="*/ 362657 w 1605470"/>
              <a:gd name="connsiteY131" fmla="*/ 1663540 h 6858000"/>
              <a:gd name="connsiteX132" fmla="*/ 361783 w 1605470"/>
              <a:gd name="connsiteY132" fmla="*/ 1615777 h 6858000"/>
              <a:gd name="connsiteX133" fmla="*/ 342578 w 1605470"/>
              <a:gd name="connsiteY133" fmla="*/ 1563678 h 6858000"/>
              <a:gd name="connsiteX134" fmla="*/ 355658 w 1605470"/>
              <a:gd name="connsiteY134" fmla="*/ 1519474 h 6858000"/>
              <a:gd name="connsiteX135" fmla="*/ 348400 w 1605470"/>
              <a:gd name="connsiteY135" fmla="*/ 1477995 h 6858000"/>
              <a:gd name="connsiteX136" fmla="*/ 334485 w 1605470"/>
              <a:gd name="connsiteY136" fmla="*/ 1373769 h 6858000"/>
              <a:gd name="connsiteX137" fmla="*/ 342792 w 1605470"/>
              <a:gd name="connsiteY137" fmla="*/ 1307086 h 6858000"/>
              <a:gd name="connsiteX138" fmla="*/ 343980 w 1605470"/>
              <a:gd name="connsiteY138" fmla="*/ 1189033 h 6858000"/>
              <a:gd name="connsiteX139" fmla="*/ 348665 w 1605470"/>
              <a:gd name="connsiteY139" fmla="*/ 1168288 h 6858000"/>
              <a:gd name="connsiteX140" fmla="*/ 340947 w 1605470"/>
              <a:gd name="connsiteY140" fmla="*/ 1142577 h 6858000"/>
              <a:gd name="connsiteX141" fmla="*/ 330253 w 1605470"/>
              <a:gd name="connsiteY141" fmla="*/ 1088484 h 6858000"/>
              <a:gd name="connsiteX142" fmla="*/ 318989 w 1605470"/>
              <a:gd name="connsiteY142" fmla="*/ 1016103 h 6858000"/>
              <a:gd name="connsiteX143" fmla="*/ 320445 w 1605470"/>
              <a:gd name="connsiteY143" fmla="*/ 932283 h 6858000"/>
              <a:gd name="connsiteX144" fmla="*/ 322681 w 1605470"/>
              <a:gd name="connsiteY144" fmla="*/ 915925 h 6858000"/>
              <a:gd name="connsiteX145" fmla="*/ 315310 w 1605470"/>
              <a:gd name="connsiteY145" fmla="*/ 896999 h 6858000"/>
              <a:gd name="connsiteX146" fmla="*/ 284718 w 1605470"/>
              <a:gd name="connsiteY146" fmla="*/ 821517 h 6858000"/>
              <a:gd name="connsiteX147" fmla="*/ 263668 w 1605470"/>
              <a:gd name="connsiteY147" fmla="*/ 751353 h 6858000"/>
              <a:gd name="connsiteX148" fmla="*/ 263226 w 1605470"/>
              <a:gd name="connsiteY148" fmla="*/ 721230 h 6858000"/>
              <a:gd name="connsiteX149" fmla="*/ 248897 w 1605470"/>
              <a:gd name="connsiteY149" fmla="*/ 681659 h 6858000"/>
              <a:gd name="connsiteX150" fmla="*/ 234316 w 1605470"/>
              <a:gd name="connsiteY150" fmla="*/ 635218 h 6858000"/>
              <a:gd name="connsiteX151" fmla="*/ 239327 w 1605470"/>
              <a:gd name="connsiteY151" fmla="*/ 613763 h 6858000"/>
              <a:gd name="connsiteX152" fmla="*/ 225269 w 1605470"/>
              <a:gd name="connsiteY152" fmla="*/ 598582 h 6858000"/>
              <a:gd name="connsiteX153" fmla="*/ 224950 w 1605470"/>
              <a:gd name="connsiteY153" fmla="*/ 576846 h 6858000"/>
              <a:gd name="connsiteX154" fmla="*/ 204576 w 1605470"/>
              <a:gd name="connsiteY154" fmla="*/ 530055 h 6858000"/>
              <a:gd name="connsiteX155" fmla="*/ 219064 w 1605470"/>
              <a:gd name="connsiteY155" fmla="*/ 469651 h 6858000"/>
              <a:gd name="connsiteX156" fmla="*/ 195012 w 1605470"/>
              <a:gd name="connsiteY156" fmla="*/ 448559 h 6858000"/>
              <a:gd name="connsiteX157" fmla="*/ 201434 w 1605470"/>
              <a:gd name="connsiteY157" fmla="*/ 441529 h 6858000"/>
              <a:gd name="connsiteX158" fmla="*/ 200655 w 1605470"/>
              <a:gd name="connsiteY158" fmla="*/ 428927 h 6858000"/>
              <a:gd name="connsiteX159" fmla="*/ 190059 w 1605470"/>
              <a:gd name="connsiteY159" fmla="*/ 430161 h 6858000"/>
              <a:gd name="connsiteX160" fmla="*/ 167079 w 1605470"/>
              <a:gd name="connsiteY160" fmla="*/ 367211 h 6858000"/>
              <a:gd name="connsiteX161" fmla="*/ 124571 w 1605470"/>
              <a:gd name="connsiteY161" fmla="*/ 302178 h 6858000"/>
              <a:gd name="connsiteX162" fmla="*/ 103243 w 1605470"/>
              <a:gd name="connsiteY162" fmla="*/ 211375 h 6858000"/>
              <a:gd name="connsiteX163" fmla="*/ 94571 w 1605470"/>
              <a:gd name="connsiteY163" fmla="*/ 184179 h 6858000"/>
              <a:gd name="connsiteX164" fmla="*/ 13437 w 1605470"/>
              <a:gd name="connsiteY164" fmla="*/ 19287 h 6858000"/>
              <a:gd name="connsiteX165" fmla="*/ 0 w 1605470"/>
              <a:gd name="connsiteY16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49397 w 1605470"/>
              <a:gd name="connsiteY98" fmla="*/ 3307769 h 6858000"/>
              <a:gd name="connsiteX99" fmla="*/ 766960 w 1605470"/>
              <a:gd name="connsiteY99" fmla="*/ 3250522 h 6858000"/>
              <a:gd name="connsiteX100" fmla="*/ 767385 w 1605470"/>
              <a:gd name="connsiteY100" fmla="*/ 3229163 h 6858000"/>
              <a:gd name="connsiteX101" fmla="*/ 769208 w 1605470"/>
              <a:gd name="connsiteY101" fmla="*/ 3217217 h 6858000"/>
              <a:gd name="connsiteX102" fmla="*/ 770350 w 1605470"/>
              <a:gd name="connsiteY102" fmla="*/ 3216125 h 6858000"/>
              <a:gd name="connsiteX103" fmla="*/ 756043 w 1605470"/>
              <a:gd name="connsiteY103" fmla="*/ 3183755 h 6858000"/>
              <a:gd name="connsiteX104" fmla="*/ 756544 w 1605470"/>
              <a:gd name="connsiteY104" fmla="*/ 3178642 h 6858000"/>
              <a:gd name="connsiteX105" fmla="*/ 744144 w 1605470"/>
              <a:gd name="connsiteY105" fmla="*/ 3158586 h 6858000"/>
              <a:gd name="connsiteX106" fmla="*/ 739378 w 1605470"/>
              <a:gd name="connsiteY106" fmla="*/ 3147669 h 6858000"/>
              <a:gd name="connsiteX107" fmla="*/ 734648 w 1605470"/>
              <a:gd name="connsiteY107" fmla="*/ 3145733 h 6858000"/>
              <a:gd name="connsiteX108" fmla="*/ 729329 w 1605470"/>
              <a:gd name="connsiteY108" fmla="*/ 3129034 h 6858000"/>
              <a:gd name="connsiteX109" fmla="*/ 729994 w 1605470"/>
              <a:gd name="connsiteY109" fmla="*/ 3126682 h 6858000"/>
              <a:gd name="connsiteX110" fmla="*/ 720862 w 1605470"/>
              <a:gd name="connsiteY110" fmla="*/ 3114519 h 6858000"/>
              <a:gd name="connsiteX111" fmla="*/ 707471 w 1605470"/>
              <a:gd name="connsiteY111" fmla="*/ 3106272 h 6858000"/>
              <a:gd name="connsiteX112" fmla="*/ 680201 w 1605470"/>
              <a:gd name="connsiteY112" fmla="*/ 2958185 h 6858000"/>
              <a:gd name="connsiteX113" fmla="*/ 622815 w 1605470"/>
              <a:gd name="connsiteY113" fmla="*/ 2762989 h 6858000"/>
              <a:gd name="connsiteX114" fmla="*/ 571733 w 1605470"/>
              <a:gd name="connsiteY114" fmla="*/ 2554718 h 6858000"/>
              <a:gd name="connsiteX115" fmla="*/ 551827 w 1605470"/>
              <a:gd name="connsiteY115" fmla="*/ 2485734 h 6858000"/>
              <a:gd name="connsiteX116" fmla="*/ 542550 w 1605470"/>
              <a:gd name="connsiteY116" fmla="*/ 2447068 h 6858000"/>
              <a:gd name="connsiteX117" fmla="*/ 529511 w 1605470"/>
              <a:gd name="connsiteY117" fmla="*/ 2425819 h 6858000"/>
              <a:gd name="connsiteX118" fmla="*/ 528878 w 1605470"/>
              <a:gd name="connsiteY118" fmla="*/ 2408971 h 6858000"/>
              <a:gd name="connsiteX119" fmla="*/ 535510 w 1605470"/>
              <a:gd name="connsiteY119" fmla="*/ 2402874 h 6858000"/>
              <a:gd name="connsiteX120" fmla="*/ 538122 w 1605470"/>
              <a:gd name="connsiteY120" fmla="*/ 2381443 h 6858000"/>
              <a:gd name="connsiteX121" fmla="*/ 514451 w 1605470"/>
              <a:gd name="connsiteY121" fmla="*/ 2261920 h 6858000"/>
              <a:gd name="connsiteX122" fmla="*/ 504338 w 1605470"/>
              <a:gd name="connsiteY122" fmla="*/ 2195378 h 6858000"/>
              <a:gd name="connsiteX123" fmla="*/ 488555 w 1605470"/>
              <a:gd name="connsiteY123" fmla="*/ 2155135 h 6858000"/>
              <a:gd name="connsiteX124" fmla="*/ 486013 w 1605470"/>
              <a:gd name="connsiteY124" fmla="*/ 2118008 h 6858000"/>
              <a:gd name="connsiteX125" fmla="*/ 487006 w 1605470"/>
              <a:gd name="connsiteY125" fmla="*/ 2050531 h 6858000"/>
              <a:gd name="connsiteX126" fmla="*/ 478812 w 1605470"/>
              <a:gd name="connsiteY126" fmla="*/ 1963269 h 6858000"/>
              <a:gd name="connsiteX127" fmla="*/ 459990 w 1605470"/>
              <a:gd name="connsiteY127" fmla="*/ 1906352 h 6858000"/>
              <a:gd name="connsiteX128" fmla="*/ 436547 w 1605470"/>
              <a:gd name="connsiteY128" fmla="*/ 1861531 h 6858000"/>
              <a:gd name="connsiteX129" fmla="*/ 390346 w 1605470"/>
              <a:gd name="connsiteY129" fmla="*/ 1732919 h 6858000"/>
              <a:gd name="connsiteX130" fmla="*/ 362657 w 1605470"/>
              <a:gd name="connsiteY130" fmla="*/ 1663540 h 6858000"/>
              <a:gd name="connsiteX131" fmla="*/ 361783 w 1605470"/>
              <a:gd name="connsiteY131" fmla="*/ 1615777 h 6858000"/>
              <a:gd name="connsiteX132" fmla="*/ 342578 w 1605470"/>
              <a:gd name="connsiteY132" fmla="*/ 1563678 h 6858000"/>
              <a:gd name="connsiteX133" fmla="*/ 355658 w 1605470"/>
              <a:gd name="connsiteY133" fmla="*/ 1519474 h 6858000"/>
              <a:gd name="connsiteX134" fmla="*/ 348400 w 1605470"/>
              <a:gd name="connsiteY134" fmla="*/ 1477995 h 6858000"/>
              <a:gd name="connsiteX135" fmla="*/ 334485 w 1605470"/>
              <a:gd name="connsiteY135" fmla="*/ 1373769 h 6858000"/>
              <a:gd name="connsiteX136" fmla="*/ 342792 w 1605470"/>
              <a:gd name="connsiteY136" fmla="*/ 1307086 h 6858000"/>
              <a:gd name="connsiteX137" fmla="*/ 343980 w 1605470"/>
              <a:gd name="connsiteY137" fmla="*/ 1189033 h 6858000"/>
              <a:gd name="connsiteX138" fmla="*/ 348665 w 1605470"/>
              <a:gd name="connsiteY138" fmla="*/ 1168288 h 6858000"/>
              <a:gd name="connsiteX139" fmla="*/ 340947 w 1605470"/>
              <a:gd name="connsiteY139" fmla="*/ 1142577 h 6858000"/>
              <a:gd name="connsiteX140" fmla="*/ 330253 w 1605470"/>
              <a:gd name="connsiteY140" fmla="*/ 1088484 h 6858000"/>
              <a:gd name="connsiteX141" fmla="*/ 318989 w 1605470"/>
              <a:gd name="connsiteY141" fmla="*/ 1016103 h 6858000"/>
              <a:gd name="connsiteX142" fmla="*/ 320445 w 1605470"/>
              <a:gd name="connsiteY142" fmla="*/ 932283 h 6858000"/>
              <a:gd name="connsiteX143" fmla="*/ 322681 w 1605470"/>
              <a:gd name="connsiteY143" fmla="*/ 915925 h 6858000"/>
              <a:gd name="connsiteX144" fmla="*/ 315310 w 1605470"/>
              <a:gd name="connsiteY144" fmla="*/ 896999 h 6858000"/>
              <a:gd name="connsiteX145" fmla="*/ 284718 w 1605470"/>
              <a:gd name="connsiteY145" fmla="*/ 821517 h 6858000"/>
              <a:gd name="connsiteX146" fmla="*/ 263668 w 1605470"/>
              <a:gd name="connsiteY146" fmla="*/ 751353 h 6858000"/>
              <a:gd name="connsiteX147" fmla="*/ 263226 w 1605470"/>
              <a:gd name="connsiteY147" fmla="*/ 721230 h 6858000"/>
              <a:gd name="connsiteX148" fmla="*/ 248897 w 1605470"/>
              <a:gd name="connsiteY148" fmla="*/ 681659 h 6858000"/>
              <a:gd name="connsiteX149" fmla="*/ 234316 w 1605470"/>
              <a:gd name="connsiteY149" fmla="*/ 635218 h 6858000"/>
              <a:gd name="connsiteX150" fmla="*/ 239327 w 1605470"/>
              <a:gd name="connsiteY150" fmla="*/ 613763 h 6858000"/>
              <a:gd name="connsiteX151" fmla="*/ 225269 w 1605470"/>
              <a:gd name="connsiteY151" fmla="*/ 598582 h 6858000"/>
              <a:gd name="connsiteX152" fmla="*/ 224950 w 1605470"/>
              <a:gd name="connsiteY152" fmla="*/ 576846 h 6858000"/>
              <a:gd name="connsiteX153" fmla="*/ 204576 w 1605470"/>
              <a:gd name="connsiteY153" fmla="*/ 530055 h 6858000"/>
              <a:gd name="connsiteX154" fmla="*/ 219064 w 1605470"/>
              <a:gd name="connsiteY154" fmla="*/ 469651 h 6858000"/>
              <a:gd name="connsiteX155" fmla="*/ 195012 w 1605470"/>
              <a:gd name="connsiteY155" fmla="*/ 448559 h 6858000"/>
              <a:gd name="connsiteX156" fmla="*/ 201434 w 1605470"/>
              <a:gd name="connsiteY156" fmla="*/ 441529 h 6858000"/>
              <a:gd name="connsiteX157" fmla="*/ 200655 w 1605470"/>
              <a:gd name="connsiteY157" fmla="*/ 428927 h 6858000"/>
              <a:gd name="connsiteX158" fmla="*/ 190059 w 1605470"/>
              <a:gd name="connsiteY158" fmla="*/ 430161 h 6858000"/>
              <a:gd name="connsiteX159" fmla="*/ 167079 w 1605470"/>
              <a:gd name="connsiteY159" fmla="*/ 367211 h 6858000"/>
              <a:gd name="connsiteX160" fmla="*/ 124571 w 1605470"/>
              <a:gd name="connsiteY160" fmla="*/ 302178 h 6858000"/>
              <a:gd name="connsiteX161" fmla="*/ 103243 w 1605470"/>
              <a:gd name="connsiteY161" fmla="*/ 211375 h 6858000"/>
              <a:gd name="connsiteX162" fmla="*/ 94571 w 1605470"/>
              <a:gd name="connsiteY162" fmla="*/ 184179 h 6858000"/>
              <a:gd name="connsiteX163" fmla="*/ 13437 w 1605470"/>
              <a:gd name="connsiteY163" fmla="*/ 19287 h 6858000"/>
              <a:gd name="connsiteX164" fmla="*/ 0 w 1605470"/>
              <a:gd name="connsiteY16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49397 w 1605470"/>
              <a:gd name="connsiteY97" fmla="*/ 3307769 h 6858000"/>
              <a:gd name="connsiteX98" fmla="*/ 766960 w 1605470"/>
              <a:gd name="connsiteY98" fmla="*/ 3250522 h 6858000"/>
              <a:gd name="connsiteX99" fmla="*/ 767385 w 1605470"/>
              <a:gd name="connsiteY99" fmla="*/ 3229163 h 6858000"/>
              <a:gd name="connsiteX100" fmla="*/ 769208 w 1605470"/>
              <a:gd name="connsiteY100" fmla="*/ 3217217 h 6858000"/>
              <a:gd name="connsiteX101" fmla="*/ 770350 w 1605470"/>
              <a:gd name="connsiteY101" fmla="*/ 3216125 h 6858000"/>
              <a:gd name="connsiteX102" fmla="*/ 756043 w 1605470"/>
              <a:gd name="connsiteY102" fmla="*/ 3183755 h 6858000"/>
              <a:gd name="connsiteX103" fmla="*/ 756544 w 1605470"/>
              <a:gd name="connsiteY103" fmla="*/ 3178642 h 6858000"/>
              <a:gd name="connsiteX104" fmla="*/ 744144 w 1605470"/>
              <a:gd name="connsiteY104" fmla="*/ 3158586 h 6858000"/>
              <a:gd name="connsiteX105" fmla="*/ 739378 w 1605470"/>
              <a:gd name="connsiteY105" fmla="*/ 3147669 h 6858000"/>
              <a:gd name="connsiteX106" fmla="*/ 734648 w 1605470"/>
              <a:gd name="connsiteY106" fmla="*/ 3145733 h 6858000"/>
              <a:gd name="connsiteX107" fmla="*/ 729329 w 1605470"/>
              <a:gd name="connsiteY107" fmla="*/ 3129034 h 6858000"/>
              <a:gd name="connsiteX108" fmla="*/ 729994 w 1605470"/>
              <a:gd name="connsiteY108" fmla="*/ 3126682 h 6858000"/>
              <a:gd name="connsiteX109" fmla="*/ 720862 w 1605470"/>
              <a:gd name="connsiteY109" fmla="*/ 3114519 h 6858000"/>
              <a:gd name="connsiteX110" fmla="*/ 707471 w 1605470"/>
              <a:gd name="connsiteY110" fmla="*/ 3106272 h 6858000"/>
              <a:gd name="connsiteX111" fmla="*/ 680201 w 1605470"/>
              <a:gd name="connsiteY111" fmla="*/ 2958185 h 6858000"/>
              <a:gd name="connsiteX112" fmla="*/ 622815 w 1605470"/>
              <a:gd name="connsiteY112" fmla="*/ 2762989 h 6858000"/>
              <a:gd name="connsiteX113" fmla="*/ 571733 w 1605470"/>
              <a:gd name="connsiteY113" fmla="*/ 2554718 h 6858000"/>
              <a:gd name="connsiteX114" fmla="*/ 551827 w 1605470"/>
              <a:gd name="connsiteY114" fmla="*/ 2485734 h 6858000"/>
              <a:gd name="connsiteX115" fmla="*/ 542550 w 1605470"/>
              <a:gd name="connsiteY115" fmla="*/ 2447068 h 6858000"/>
              <a:gd name="connsiteX116" fmla="*/ 529511 w 1605470"/>
              <a:gd name="connsiteY116" fmla="*/ 2425819 h 6858000"/>
              <a:gd name="connsiteX117" fmla="*/ 528878 w 1605470"/>
              <a:gd name="connsiteY117" fmla="*/ 2408971 h 6858000"/>
              <a:gd name="connsiteX118" fmla="*/ 535510 w 1605470"/>
              <a:gd name="connsiteY118" fmla="*/ 2402874 h 6858000"/>
              <a:gd name="connsiteX119" fmla="*/ 538122 w 1605470"/>
              <a:gd name="connsiteY119" fmla="*/ 2381443 h 6858000"/>
              <a:gd name="connsiteX120" fmla="*/ 514451 w 1605470"/>
              <a:gd name="connsiteY120" fmla="*/ 2261920 h 6858000"/>
              <a:gd name="connsiteX121" fmla="*/ 504338 w 1605470"/>
              <a:gd name="connsiteY121" fmla="*/ 2195378 h 6858000"/>
              <a:gd name="connsiteX122" fmla="*/ 488555 w 1605470"/>
              <a:gd name="connsiteY122" fmla="*/ 2155135 h 6858000"/>
              <a:gd name="connsiteX123" fmla="*/ 486013 w 1605470"/>
              <a:gd name="connsiteY123" fmla="*/ 2118008 h 6858000"/>
              <a:gd name="connsiteX124" fmla="*/ 487006 w 1605470"/>
              <a:gd name="connsiteY124" fmla="*/ 2050531 h 6858000"/>
              <a:gd name="connsiteX125" fmla="*/ 478812 w 1605470"/>
              <a:gd name="connsiteY125" fmla="*/ 1963269 h 6858000"/>
              <a:gd name="connsiteX126" fmla="*/ 459990 w 1605470"/>
              <a:gd name="connsiteY126" fmla="*/ 1906352 h 6858000"/>
              <a:gd name="connsiteX127" fmla="*/ 436547 w 1605470"/>
              <a:gd name="connsiteY127" fmla="*/ 1861531 h 6858000"/>
              <a:gd name="connsiteX128" fmla="*/ 390346 w 1605470"/>
              <a:gd name="connsiteY128" fmla="*/ 1732919 h 6858000"/>
              <a:gd name="connsiteX129" fmla="*/ 362657 w 1605470"/>
              <a:gd name="connsiteY129" fmla="*/ 1663540 h 6858000"/>
              <a:gd name="connsiteX130" fmla="*/ 361783 w 1605470"/>
              <a:gd name="connsiteY130" fmla="*/ 1615777 h 6858000"/>
              <a:gd name="connsiteX131" fmla="*/ 342578 w 1605470"/>
              <a:gd name="connsiteY131" fmla="*/ 1563678 h 6858000"/>
              <a:gd name="connsiteX132" fmla="*/ 355658 w 1605470"/>
              <a:gd name="connsiteY132" fmla="*/ 1519474 h 6858000"/>
              <a:gd name="connsiteX133" fmla="*/ 348400 w 1605470"/>
              <a:gd name="connsiteY133" fmla="*/ 1477995 h 6858000"/>
              <a:gd name="connsiteX134" fmla="*/ 334485 w 1605470"/>
              <a:gd name="connsiteY134" fmla="*/ 1373769 h 6858000"/>
              <a:gd name="connsiteX135" fmla="*/ 342792 w 1605470"/>
              <a:gd name="connsiteY135" fmla="*/ 1307086 h 6858000"/>
              <a:gd name="connsiteX136" fmla="*/ 343980 w 1605470"/>
              <a:gd name="connsiteY136" fmla="*/ 1189033 h 6858000"/>
              <a:gd name="connsiteX137" fmla="*/ 348665 w 1605470"/>
              <a:gd name="connsiteY137" fmla="*/ 1168288 h 6858000"/>
              <a:gd name="connsiteX138" fmla="*/ 340947 w 1605470"/>
              <a:gd name="connsiteY138" fmla="*/ 1142577 h 6858000"/>
              <a:gd name="connsiteX139" fmla="*/ 330253 w 1605470"/>
              <a:gd name="connsiteY139" fmla="*/ 1088484 h 6858000"/>
              <a:gd name="connsiteX140" fmla="*/ 318989 w 1605470"/>
              <a:gd name="connsiteY140" fmla="*/ 1016103 h 6858000"/>
              <a:gd name="connsiteX141" fmla="*/ 320445 w 1605470"/>
              <a:gd name="connsiteY141" fmla="*/ 932283 h 6858000"/>
              <a:gd name="connsiteX142" fmla="*/ 322681 w 1605470"/>
              <a:gd name="connsiteY142" fmla="*/ 915925 h 6858000"/>
              <a:gd name="connsiteX143" fmla="*/ 315310 w 1605470"/>
              <a:gd name="connsiteY143" fmla="*/ 896999 h 6858000"/>
              <a:gd name="connsiteX144" fmla="*/ 284718 w 1605470"/>
              <a:gd name="connsiteY144" fmla="*/ 821517 h 6858000"/>
              <a:gd name="connsiteX145" fmla="*/ 263668 w 1605470"/>
              <a:gd name="connsiteY145" fmla="*/ 751353 h 6858000"/>
              <a:gd name="connsiteX146" fmla="*/ 263226 w 1605470"/>
              <a:gd name="connsiteY146" fmla="*/ 721230 h 6858000"/>
              <a:gd name="connsiteX147" fmla="*/ 248897 w 1605470"/>
              <a:gd name="connsiteY147" fmla="*/ 681659 h 6858000"/>
              <a:gd name="connsiteX148" fmla="*/ 234316 w 1605470"/>
              <a:gd name="connsiteY148" fmla="*/ 635218 h 6858000"/>
              <a:gd name="connsiteX149" fmla="*/ 239327 w 1605470"/>
              <a:gd name="connsiteY149" fmla="*/ 613763 h 6858000"/>
              <a:gd name="connsiteX150" fmla="*/ 225269 w 1605470"/>
              <a:gd name="connsiteY150" fmla="*/ 598582 h 6858000"/>
              <a:gd name="connsiteX151" fmla="*/ 224950 w 1605470"/>
              <a:gd name="connsiteY151" fmla="*/ 576846 h 6858000"/>
              <a:gd name="connsiteX152" fmla="*/ 204576 w 1605470"/>
              <a:gd name="connsiteY152" fmla="*/ 530055 h 6858000"/>
              <a:gd name="connsiteX153" fmla="*/ 219064 w 1605470"/>
              <a:gd name="connsiteY153" fmla="*/ 469651 h 6858000"/>
              <a:gd name="connsiteX154" fmla="*/ 195012 w 1605470"/>
              <a:gd name="connsiteY154" fmla="*/ 448559 h 6858000"/>
              <a:gd name="connsiteX155" fmla="*/ 201434 w 1605470"/>
              <a:gd name="connsiteY155" fmla="*/ 441529 h 6858000"/>
              <a:gd name="connsiteX156" fmla="*/ 200655 w 1605470"/>
              <a:gd name="connsiteY156" fmla="*/ 428927 h 6858000"/>
              <a:gd name="connsiteX157" fmla="*/ 190059 w 1605470"/>
              <a:gd name="connsiteY157" fmla="*/ 430161 h 6858000"/>
              <a:gd name="connsiteX158" fmla="*/ 167079 w 1605470"/>
              <a:gd name="connsiteY158" fmla="*/ 367211 h 6858000"/>
              <a:gd name="connsiteX159" fmla="*/ 124571 w 1605470"/>
              <a:gd name="connsiteY159" fmla="*/ 302178 h 6858000"/>
              <a:gd name="connsiteX160" fmla="*/ 103243 w 1605470"/>
              <a:gd name="connsiteY160" fmla="*/ 211375 h 6858000"/>
              <a:gd name="connsiteX161" fmla="*/ 94571 w 1605470"/>
              <a:gd name="connsiteY161" fmla="*/ 184179 h 6858000"/>
              <a:gd name="connsiteX162" fmla="*/ 13437 w 1605470"/>
              <a:gd name="connsiteY162" fmla="*/ 19287 h 6858000"/>
              <a:gd name="connsiteX163" fmla="*/ 0 w 1605470"/>
              <a:gd name="connsiteY16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28878 w 1605470"/>
              <a:gd name="connsiteY116" fmla="*/ 2408971 h 6858000"/>
              <a:gd name="connsiteX117" fmla="*/ 535510 w 1605470"/>
              <a:gd name="connsiteY117" fmla="*/ 2402874 h 6858000"/>
              <a:gd name="connsiteX118" fmla="*/ 538122 w 1605470"/>
              <a:gd name="connsiteY118" fmla="*/ 2381443 h 6858000"/>
              <a:gd name="connsiteX119" fmla="*/ 514451 w 1605470"/>
              <a:gd name="connsiteY119" fmla="*/ 2261920 h 6858000"/>
              <a:gd name="connsiteX120" fmla="*/ 504338 w 1605470"/>
              <a:gd name="connsiteY120" fmla="*/ 2195378 h 6858000"/>
              <a:gd name="connsiteX121" fmla="*/ 488555 w 1605470"/>
              <a:gd name="connsiteY121" fmla="*/ 2155135 h 6858000"/>
              <a:gd name="connsiteX122" fmla="*/ 486013 w 1605470"/>
              <a:gd name="connsiteY122" fmla="*/ 2118008 h 6858000"/>
              <a:gd name="connsiteX123" fmla="*/ 487006 w 1605470"/>
              <a:gd name="connsiteY123" fmla="*/ 2050531 h 6858000"/>
              <a:gd name="connsiteX124" fmla="*/ 478812 w 1605470"/>
              <a:gd name="connsiteY124" fmla="*/ 1963269 h 6858000"/>
              <a:gd name="connsiteX125" fmla="*/ 459990 w 1605470"/>
              <a:gd name="connsiteY125" fmla="*/ 1906352 h 6858000"/>
              <a:gd name="connsiteX126" fmla="*/ 436547 w 1605470"/>
              <a:gd name="connsiteY126" fmla="*/ 1861531 h 6858000"/>
              <a:gd name="connsiteX127" fmla="*/ 390346 w 1605470"/>
              <a:gd name="connsiteY127" fmla="*/ 1732919 h 6858000"/>
              <a:gd name="connsiteX128" fmla="*/ 362657 w 1605470"/>
              <a:gd name="connsiteY128" fmla="*/ 1663540 h 6858000"/>
              <a:gd name="connsiteX129" fmla="*/ 361783 w 1605470"/>
              <a:gd name="connsiteY129" fmla="*/ 1615777 h 6858000"/>
              <a:gd name="connsiteX130" fmla="*/ 342578 w 1605470"/>
              <a:gd name="connsiteY130" fmla="*/ 1563678 h 6858000"/>
              <a:gd name="connsiteX131" fmla="*/ 355658 w 1605470"/>
              <a:gd name="connsiteY131" fmla="*/ 1519474 h 6858000"/>
              <a:gd name="connsiteX132" fmla="*/ 348400 w 1605470"/>
              <a:gd name="connsiteY132" fmla="*/ 1477995 h 6858000"/>
              <a:gd name="connsiteX133" fmla="*/ 334485 w 1605470"/>
              <a:gd name="connsiteY133" fmla="*/ 1373769 h 6858000"/>
              <a:gd name="connsiteX134" fmla="*/ 342792 w 1605470"/>
              <a:gd name="connsiteY134" fmla="*/ 1307086 h 6858000"/>
              <a:gd name="connsiteX135" fmla="*/ 343980 w 1605470"/>
              <a:gd name="connsiteY135" fmla="*/ 1189033 h 6858000"/>
              <a:gd name="connsiteX136" fmla="*/ 348665 w 1605470"/>
              <a:gd name="connsiteY136" fmla="*/ 1168288 h 6858000"/>
              <a:gd name="connsiteX137" fmla="*/ 340947 w 1605470"/>
              <a:gd name="connsiteY137" fmla="*/ 1142577 h 6858000"/>
              <a:gd name="connsiteX138" fmla="*/ 330253 w 1605470"/>
              <a:gd name="connsiteY138" fmla="*/ 1088484 h 6858000"/>
              <a:gd name="connsiteX139" fmla="*/ 318989 w 1605470"/>
              <a:gd name="connsiteY139" fmla="*/ 1016103 h 6858000"/>
              <a:gd name="connsiteX140" fmla="*/ 320445 w 1605470"/>
              <a:gd name="connsiteY140" fmla="*/ 932283 h 6858000"/>
              <a:gd name="connsiteX141" fmla="*/ 322681 w 1605470"/>
              <a:gd name="connsiteY141" fmla="*/ 915925 h 6858000"/>
              <a:gd name="connsiteX142" fmla="*/ 315310 w 1605470"/>
              <a:gd name="connsiteY142" fmla="*/ 896999 h 6858000"/>
              <a:gd name="connsiteX143" fmla="*/ 284718 w 1605470"/>
              <a:gd name="connsiteY143" fmla="*/ 821517 h 6858000"/>
              <a:gd name="connsiteX144" fmla="*/ 263668 w 1605470"/>
              <a:gd name="connsiteY144" fmla="*/ 751353 h 6858000"/>
              <a:gd name="connsiteX145" fmla="*/ 263226 w 1605470"/>
              <a:gd name="connsiteY145" fmla="*/ 721230 h 6858000"/>
              <a:gd name="connsiteX146" fmla="*/ 248897 w 1605470"/>
              <a:gd name="connsiteY146" fmla="*/ 681659 h 6858000"/>
              <a:gd name="connsiteX147" fmla="*/ 234316 w 1605470"/>
              <a:gd name="connsiteY147" fmla="*/ 635218 h 6858000"/>
              <a:gd name="connsiteX148" fmla="*/ 239327 w 1605470"/>
              <a:gd name="connsiteY148" fmla="*/ 613763 h 6858000"/>
              <a:gd name="connsiteX149" fmla="*/ 225269 w 1605470"/>
              <a:gd name="connsiteY149" fmla="*/ 598582 h 6858000"/>
              <a:gd name="connsiteX150" fmla="*/ 224950 w 1605470"/>
              <a:gd name="connsiteY150" fmla="*/ 576846 h 6858000"/>
              <a:gd name="connsiteX151" fmla="*/ 204576 w 1605470"/>
              <a:gd name="connsiteY151" fmla="*/ 530055 h 6858000"/>
              <a:gd name="connsiteX152" fmla="*/ 219064 w 1605470"/>
              <a:gd name="connsiteY152" fmla="*/ 469651 h 6858000"/>
              <a:gd name="connsiteX153" fmla="*/ 195012 w 1605470"/>
              <a:gd name="connsiteY153" fmla="*/ 448559 h 6858000"/>
              <a:gd name="connsiteX154" fmla="*/ 201434 w 1605470"/>
              <a:gd name="connsiteY154" fmla="*/ 441529 h 6858000"/>
              <a:gd name="connsiteX155" fmla="*/ 200655 w 1605470"/>
              <a:gd name="connsiteY155" fmla="*/ 428927 h 6858000"/>
              <a:gd name="connsiteX156" fmla="*/ 190059 w 1605470"/>
              <a:gd name="connsiteY156" fmla="*/ 430161 h 6858000"/>
              <a:gd name="connsiteX157" fmla="*/ 167079 w 1605470"/>
              <a:gd name="connsiteY157" fmla="*/ 367211 h 6858000"/>
              <a:gd name="connsiteX158" fmla="*/ 124571 w 1605470"/>
              <a:gd name="connsiteY158" fmla="*/ 302178 h 6858000"/>
              <a:gd name="connsiteX159" fmla="*/ 103243 w 1605470"/>
              <a:gd name="connsiteY159" fmla="*/ 211375 h 6858000"/>
              <a:gd name="connsiteX160" fmla="*/ 94571 w 1605470"/>
              <a:gd name="connsiteY160" fmla="*/ 184179 h 6858000"/>
              <a:gd name="connsiteX161" fmla="*/ 13437 w 1605470"/>
              <a:gd name="connsiteY161" fmla="*/ 19287 h 6858000"/>
              <a:gd name="connsiteX162" fmla="*/ 0 w 1605470"/>
              <a:gd name="connsiteY16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35510 w 1605470"/>
              <a:gd name="connsiteY116" fmla="*/ 2402874 h 6858000"/>
              <a:gd name="connsiteX117" fmla="*/ 538122 w 1605470"/>
              <a:gd name="connsiteY117" fmla="*/ 2381443 h 6858000"/>
              <a:gd name="connsiteX118" fmla="*/ 514451 w 1605470"/>
              <a:gd name="connsiteY118" fmla="*/ 2261920 h 6858000"/>
              <a:gd name="connsiteX119" fmla="*/ 504338 w 1605470"/>
              <a:gd name="connsiteY119" fmla="*/ 2195378 h 6858000"/>
              <a:gd name="connsiteX120" fmla="*/ 488555 w 1605470"/>
              <a:gd name="connsiteY120" fmla="*/ 2155135 h 6858000"/>
              <a:gd name="connsiteX121" fmla="*/ 486013 w 1605470"/>
              <a:gd name="connsiteY121" fmla="*/ 2118008 h 6858000"/>
              <a:gd name="connsiteX122" fmla="*/ 487006 w 1605470"/>
              <a:gd name="connsiteY122" fmla="*/ 2050531 h 6858000"/>
              <a:gd name="connsiteX123" fmla="*/ 478812 w 1605470"/>
              <a:gd name="connsiteY123" fmla="*/ 1963269 h 6858000"/>
              <a:gd name="connsiteX124" fmla="*/ 459990 w 1605470"/>
              <a:gd name="connsiteY124" fmla="*/ 1906352 h 6858000"/>
              <a:gd name="connsiteX125" fmla="*/ 436547 w 1605470"/>
              <a:gd name="connsiteY125" fmla="*/ 1861531 h 6858000"/>
              <a:gd name="connsiteX126" fmla="*/ 390346 w 1605470"/>
              <a:gd name="connsiteY126" fmla="*/ 1732919 h 6858000"/>
              <a:gd name="connsiteX127" fmla="*/ 362657 w 1605470"/>
              <a:gd name="connsiteY127" fmla="*/ 1663540 h 6858000"/>
              <a:gd name="connsiteX128" fmla="*/ 361783 w 1605470"/>
              <a:gd name="connsiteY128" fmla="*/ 1615777 h 6858000"/>
              <a:gd name="connsiteX129" fmla="*/ 342578 w 1605470"/>
              <a:gd name="connsiteY129" fmla="*/ 1563678 h 6858000"/>
              <a:gd name="connsiteX130" fmla="*/ 355658 w 1605470"/>
              <a:gd name="connsiteY130" fmla="*/ 1519474 h 6858000"/>
              <a:gd name="connsiteX131" fmla="*/ 348400 w 1605470"/>
              <a:gd name="connsiteY131" fmla="*/ 1477995 h 6858000"/>
              <a:gd name="connsiteX132" fmla="*/ 334485 w 1605470"/>
              <a:gd name="connsiteY132" fmla="*/ 1373769 h 6858000"/>
              <a:gd name="connsiteX133" fmla="*/ 342792 w 1605470"/>
              <a:gd name="connsiteY133" fmla="*/ 1307086 h 6858000"/>
              <a:gd name="connsiteX134" fmla="*/ 343980 w 1605470"/>
              <a:gd name="connsiteY134" fmla="*/ 1189033 h 6858000"/>
              <a:gd name="connsiteX135" fmla="*/ 348665 w 1605470"/>
              <a:gd name="connsiteY135" fmla="*/ 1168288 h 6858000"/>
              <a:gd name="connsiteX136" fmla="*/ 340947 w 1605470"/>
              <a:gd name="connsiteY136" fmla="*/ 1142577 h 6858000"/>
              <a:gd name="connsiteX137" fmla="*/ 330253 w 1605470"/>
              <a:gd name="connsiteY137" fmla="*/ 1088484 h 6858000"/>
              <a:gd name="connsiteX138" fmla="*/ 318989 w 1605470"/>
              <a:gd name="connsiteY138" fmla="*/ 1016103 h 6858000"/>
              <a:gd name="connsiteX139" fmla="*/ 320445 w 1605470"/>
              <a:gd name="connsiteY139" fmla="*/ 932283 h 6858000"/>
              <a:gd name="connsiteX140" fmla="*/ 322681 w 1605470"/>
              <a:gd name="connsiteY140" fmla="*/ 915925 h 6858000"/>
              <a:gd name="connsiteX141" fmla="*/ 315310 w 1605470"/>
              <a:gd name="connsiteY141" fmla="*/ 896999 h 6858000"/>
              <a:gd name="connsiteX142" fmla="*/ 284718 w 1605470"/>
              <a:gd name="connsiteY142" fmla="*/ 821517 h 6858000"/>
              <a:gd name="connsiteX143" fmla="*/ 263668 w 1605470"/>
              <a:gd name="connsiteY143" fmla="*/ 751353 h 6858000"/>
              <a:gd name="connsiteX144" fmla="*/ 263226 w 1605470"/>
              <a:gd name="connsiteY144" fmla="*/ 721230 h 6858000"/>
              <a:gd name="connsiteX145" fmla="*/ 248897 w 1605470"/>
              <a:gd name="connsiteY145" fmla="*/ 681659 h 6858000"/>
              <a:gd name="connsiteX146" fmla="*/ 234316 w 1605470"/>
              <a:gd name="connsiteY146" fmla="*/ 635218 h 6858000"/>
              <a:gd name="connsiteX147" fmla="*/ 239327 w 1605470"/>
              <a:gd name="connsiteY147" fmla="*/ 613763 h 6858000"/>
              <a:gd name="connsiteX148" fmla="*/ 225269 w 1605470"/>
              <a:gd name="connsiteY148" fmla="*/ 598582 h 6858000"/>
              <a:gd name="connsiteX149" fmla="*/ 224950 w 1605470"/>
              <a:gd name="connsiteY149" fmla="*/ 576846 h 6858000"/>
              <a:gd name="connsiteX150" fmla="*/ 204576 w 1605470"/>
              <a:gd name="connsiteY150" fmla="*/ 530055 h 6858000"/>
              <a:gd name="connsiteX151" fmla="*/ 219064 w 1605470"/>
              <a:gd name="connsiteY151" fmla="*/ 469651 h 6858000"/>
              <a:gd name="connsiteX152" fmla="*/ 195012 w 1605470"/>
              <a:gd name="connsiteY152" fmla="*/ 448559 h 6858000"/>
              <a:gd name="connsiteX153" fmla="*/ 201434 w 1605470"/>
              <a:gd name="connsiteY153" fmla="*/ 441529 h 6858000"/>
              <a:gd name="connsiteX154" fmla="*/ 200655 w 1605470"/>
              <a:gd name="connsiteY154" fmla="*/ 428927 h 6858000"/>
              <a:gd name="connsiteX155" fmla="*/ 190059 w 1605470"/>
              <a:gd name="connsiteY155" fmla="*/ 430161 h 6858000"/>
              <a:gd name="connsiteX156" fmla="*/ 167079 w 1605470"/>
              <a:gd name="connsiteY156" fmla="*/ 367211 h 6858000"/>
              <a:gd name="connsiteX157" fmla="*/ 124571 w 1605470"/>
              <a:gd name="connsiteY157" fmla="*/ 302178 h 6858000"/>
              <a:gd name="connsiteX158" fmla="*/ 103243 w 1605470"/>
              <a:gd name="connsiteY158" fmla="*/ 211375 h 6858000"/>
              <a:gd name="connsiteX159" fmla="*/ 94571 w 1605470"/>
              <a:gd name="connsiteY159" fmla="*/ 184179 h 6858000"/>
              <a:gd name="connsiteX160" fmla="*/ 13437 w 1605470"/>
              <a:gd name="connsiteY160" fmla="*/ 19287 h 6858000"/>
              <a:gd name="connsiteX161" fmla="*/ 0 w 1605470"/>
              <a:gd name="connsiteY16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34648 w 1605470"/>
              <a:gd name="connsiteY104" fmla="*/ 3145733 h 6858000"/>
              <a:gd name="connsiteX105" fmla="*/ 729329 w 1605470"/>
              <a:gd name="connsiteY105" fmla="*/ 3129034 h 6858000"/>
              <a:gd name="connsiteX106" fmla="*/ 729994 w 1605470"/>
              <a:gd name="connsiteY106" fmla="*/ 3126682 h 6858000"/>
              <a:gd name="connsiteX107" fmla="*/ 720862 w 1605470"/>
              <a:gd name="connsiteY107" fmla="*/ 3114519 h 6858000"/>
              <a:gd name="connsiteX108" fmla="*/ 707471 w 1605470"/>
              <a:gd name="connsiteY108" fmla="*/ 3106272 h 6858000"/>
              <a:gd name="connsiteX109" fmla="*/ 680201 w 1605470"/>
              <a:gd name="connsiteY109" fmla="*/ 2958185 h 6858000"/>
              <a:gd name="connsiteX110" fmla="*/ 622815 w 1605470"/>
              <a:gd name="connsiteY110" fmla="*/ 2762989 h 6858000"/>
              <a:gd name="connsiteX111" fmla="*/ 571733 w 1605470"/>
              <a:gd name="connsiteY111" fmla="*/ 2554718 h 6858000"/>
              <a:gd name="connsiteX112" fmla="*/ 551827 w 1605470"/>
              <a:gd name="connsiteY112" fmla="*/ 2485734 h 6858000"/>
              <a:gd name="connsiteX113" fmla="*/ 542550 w 1605470"/>
              <a:gd name="connsiteY113" fmla="*/ 2447068 h 6858000"/>
              <a:gd name="connsiteX114" fmla="*/ 529511 w 1605470"/>
              <a:gd name="connsiteY114" fmla="*/ 2425819 h 6858000"/>
              <a:gd name="connsiteX115" fmla="*/ 535510 w 1605470"/>
              <a:gd name="connsiteY115" fmla="*/ 2402874 h 6858000"/>
              <a:gd name="connsiteX116" fmla="*/ 538122 w 1605470"/>
              <a:gd name="connsiteY116" fmla="*/ 2381443 h 6858000"/>
              <a:gd name="connsiteX117" fmla="*/ 514451 w 1605470"/>
              <a:gd name="connsiteY117" fmla="*/ 2261920 h 6858000"/>
              <a:gd name="connsiteX118" fmla="*/ 504338 w 1605470"/>
              <a:gd name="connsiteY118" fmla="*/ 2195378 h 6858000"/>
              <a:gd name="connsiteX119" fmla="*/ 488555 w 1605470"/>
              <a:gd name="connsiteY119" fmla="*/ 2155135 h 6858000"/>
              <a:gd name="connsiteX120" fmla="*/ 486013 w 1605470"/>
              <a:gd name="connsiteY120" fmla="*/ 2118008 h 6858000"/>
              <a:gd name="connsiteX121" fmla="*/ 487006 w 1605470"/>
              <a:gd name="connsiteY121" fmla="*/ 2050531 h 6858000"/>
              <a:gd name="connsiteX122" fmla="*/ 478812 w 1605470"/>
              <a:gd name="connsiteY122" fmla="*/ 1963269 h 6858000"/>
              <a:gd name="connsiteX123" fmla="*/ 459990 w 1605470"/>
              <a:gd name="connsiteY123" fmla="*/ 1906352 h 6858000"/>
              <a:gd name="connsiteX124" fmla="*/ 436547 w 1605470"/>
              <a:gd name="connsiteY124" fmla="*/ 1861531 h 6858000"/>
              <a:gd name="connsiteX125" fmla="*/ 390346 w 1605470"/>
              <a:gd name="connsiteY125" fmla="*/ 1732919 h 6858000"/>
              <a:gd name="connsiteX126" fmla="*/ 362657 w 1605470"/>
              <a:gd name="connsiteY126" fmla="*/ 1663540 h 6858000"/>
              <a:gd name="connsiteX127" fmla="*/ 361783 w 1605470"/>
              <a:gd name="connsiteY127" fmla="*/ 1615777 h 6858000"/>
              <a:gd name="connsiteX128" fmla="*/ 342578 w 1605470"/>
              <a:gd name="connsiteY128" fmla="*/ 1563678 h 6858000"/>
              <a:gd name="connsiteX129" fmla="*/ 355658 w 1605470"/>
              <a:gd name="connsiteY129" fmla="*/ 1519474 h 6858000"/>
              <a:gd name="connsiteX130" fmla="*/ 348400 w 1605470"/>
              <a:gd name="connsiteY130" fmla="*/ 1477995 h 6858000"/>
              <a:gd name="connsiteX131" fmla="*/ 334485 w 1605470"/>
              <a:gd name="connsiteY131" fmla="*/ 1373769 h 6858000"/>
              <a:gd name="connsiteX132" fmla="*/ 342792 w 1605470"/>
              <a:gd name="connsiteY132" fmla="*/ 1307086 h 6858000"/>
              <a:gd name="connsiteX133" fmla="*/ 343980 w 1605470"/>
              <a:gd name="connsiteY133" fmla="*/ 1189033 h 6858000"/>
              <a:gd name="connsiteX134" fmla="*/ 348665 w 1605470"/>
              <a:gd name="connsiteY134" fmla="*/ 1168288 h 6858000"/>
              <a:gd name="connsiteX135" fmla="*/ 340947 w 1605470"/>
              <a:gd name="connsiteY135" fmla="*/ 1142577 h 6858000"/>
              <a:gd name="connsiteX136" fmla="*/ 330253 w 1605470"/>
              <a:gd name="connsiteY136" fmla="*/ 1088484 h 6858000"/>
              <a:gd name="connsiteX137" fmla="*/ 318989 w 1605470"/>
              <a:gd name="connsiteY137" fmla="*/ 1016103 h 6858000"/>
              <a:gd name="connsiteX138" fmla="*/ 320445 w 1605470"/>
              <a:gd name="connsiteY138" fmla="*/ 932283 h 6858000"/>
              <a:gd name="connsiteX139" fmla="*/ 322681 w 1605470"/>
              <a:gd name="connsiteY139" fmla="*/ 915925 h 6858000"/>
              <a:gd name="connsiteX140" fmla="*/ 315310 w 1605470"/>
              <a:gd name="connsiteY140" fmla="*/ 896999 h 6858000"/>
              <a:gd name="connsiteX141" fmla="*/ 284718 w 1605470"/>
              <a:gd name="connsiteY141" fmla="*/ 821517 h 6858000"/>
              <a:gd name="connsiteX142" fmla="*/ 263668 w 1605470"/>
              <a:gd name="connsiteY142" fmla="*/ 751353 h 6858000"/>
              <a:gd name="connsiteX143" fmla="*/ 263226 w 1605470"/>
              <a:gd name="connsiteY143" fmla="*/ 721230 h 6858000"/>
              <a:gd name="connsiteX144" fmla="*/ 248897 w 1605470"/>
              <a:gd name="connsiteY144" fmla="*/ 681659 h 6858000"/>
              <a:gd name="connsiteX145" fmla="*/ 234316 w 1605470"/>
              <a:gd name="connsiteY145" fmla="*/ 635218 h 6858000"/>
              <a:gd name="connsiteX146" fmla="*/ 239327 w 1605470"/>
              <a:gd name="connsiteY146" fmla="*/ 613763 h 6858000"/>
              <a:gd name="connsiteX147" fmla="*/ 225269 w 1605470"/>
              <a:gd name="connsiteY147" fmla="*/ 598582 h 6858000"/>
              <a:gd name="connsiteX148" fmla="*/ 224950 w 1605470"/>
              <a:gd name="connsiteY148" fmla="*/ 576846 h 6858000"/>
              <a:gd name="connsiteX149" fmla="*/ 204576 w 1605470"/>
              <a:gd name="connsiteY149" fmla="*/ 530055 h 6858000"/>
              <a:gd name="connsiteX150" fmla="*/ 219064 w 1605470"/>
              <a:gd name="connsiteY150" fmla="*/ 469651 h 6858000"/>
              <a:gd name="connsiteX151" fmla="*/ 195012 w 1605470"/>
              <a:gd name="connsiteY151" fmla="*/ 448559 h 6858000"/>
              <a:gd name="connsiteX152" fmla="*/ 201434 w 1605470"/>
              <a:gd name="connsiteY152" fmla="*/ 441529 h 6858000"/>
              <a:gd name="connsiteX153" fmla="*/ 200655 w 1605470"/>
              <a:gd name="connsiteY153" fmla="*/ 428927 h 6858000"/>
              <a:gd name="connsiteX154" fmla="*/ 190059 w 1605470"/>
              <a:gd name="connsiteY154" fmla="*/ 430161 h 6858000"/>
              <a:gd name="connsiteX155" fmla="*/ 167079 w 1605470"/>
              <a:gd name="connsiteY155" fmla="*/ 367211 h 6858000"/>
              <a:gd name="connsiteX156" fmla="*/ 124571 w 1605470"/>
              <a:gd name="connsiteY156" fmla="*/ 302178 h 6858000"/>
              <a:gd name="connsiteX157" fmla="*/ 103243 w 1605470"/>
              <a:gd name="connsiteY157" fmla="*/ 211375 h 6858000"/>
              <a:gd name="connsiteX158" fmla="*/ 94571 w 1605470"/>
              <a:gd name="connsiteY158" fmla="*/ 184179 h 6858000"/>
              <a:gd name="connsiteX159" fmla="*/ 13437 w 1605470"/>
              <a:gd name="connsiteY159" fmla="*/ 19287 h 6858000"/>
              <a:gd name="connsiteX160" fmla="*/ 0 w 1605470"/>
              <a:gd name="connsiteY16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29329 w 1605470"/>
              <a:gd name="connsiteY104" fmla="*/ 3129034 h 6858000"/>
              <a:gd name="connsiteX105" fmla="*/ 729994 w 1605470"/>
              <a:gd name="connsiteY105" fmla="*/ 3126682 h 6858000"/>
              <a:gd name="connsiteX106" fmla="*/ 720862 w 1605470"/>
              <a:gd name="connsiteY106" fmla="*/ 3114519 h 6858000"/>
              <a:gd name="connsiteX107" fmla="*/ 707471 w 1605470"/>
              <a:gd name="connsiteY107" fmla="*/ 3106272 h 6858000"/>
              <a:gd name="connsiteX108" fmla="*/ 680201 w 1605470"/>
              <a:gd name="connsiteY108" fmla="*/ 2958185 h 6858000"/>
              <a:gd name="connsiteX109" fmla="*/ 622815 w 1605470"/>
              <a:gd name="connsiteY109" fmla="*/ 2762989 h 6858000"/>
              <a:gd name="connsiteX110" fmla="*/ 571733 w 1605470"/>
              <a:gd name="connsiteY110" fmla="*/ 2554718 h 6858000"/>
              <a:gd name="connsiteX111" fmla="*/ 551827 w 1605470"/>
              <a:gd name="connsiteY111" fmla="*/ 2485734 h 6858000"/>
              <a:gd name="connsiteX112" fmla="*/ 542550 w 1605470"/>
              <a:gd name="connsiteY112" fmla="*/ 2447068 h 6858000"/>
              <a:gd name="connsiteX113" fmla="*/ 529511 w 1605470"/>
              <a:gd name="connsiteY113" fmla="*/ 2425819 h 6858000"/>
              <a:gd name="connsiteX114" fmla="*/ 535510 w 1605470"/>
              <a:gd name="connsiteY114" fmla="*/ 2402874 h 6858000"/>
              <a:gd name="connsiteX115" fmla="*/ 538122 w 1605470"/>
              <a:gd name="connsiteY115" fmla="*/ 2381443 h 6858000"/>
              <a:gd name="connsiteX116" fmla="*/ 514451 w 1605470"/>
              <a:gd name="connsiteY116" fmla="*/ 2261920 h 6858000"/>
              <a:gd name="connsiteX117" fmla="*/ 504338 w 1605470"/>
              <a:gd name="connsiteY117" fmla="*/ 2195378 h 6858000"/>
              <a:gd name="connsiteX118" fmla="*/ 488555 w 1605470"/>
              <a:gd name="connsiteY118" fmla="*/ 2155135 h 6858000"/>
              <a:gd name="connsiteX119" fmla="*/ 486013 w 1605470"/>
              <a:gd name="connsiteY119" fmla="*/ 2118008 h 6858000"/>
              <a:gd name="connsiteX120" fmla="*/ 487006 w 1605470"/>
              <a:gd name="connsiteY120" fmla="*/ 2050531 h 6858000"/>
              <a:gd name="connsiteX121" fmla="*/ 478812 w 1605470"/>
              <a:gd name="connsiteY121" fmla="*/ 1963269 h 6858000"/>
              <a:gd name="connsiteX122" fmla="*/ 459990 w 1605470"/>
              <a:gd name="connsiteY122" fmla="*/ 1906352 h 6858000"/>
              <a:gd name="connsiteX123" fmla="*/ 436547 w 1605470"/>
              <a:gd name="connsiteY123" fmla="*/ 1861531 h 6858000"/>
              <a:gd name="connsiteX124" fmla="*/ 390346 w 1605470"/>
              <a:gd name="connsiteY124" fmla="*/ 1732919 h 6858000"/>
              <a:gd name="connsiteX125" fmla="*/ 362657 w 1605470"/>
              <a:gd name="connsiteY125" fmla="*/ 1663540 h 6858000"/>
              <a:gd name="connsiteX126" fmla="*/ 361783 w 1605470"/>
              <a:gd name="connsiteY126" fmla="*/ 1615777 h 6858000"/>
              <a:gd name="connsiteX127" fmla="*/ 342578 w 1605470"/>
              <a:gd name="connsiteY127" fmla="*/ 1563678 h 6858000"/>
              <a:gd name="connsiteX128" fmla="*/ 355658 w 1605470"/>
              <a:gd name="connsiteY128" fmla="*/ 1519474 h 6858000"/>
              <a:gd name="connsiteX129" fmla="*/ 348400 w 1605470"/>
              <a:gd name="connsiteY129" fmla="*/ 1477995 h 6858000"/>
              <a:gd name="connsiteX130" fmla="*/ 334485 w 1605470"/>
              <a:gd name="connsiteY130" fmla="*/ 1373769 h 6858000"/>
              <a:gd name="connsiteX131" fmla="*/ 342792 w 1605470"/>
              <a:gd name="connsiteY131" fmla="*/ 1307086 h 6858000"/>
              <a:gd name="connsiteX132" fmla="*/ 343980 w 1605470"/>
              <a:gd name="connsiteY132" fmla="*/ 1189033 h 6858000"/>
              <a:gd name="connsiteX133" fmla="*/ 348665 w 1605470"/>
              <a:gd name="connsiteY133" fmla="*/ 1168288 h 6858000"/>
              <a:gd name="connsiteX134" fmla="*/ 340947 w 1605470"/>
              <a:gd name="connsiteY134" fmla="*/ 1142577 h 6858000"/>
              <a:gd name="connsiteX135" fmla="*/ 330253 w 1605470"/>
              <a:gd name="connsiteY135" fmla="*/ 1088484 h 6858000"/>
              <a:gd name="connsiteX136" fmla="*/ 318989 w 1605470"/>
              <a:gd name="connsiteY136" fmla="*/ 1016103 h 6858000"/>
              <a:gd name="connsiteX137" fmla="*/ 320445 w 1605470"/>
              <a:gd name="connsiteY137" fmla="*/ 932283 h 6858000"/>
              <a:gd name="connsiteX138" fmla="*/ 322681 w 1605470"/>
              <a:gd name="connsiteY138" fmla="*/ 915925 h 6858000"/>
              <a:gd name="connsiteX139" fmla="*/ 315310 w 1605470"/>
              <a:gd name="connsiteY139" fmla="*/ 896999 h 6858000"/>
              <a:gd name="connsiteX140" fmla="*/ 284718 w 1605470"/>
              <a:gd name="connsiteY140" fmla="*/ 821517 h 6858000"/>
              <a:gd name="connsiteX141" fmla="*/ 263668 w 1605470"/>
              <a:gd name="connsiteY141" fmla="*/ 751353 h 6858000"/>
              <a:gd name="connsiteX142" fmla="*/ 263226 w 1605470"/>
              <a:gd name="connsiteY142" fmla="*/ 721230 h 6858000"/>
              <a:gd name="connsiteX143" fmla="*/ 248897 w 1605470"/>
              <a:gd name="connsiteY143" fmla="*/ 681659 h 6858000"/>
              <a:gd name="connsiteX144" fmla="*/ 234316 w 1605470"/>
              <a:gd name="connsiteY144" fmla="*/ 635218 h 6858000"/>
              <a:gd name="connsiteX145" fmla="*/ 239327 w 1605470"/>
              <a:gd name="connsiteY145" fmla="*/ 613763 h 6858000"/>
              <a:gd name="connsiteX146" fmla="*/ 225269 w 1605470"/>
              <a:gd name="connsiteY146" fmla="*/ 598582 h 6858000"/>
              <a:gd name="connsiteX147" fmla="*/ 224950 w 1605470"/>
              <a:gd name="connsiteY147" fmla="*/ 576846 h 6858000"/>
              <a:gd name="connsiteX148" fmla="*/ 204576 w 1605470"/>
              <a:gd name="connsiteY148" fmla="*/ 530055 h 6858000"/>
              <a:gd name="connsiteX149" fmla="*/ 219064 w 1605470"/>
              <a:gd name="connsiteY149" fmla="*/ 469651 h 6858000"/>
              <a:gd name="connsiteX150" fmla="*/ 195012 w 1605470"/>
              <a:gd name="connsiteY150" fmla="*/ 448559 h 6858000"/>
              <a:gd name="connsiteX151" fmla="*/ 201434 w 1605470"/>
              <a:gd name="connsiteY151" fmla="*/ 441529 h 6858000"/>
              <a:gd name="connsiteX152" fmla="*/ 200655 w 1605470"/>
              <a:gd name="connsiteY152" fmla="*/ 428927 h 6858000"/>
              <a:gd name="connsiteX153" fmla="*/ 190059 w 1605470"/>
              <a:gd name="connsiteY153" fmla="*/ 430161 h 6858000"/>
              <a:gd name="connsiteX154" fmla="*/ 167079 w 1605470"/>
              <a:gd name="connsiteY154" fmla="*/ 367211 h 6858000"/>
              <a:gd name="connsiteX155" fmla="*/ 124571 w 1605470"/>
              <a:gd name="connsiteY155" fmla="*/ 302178 h 6858000"/>
              <a:gd name="connsiteX156" fmla="*/ 103243 w 1605470"/>
              <a:gd name="connsiteY156" fmla="*/ 211375 h 6858000"/>
              <a:gd name="connsiteX157" fmla="*/ 94571 w 1605470"/>
              <a:gd name="connsiteY157" fmla="*/ 184179 h 6858000"/>
              <a:gd name="connsiteX158" fmla="*/ 13437 w 1605470"/>
              <a:gd name="connsiteY158" fmla="*/ 19287 h 6858000"/>
              <a:gd name="connsiteX159" fmla="*/ 0 w 1605470"/>
              <a:gd name="connsiteY15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29329 w 1605470"/>
              <a:gd name="connsiteY103" fmla="*/ 3129034 h 6858000"/>
              <a:gd name="connsiteX104" fmla="*/ 729994 w 1605470"/>
              <a:gd name="connsiteY104" fmla="*/ 3126682 h 6858000"/>
              <a:gd name="connsiteX105" fmla="*/ 720862 w 1605470"/>
              <a:gd name="connsiteY105" fmla="*/ 3114519 h 6858000"/>
              <a:gd name="connsiteX106" fmla="*/ 707471 w 1605470"/>
              <a:gd name="connsiteY106" fmla="*/ 3106272 h 6858000"/>
              <a:gd name="connsiteX107" fmla="*/ 680201 w 1605470"/>
              <a:gd name="connsiteY107" fmla="*/ 2958185 h 6858000"/>
              <a:gd name="connsiteX108" fmla="*/ 622815 w 1605470"/>
              <a:gd name="connsiteY108" fmla="*/ 2762989 h 6858000"/>
              <a:gd name="connsiteX109" fmla="*/ 571733 w 1605470"/>
              <a:gd name="connsiteY109" fmla="*/ 2554718 h 6858000"/>
              <a:gd name="connsiteX110" fmla="*/ 551827 w 1605470"/>
              <a:gd name="connsiteY110" fmla="*/ 2485734 h 6858000"/>
              <a:gd name="connsiteX111" fmla="*/ 542550 w 1605470"/>
              <a:gd name="connsiteY111" fmla="*/ 2447068 h 6858000"/>
              <a:gd name="connsiteX112" fmla="*/ 529511 w 1605470"/>
              <a:gd name="connsiteY112" fmla="*/ 2425819 h 6858000"/>
              <a:gd name="connsiteX113" fmla="*/ 535510 w 1605470"/>
              <a:gd name="connsiteY113" fmla="*/ 2402874 h 6858000"/>
              <a:gd name="connsiteX114" fmla="*/ 538122 w 1605470"/>
              <a:gd name="connsiteY114" fmla="*/ 2381443 h 6858000"/>
              <a:gd name="connsiteX115" fmla="*/ 514451 w 1605470"/>
              <a:gd name="connsiteY115" fmla="*/ 2261920 h 6858000"/>
              <a:gd name="connsiteX116" fmla="*/ 504338 w 1605470"/>
              <a:gd name="connsiteY116" fmla="*/ 2195378 h 6858000"/>
              <a:gd name="connsiteX117" fmla="*/ 488555 w 1605470"/>
              <a:gd name="connsiteY117" fmla="*/ 2155135 h 6858000"/>
              <a:gd name="connsiteX118" fmla="*/ 486013 w 1605470"/>
              <a:gd name="connsiteY118" fmla="*/ 2118008 h 6858000"/>
              <a:gd name="connsiteX119" fmla="*/ 487006 w 1605470"/>
              <a:gd name="connsiteY119" fmla="*/ 2050531 h 6858000"/>
              <a:gd name="connsiteX120" fmla="*/ 478812 w 1605470"/>
              <a:gd name="connsiteY120" fmla="*/ 1963269 h 6858000"/>
              <a:gd name="connsiteX121" fmla="*/ 459990 w 1605470"/>
              <a:gd name="connsiteY121" fmla="*/ 1906352 h 6858000"/>
              <a:gd name="connsiteX122" fmla="*/ 436547 w 1605470"/>
              <a:gd name="connsiteY122" fmla="*/ 1861531 h 6858000"/>
              <a:gd name="connsiteX123" fmla="*/ 390346 w 1605470"/>
              <a:gd name="connsiteY123" fmla="*/ 1732919 h 6858000"/>
              <a:gd name="connsiteX124" fmla="*/ 362657 w 1605470"/>
              <a:gd name="connsiteY124" fmla="*/ 1663540 h 6858000"/>
              <a:gd name="connsiteX125" fmla="*/ 361783 w 1605470"/>
              <a:gd name="connsiteY125" fmla="*/ 1615777 h 6858000"/>
              <a:gd name="connsiteX126" fmla="*/ 342578 w 1605470"/>
              <a:gd name="connsiteY126" fmla="*/ 1563678 h 6858000"/>
              <a:gd name="connsiteX127" fmla="*/ 355658 w 1605470"/>
              <a:gd name="connsiteY127" fmla="*/ 1519474 h 6858000"/>
              <a:gd name="connsiteX128" fmla="*/ 348400 w 1605470"/>
              <a:gd name="connsiteY128" fmla="*/ 1477995 h 6858000"/>
              <a:gd name="connsiteX129" fmla="*/ 334485 w 1605470"/>
              <a:gd name="connsiteY129" fmla="*/ 1373769 h 6858000"/>
              <a:gd name="connsiteX130" fmla="*/ 342792 w 1605470"/>
              <a:gd name="connsiteY130" fmla="*/ 1307086 h 6858000"/>
              <a:gd name="connsiteX131" fmla="*/ 343980 w 1605470"/>
              <a:gd name="connsiteY131" fmla="*/ 1189033 h 6858000"/>
              <a:gd name="connsiteX132" fmla="*/ 348665 w 1605470"/>
              <a:gd name="connsiteY132" fmla="*/ 1168288 h 6858000"/>
              <a:gd name="connsiteX133" fmla="*/ 340947 w 1605470"/>
              <a:gd name="connsiteY133" fmla="*/ 1142577 h 6858000"/>
              <a:gd name="connsiteX134" fmla="*/ 330253 w 1605470"/>
              <a:gd name="connsiteY134" fmla="*/ 1088484 h 6858000"/>
              <a:gd name="connsiteX135" fmla="*/ 318989 w 1605470"/>
              <a:gd name="connsiteY135" fmla="*/ 1016103 h 6858000"/>
              <a:gd name="connsiteX136" fmla="*/ 320445 w 1605470"/>
              <a:gd name="connsiteY136" fmla="*/ 932283 h 6858000"/>
              <a:gd name="connsiteX137" fmla="*/ 322681 w 1605470"/>
              <a:gd name="connsiteY137" fmla="*/ 915925 h 6858000"/>
              <a:gd name="connsiteX138" fmla="*/ 315310 w 1605470"/>
              <a:gd name="connsiteY138" fmla="*/ 896999 h 6858000"/>
              <a:gd name="connsiteX139" fmla="*/ 284718 w 1605470"/>
              <a:gd name="connsiteY139" fmla="*/ 821517 h 6858000"/>
              <a:gd name="connsiteX140" fmla="*/ 263668 w 1605470"/>
              <a:gd name="connsiteY140" fmla="*/ 751353 h 6858000"/>
              <a:gd name="connsiteX141" fmla="*/ 263226 w 1605470"/>
              <a:gd name="connsiteY141" fmla="*/ 721230 h 6858000"/>
              <a:gd name="connsiteX142" fmla="*/ 248897 w 1605470"/>
              <a:gd name="connsiteY142" fmla="*/ 681659 h 6858000"/>
              <a:gd name="connsiteX143" fmla="*/ 234316 w 1605470"/>
              <a:gd name="connsiteY143" fmla="*/ 635218 h 6858000"/>
              <a:gd name="connsiteX144" fmla="*/ 239327 w 1605470"/>
              <a:gd name="connsiteY144" fmla="*/ 613763 h 6858000"/>
              <a:gd name="connsiteX145" fmla="*/ 225269 w 1605470"/>
              <a:gd name="connsiteY145" fmla="*/ 598582 h 6858000"/>
              <a:gd name="connsiteX146" fmla="*/ 224950 w 1605470"/>
              <a:gd name="connsiteY146" fmla="*/ 576846 h 6858000"/>
              <a:gd name="connsiteX147" fmla="*/ 204576 w 1605470"/>
              <a:gd name="connsiteY147" fmla="*/ 530055 h 6858000"/>
              <a:gd name="connsiteX148" fmla="*/ 219064 w 1605470"/>
              <a:gd name="connsiteY148" fmla="*/ 469651 h 6858000"/>
              <a:gd name="connsiteX149" fmla="*/ 195012 w 1605470"/>
              <a:gd name="connsiteY149" fmla="*/ 448559 h 6858000"/>
              <a:gd name="connsiteX150" fmla="*/ 201434 w 1605470"/>
              <a:gd name="connsiteY150" fmla="*/ 441529 h 6858000"/>
              <a:gd name="connsiteX151" fmla="*/ 200655 w 1605470"/>
              <a:gd name="connsiteY151" fmla="*/ 428927 h 6858000"/>
              <a:gd name="connsiteX152" fmla="*/ 190059 w 1605470"/>
              <a:gd name="connsiteY152" fmla="*/ 430161 h 6858000"/>
              <a:gd name="connsiteX153" fmla="*/ 167079 w 1605470"/>
              <a:gd name="connsiteY153" fmla="*/ 367211 h 6858000"/>
              <a:gd name="connsiteX154" fmla="*/ 124571 w 1605470"/>
              <a:gd name="connsiteY154" fmla="*/ 302178 h 6858000"/>
              <a:gd name="connsiteX155" fmla="*/ 103243 w 1605470"/>
              <a:gd name="connsiteY155" fmla="*/ 211375 h 6858000"/>
              <a:gd name="connsiteX156" fmla="*/ 94571 w 1605470"/>
              <a:gd name="connsiteY156" fmla="*/ 184179 h 6858000"/>
              <a:gd name="connsiteX157" fmla="*/ 13437 w 1605470"/>
              <a:gd name="connsiteY157" fmla="*/ 19287 h 6858000"/>
              <a:gd name="connsiteX158" fmla="*/ 0 w 1605470"/>
              <a:gd name="connsiteY15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0830 w 1605470"/>
              <a:gd name="connsiteY75" fmla="*/ 3974753 h 6858000"/>
              <a:gd name="connsiteX76" fmla="*/ 692428 w 1605470"/>
              <a:gd name="connsiteY76" fmla="*/ 3969950 h 6858000"/>
              <a:gd name="connsiteX77" fmla="*/ 685850 w 1605470"/>
              <a:gd name="connsiteY77" fmla="*/ 3933779 h 6858000"/>
              <a:gd name="connsiteX78" fmla="*/ 687181 w 1605470"/>
              <a:gd name="connsiteY78" fmla="*/ 3933093 h 6858000"/>
              <a:gd name="connsiteX79" fmla="*/ 691535 w 1605470"/>
              <a:gd name="connsiteY79" fmla="*/ 3922082 h 6858000"/>
              <a:gd name="connsiteX80" fmla="*/ 696613 w 1605470"/>
              <a:gd name="connsiteY80" fmla="*/ 3901461 h 6858000"/>
              <a:gd name="connsiteX81" fmla="*/ 719207 w 1605470"/>
              <a:gd name="connsiteY81" fmla="*/ 3813873 h 6858000"/>
              <a:gd name="connsiteX82" fmla="*/ 718632 w 1605470"/>
              <a:gd name="connsiteY82" fmla="*/ 3806161 h 6858000"/>
              <a:gd name="connsiteX83" fmla="*/ 718939 w 1605470"/>
              <a:gd name="connsiteY83" fmla="*/ 3805957 h 6858000"/>
              <a:gd name="connsiteX84" fmla="*/ 718966 w 1605470"/>
              <a:gd name="connsiteY84" fmla="*/ 3797724 h 6858000"/>
              <a:gd name="connsiteX85" fmla="*/ 717581 w 1605470"/>
              <a:gd name="connsiteY85" fmla="*/ 3792098 h 6858000"/>
              <a:gd name="connsiteX86" fmla="*/ 716465 w 1605470"/>
              <a:gd name="connsiteY86" fmla="*/ 3777135 h 6858000"/>
              <a:gd name="connsiteX87" fmla="*/ 718198 w 1605470"/>
              <a:gd name="connsiteY87" fmla="*/ 3771656 h 6858000"/>
              <a:gd name="connsiteX88" fmla="*/ 721941 w 1605470"/>
              <a:gd name="connsiteY88" fmla="*/ 3769007 h 6858000"/>
              <a:gd name="connsiteX89" fmla="*/ 721407 w 1605470"/>
              <a:gd name="connsiteY89" fmla="*/ 3767709 h 6858000"/>
              <a:gd name="connsiteX90" fmla="*/ 730103 w 1605470"/>
              <a:gd name="connsiteY90" fmla="*/ 3738082 h 6858000"/>
              <a:gd name="connsiteX91" fmla="*/ 737449 w 1605470"/>
              <a:gd name="connsiteY91" fmla="*/ 3673397 h 6858000"/>
              <a:gd name="connsiteX92" fmla="*/ 736745 w 1605470"/>
              <a:gd name="connsiteY92" fmla="*/ 3637109 h 6858000"/>
              <a:gd name="connsiteX93" fmla="*/ 740188 w 1605470"/>
              <a:gd name="connsiteY93" fmla="*/ 3536883 h 6858000"/>
              <a:gd name="connsiteX94" fmla="*/ 747726 w 1605470"/>
              <a:gd name="connsiteY94" fmla="*/ 3435652 h 6858000"/>
              <a:gd name="connsiteX95" fmla="*/ 749397 w 1605470"/>
              <a:gd name="connsiteY95" fmla="*/ 3307769 h 6858000"/>
              <a:gd name="connsiteX96" fmla="*/ 766960 w 1605470"/>
              <a:gd name="connsiteY96" fmla="*/ 3250522 h 6858000"/>
              <a:gd name="connsiteX97" fmla="*/ 767385 w 1605470"/>
              <a:gd name="connsiteY97" fmla="*/ 3229163 h 6858000"/>
              <a:gd name="connsiteX98" fmla="*/ 769208 w 1605470"/>
              <a:gd name="connsiteY98" fmla="*/ 3217217 h 6858000"/>
              <a:gd name="connsiteX99" fmla="*/ 756043 w 1605470"/>
              <a:gd name="connsiteY99" fmla="*/ 3183755 h 6858000"/>
              <a:gd name="connsiteX100" fmla="*/ 756544 w 1605470"/>
              <a:gd name="connsiteY100" fmla="*/ 3178642 h 6858000"/>
              <a:gd name="connsiteX101" fmla="*/ 744144 w 1605470"/>
              <a:gd name="connsiteY101" fmla="*/ 3158586 h 6858000"/>
              <a:gd name="connsiteX102" fmla="*/ 729329 w 1605470"/>
              <a:gd name="connsiteY102" fmla="*/ 3129034 h 6858000"/>
              <a:gd name="connsiteX103" fmla="*/ 729994 w 1605470"/>
              <a:gd name="connsiteY103" fmla="*/ 3126682 h 6858000"/>
              <a:gd name="connsiteX104" fmla="*/ 720862 w 1605470"/>
              <a:gd name="connsiteY104" fmla="*/ 3114519 h 6858000"/>
              <a:gd name="connsiteX105" fmla="*/ 707471 w 1605470"/>
              <a:gd name="connsiteY105" fmla="*/ 3106272 h 6858000"/>
              <a:gd name="connsiteX106" fmla="*/ 680201 w 1605470"/>
              <a:gd name="connsiteY106" fmla="*/ 2958185 h 6858000"/>
              <a:gd name="connsiteX107" fmla="*/ 622815 w 1605470"/>
              <a:gd name="connsiteY107" fmla="*/ 2762989 h 6858000"/>
              <a:gd name="connsiteX108" fmla="*/ 571733 w 1605470"/>
              <a:gd name="connsiteY108" fmla="*/ 2554718 h 6858000"/>
              <a:gd name="connsiteX109" fmla="*/ 551827 w 1605470"/>
              <a:gd name="connsiteY109" fmla="*/ 2485734 h 6858000"/>
              <a:gd name="connsiteX110" fmla="*/ 542550 w 1605470"/>
              <a:gd name="connsiteY110" fmla="*/ 2447068 h 6858000"/>
              <a:gd name="connsiteX111" fmla="*/ 529511 w 1605470"/>
              <a:gd name="connsiteY111" fmla="*/ 2425819 h 6858000"/>
              <a:gd name="connsiteX112" fmla="*/ 535510 w 1605470"/>
              <a:gd name="connsiteY112" fmla="*/ 2402874 h 6858000"/>
              <a:gd name="connsiteX113" fmla="*/ 538122 w 1605470"/>
              <a:gd name="connsiteY113" fmla="*/ 2381443 h 6858000"/>
              <a:gd name="connsiteX114" fmla="*/ 514451 w 1605470"/>
              <a:gd name="connsiteY114" fmla="*/ 2261920 h 6858000"/>
              <a:gd name="connsiteX115" fmla="*/ 504338 w 1605470"/>
              <a:gd name="connsiteY115" fmla="*/ 2195378 h 6858000"/>
              <a:gd name="connsiteX116" fmla="*/ 488555 w 1605470"/>
              <a:gd name="connsiteY116" fmla="*/ 2155135 h 6858000"/>
              <a:gd name="connsiteX117" fmla="*/ 486013 w 1605470"/>
              <a:gd name="connsiteY117" fmla="*/ 2118008 h 6858000"/>
              <a:gd name="connsiteX118" fmla="*/ 487006 w 1605470"/>
              <a:gd name="connsiteY118" fmla="*/ 2050531 h 6858000"/>
              <a:gd name="connsiteX119" fmla="*/ 478812 w 1605470"/>
              <a:gd name="connsiteY119" fmla="*/ 1963269 h 6858000"/>
              <a:gd name="connsiteX120" fmla="*/ 459990 w 1605470"/>
              <a:gd name="connsiteY120" fmla="*/ 1906352 h 6858000"/>
              <a:gd name="connsiteX121" fmla="*/ 436547 w 1605470"/>
              <a:gd name="connsiteY121" fmla="*/ 1861531 h 6858000"/>
              <a:gd name="connsiteX122" fmla="*/ 390346 w 1605470"/>
              <a:gd name="connsiteY122" fmla="*/ 1732919 h 6858000"/>
              <a:gd name="connsiteX123" fmla="*/ 362657 w 1605470"/>
              <a:gd name="connsiteY123" fmla="*/ 1663540 h 6858000"/>
              <a:gd name="connsiteX124" fmla="*/ 361783 w 1605470"/>
              <a:gd name="connsiteY124" fmla="*/ 1615777 h 6858000"/>
              <a:gd name="connsiteX125" fmla="*/ 342578 w 1605470"/>
              <a:gd name="connsiteY125" fmla="*/ 1563678 h 6858000"/>
              <a:gd name="connsiteX126" fmla="*/ 355658 w 1605470"/>
              <a:gd name="connsiteY126" fmla="*/ 1519474 h 6858000"/>
              <a:gd name="connsiteX127" fmla="*/ 348400 w 1605470"/>
              <a:gd name="connsiteY127" fmla="*/ 1477995 h 6858000"/>
              <a:gd name="connsiteX128" fmla="*/ 334485 w 1605470"/>
              <a:gd name="connsiteY128" fmla="*/ 1373769 h 6858000"/>
              <a:gd name="connsiteX129" fmla="*/ 342792 w 1605470"/>
              <a:gd name="connsiteY129" fmla="*/ 1307086 h 6858000"/>
              <a:gd name="connsiteX130" fmla="*/ 343980 w 1605470"/>
              <a:gd name="connsiteY130" fmla="*/ 1189033 h 6858000"/>
              <a:gd name="connsiteX131" fmla="*/ 348665 w 1605470"/>
              <a:gd name="connsiteY131" fmla="*/ 1168288 h 6858000"/>
              <a:gd name="connsiteX132" fmla="*/ 340947 w 1605470"/>
              <a:gd name="connsiteY132" fmla="*/ 1142577 h 6858000"/>
              <a:gd name="connsiteX133" fmla="*/ 330253 w 1605470"/>
              <a:gd name="connsiteY133" fmla="*/ 1088484 h 6858000"/>
              <a:gd name="connsiteX134" fmla="*/ 318989 w 1605470"/>
              <a:gd name="connsiteY134" fmla="*/ 1016103 h 6858000"/>
              <a:gd name="connsiteX135" fmla="*/ 320445 w 1605470"/>
              <a:gd name="connsiteY135" fmla="*/ 932283 h 6858000"/>
              <a:gd name="connsiteX136" fmla="*/ 322681 w 1605470"/>
              <a:gd name="connsiteY136" fmla="*/ 915925 h 6858000"/>
              <a:gd name="connsiteX137" fmla="*/ 315310 w 1605470"/>
              <a:gd name="connsiteY137" fmla="*/ 896999 h 6858000"/>
              <a:gd name="connsiteX138" fmla="*/ 284718 w 1605470"/>
              <a:gd name="connsiteY138" fmla="*/ 821517 h 6858000"/>
              <a:gd name="connsiteX139" fmla="*/ 263668 w 1605470"/>
              <a:gd name="connsiteY139" fmla="*/ 751353 h 6858000"/>
              <a:gd name="connsiteX140" fmla="*/ 263226 w 1605470"/>
              <a:gd name="connsiteY140" fmla="*/ 721230 h 6858000"/>
              <a:gd name="connsiteX141" fmla="*/ 248897 w 1605470"/>
              <a:gd name="connsiteY141" fmla="*/ 681659 h 6858000"/>
              <a:gd name="connsiteX142" fmla="*/ 234316 w 1605470"/>
              <a:gd name="connsiteY142" fmla="*/ 635218 h 6858000"/>
              <a:gd name="connsiteX143" fmla="*/ 239327 w 1605470"/>
              <a:gd name="connsiteY143" fmla="*/ 613763 h 6858000"/>
              <a:gd name="connsiteX144" fmla="*/ 225269 w 1605470"/>
              <a:gd name="connsiteY144" fmla="*/ 598582 h 6858000"/>
              <a:gd name="connsiteX145" fmla="*/ 224950 w 1605470"/>
              <a:gd name="connsiteY145" fmla="*/ 576846 h 6858000"/>
              <a:gd name="connsiteX146" fmla="*/ 204576 w 1605470"/>
              <a:gd name="connsiteY146" fmla="*/ 530055 h 6858000"/>
              <a:gd name="connsiteX147" fmla="*/ 219064 w 1605470"/>
              <a:gd name="connsiteY147" fmla="*/ 469651 h 6858000"/>
              <a:gd name="connsiteX148" fmla="*/ 195012 w 1605470"/>
              <a:gd name="connsiteY148" fmla="*/ 448559 h 6858000"/>
              <a:gd name="connsiteX149" fmla="*/ 201434 w 1605470"/>
              <a:gd name="connsiteY149" fmla="*/ 441529 h 6858000"/>
              <a:gd name="connsiteX150" fmla="*/ 200655 w 1605470"/>
              <a:gd name="connsiteY150" fmla="*/ 428927 h 6858000"/>
              <a:gd name="connsiteX151" fmla="*/ 190059 w 1605470"/>
              <a:gd name="connsiteY151" fmla="*/ 430161 h 6858000"/>
              <a:gd name="connsiteX152" fmla="*/ 167079 w 1605470"/>
              <a:gd name="connsiteY152" fmla="*/ 367211 h 6858000"/>
              <a:gd name="connsiteX153" fmla="*/ 124571 w 1605470"/>
              <a:gd name="connsiteY153" fmla="*/ 302178 h 6858000"/>
              <a:gd name="connsiteX154" fmla="*/ 103243 w 1605470"/>
              <a:gd name="connsiteY154" fmla="*/ 211375 h 6858000"/>
              <a:gd name="connsiteX155" fmla="*/ 94571 w 1605470"/>
              <a:gd name="connsiteY155" fmla="*/ 184179 h 6858000"/>
              <a:gd name="connsiteX156" fmla="*/ 13437 w 1605470"/>
              <a:gd name="connsiteY156" fmla="*/ 19287 h 6858000"/>
              <a:gd name="connsiteX157" fmla="*/ 0 w 1605470"/>
              <a:gd name="connsiteY15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219064 w 1605470"/>
              <a:gd name="connsiteY146" fmla="*/ 469651 h 6858000"/>
              <a:gd name="connsiteX147" fmla="*/ 195012 w 1605470"/>
              <a:gd name="connsiteY147" fmla="*/ 448559 h 6858000"/>
              <a:gd name="connsiteX148" fmla="*/ 201434 w 1605470"/>
              <a:gd name="connsiteY148" fmla="*/ 441529 h 6858000"/>
              <a:gd name="connsiteX149" fmla="*/ 200655 w 1605470"/>
              <a:gd name="connsiteY149" fmla="*/ 428927 h 6858000"/>
              <a:gd name="connsiteX150" fmla="*/ 190059 w 1605470"/>
              <a:gd name="connsiteY150" fmla="*/ 430161 h 6858000"/>
              <a:gd name="connsiteX151" fmla="*/ 167079 w 1605470"/>
              <a:gd name="connsiteY151" fmla="*/ 367211 h 6858000"/>
              <a:gd name="connsiteX152" fmla="*/ 124571 w 1605470"/>
              <a:gd name="connsiteY152" fmla="*/ 302178 h 6858000"/>
              <a:gd name="connsiteX153" fmla="*/ 103243 w 1605470"/>
              <a:gd name="connsiteY153" fmla="*/ 211375 h 6858000"/>
              <a:gd name="connsiteX154" fmla="*/ 94571 w 1605470"/>
              <a:gd name="connsiteY154" fmla="*/ 184179 h 6858000"/>
              <a:gd name="connsiteX155" fmla="*/ 13437 w 1605470"/>
              <a:gd name="connsiteY155" fmla="*/ 19287 h 6858000"/>
              <a:gd name="connsiteX156" fmla="*/ 0 w 1605470"/>
              <a:gd name="connsiteY15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13437 w 1605470"/>
              <a:gd name="connsiteY154" fmla="*/ 19287 h 6858000"/>
              <a:gd name="connsiteX155" fmla="*/ 0 w 1605470"/>
              <a:gd name="connsiteY15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48685 w 1605470"/>
              <a:gd name="connsiteY154" fmla="*/ 13677 h 6858000"/>
              <a:gd name="connsiteX155" fmla="*/ 0 w 1605470"/>
              <a:gd name="connsiteY155" fmla="*/ 0 h 6858000"/>
              <a:gd name="connsiteX0" fmla="*/ 48246 w 1556785"/>
              <a:gd name="connsiteY0" fmla="*/ 0 h 6858000"/>
              <a:gd name="connsiteX1" fmla="*/ 1556785 w 1556785"/>
              <a:gd name="connsiteY1" fmla="*/ 0 h 6858000"/>
              <a:gd name="connsiteX2" fmla="*/ 1556785 w 1556785"/>
              <a:gd name="connsiteY2" fmla="*/ 6858000 h 6858000"/>
              <a:gd name="connsiteX3" fmla="*/ 105420 w 1556785"/>
              <a:gd name="connsiteY3" fmla="*/ 6858000 h 6858000"/>
              <a:gd name="connsiteX4" fmla="*/ 105561 w 1556785"/>
              <a:gd name="connsiteY4" fmla="*/ 6857735 h 6858000"/>
              <a:gd name="connsiteX5" fmla="*/ 117610 w 1556785"/>
              <a:gd name="connsiteY5" fmla="*/ 6809549 h 6858000"/>
              <a:gd name="connsiteX6" fmla="*/ 149821 w 1556785"/>
              <a:gd name="connsiteY6" fmla="*/ 6715115 h 6858000"/>
              <a:gd name="connsiteX7" fmla="*/ 159672 w 1556785"/>
              <a:gd name="connsiteY7" fmla="*/ 6680170 h 6858000"/>
              <a:gd name="connsiteX8" fmla="*/ 185222 w 1556785"/>
              <a:gd name="connsiteY8" fmla="*/ 6621207 h 6858000"/>
              <a:gd name="connsiteX9" fmla="*/ 201879 w 1556785"/>
              <a:gd name="connsiteY9" fmla="*/ 6596265 h 6858000"/>
              <a:gd name="connsiteX10" fmla="*/ 201758 w 1556785"/>
              <a:gd name="connsiteY10" fmla="*/ 6594818 h 6858000"/>
              <a:gd name="connsiteX11" fmla="*/ 206003 w 1556785"/>
              <a:gd name="connsiteY11" fmla="*/ 6593735 h 6858000"/>
              <a:gd name="connsiteX12" fmla="*/ 209200 w 1556785"/>
              <a:gd name="connsiteY12" fmla="*/ 6589172 h 6858000"/>
              <a:gd name="connsiteX13" fmla="*/ 212494 w 1556785"/>
              <a:gd name="connsiteY13" fmla="*/ 6574442 h 6858000"/>
              <a:gd name="connsiteX14" fmla="*/ 212834 w 1556785"/>
              <a:gd name="connsiteY14" fmla="*/ 6568530 h 6858000"/>
              <a:gd name="connsiteX15" fmla="*/ 215243 w 1556785"/>
              <a:gd name="connsiteY15" fmla="*/ 6560674 h 6858000"/>
              <a:gd name="connsiteX16" fmla="*/ 215588 w 1556785"/>
              <a:gd name="connsiteY16" fmla="*/ 6560598 h 6858000"/>
              <a:gd name="connsiteX17" fmla="*/ 217285 w 1556785"/>
              <a:gd name="connsiteY17" fmla="*/ 6553006 h 6858000"/>
              <a:gd name="connsiteX18" fmla="*/ 221981 w 1556785"/>
              <a:gd name="connsiteY18" fmla="*/ 6514360 h 6858000"/>
              <a:gd name="connsiteX19" fmla="*/ 263635 w 1556785"/>
              <a:gd name="connsiteY19" fmla="*/ 6478062 h 6858000"/>
              <a:gd name="connsiteX20" fmla="*/ 274324 w 1556785"/>
              <a:gd name="connsiteY20" fmla="*/ 6460325 h 6858000"/>
              <a:gd name="connsiteX21" fmla="*/ 281557 w 1556785"/>
              <a:gd name="connsiteY21" fmla="*/ 6451488 h 6858000"/>
              <a:gd name="connsiteX22" fmla="*/ 282992 w 1556785"/>
              <a:gd name="connsiteY22" fmla="*/ 6451348 h 6858000"/>
              <a:gd name="connsiteX23" fmla="*/ 287350 w 1556785"/>
              <a:gd name="connsiteY23" fmla="*/ 6414240 h 6858000"/>
              <a:gd name="connsiteX24" fmla="*/ 290226 w 1556785"/>
              <a:gd name="connsiteY24" fmla="*/ 6410269 h 6858000"/>
              <a:gd name="connsiteX25" fmla="*/ 290126 w 1556785"/>
              <a:gd name="connsiteY25" fmla="*/ 6384857 h 6858000"/>
              <a:gd name="connsiteX26" fmla="*/ 291643 w 1556785"/>
              <a:gd name="connsiteY26" fmla="*/ 6372381 h 6858000"/>
              <a:gd name="connsiteX27" fmla="*/ 288837 w 1556785"/>
              <a:gd name="connsiteY27" fmla="*/ 6367510 h 6858000"/>
              <a:gd name="connsiteX28" fmla="*/ 292717 w 1556785"/>
              <a:gd name="connsiteY28" fmla="*/ 6349778 h 6858000"/>
              <a:gd name="connsiteX29" fmla="*/ 294382 w 1556785"/>
              <a:gd name="connsiteY29" fmla="*/ 6348250 h 6858000"/>
              <a:gd name="connsiteX30" fmla="*/ 310416 w 1556785"/>
              <a:gd name="connsiteY30" fmla="*/ 6281972 h 6858000"/>
              <a:gd name="connsiteX31" fmla="*/ 321179 w 1556785"/>
              <a:gd name="connsiteY31" fmla="*/ 6211940 h 6858000"/>
              <a:gd name="connsiteX32" fmla="*/ 362674 w 1556785"/>
              <a:gd name="connsiteY32" fmla="*/ 6113913 h 6858000"/>
              <a:gd name="connsiteX33" fmla="*/ 366967 w 1556785"/>
              <a:gd name="connsiteY33" fmla="*/ 6028119 h 6858000"/>
              <a:gd name="connsiteX34" fmla="*/ 393747 w 1556785"/>
              <a:gd name="connsiteY34" fmla="*/ 5934687 h 6858000"/>
              <a:gd name="connsiteX35" fmla="*/ 427759 w 1556785"/>
              <a:gd name="connsiteY35" fmla="*/ 5765594 h 6858000"/>
              <a:gd name="connsiteX36" fmla="*/ 459595 w 1556785"/>
              <a:gd name="connsiteY36" fmla="*/ 5693685 h 6858000"/>
              <a:gd name="connsiteX37" fmla="*/ 479650 w 1556785"/>
              <a:gd name="connsiteY37" fmla="*/ 5665173 h 6858000"/>
              <a:gd name="connsiteX38" fmla="*/ 513367 w 1556785"/>
              <a:gd name="connsiteY38" fmla="*/ 5563435 h 6858000"/>
              <a:gd name="connsiteX39" fmla="*/ 542872 w 1556785"/>
              <a:gd name="connsiteY39" fmla="*/ 5476393 h 6858000"/>
              <a:gd name="connsiteX40" fmla="*/ 574065 w 1556785"/>
              <a:gd name="connsiteY40" fmla="*/ 5396260 h 6858000"/>
              <a:gd name="connsiteX41" fmla="*/ 590046 w 1556785"/>
              <a:gd name="connsiteY41" fmla="*/ 5330009 h 6858000"/>
              <a:gd name="connsiteX42" fmla="*/ 623539 w 1556785"/>
              <a:gd name="connsiteY42" fmla="*/ 5273739 h 6858000"/>
              <a:gd name="connsiteX43" fmla="*/ 633138 w 1556785"/>
              <a:gd name="connsiteY43" fmla="*/ 5241779 h 6858000"/>
              <a:gd name="connsiteX44" fmla="*/ 644364 w 1556785"/>
              <a:gd name="connsiteY44" fmla="*/ 5225268 h 6858000"/>
              <a:gd name="connsiteX45" fmla="*/ 645384 w 1556785"/>
              <a:gd name="connsiteY45" fmla="*/ 5217684 h 6858000"/>
              <a:gd name="connsiteX46" fmla="*/ 652725 w 1556785"/>
              <a:gd name="connsiteY46" fmla="*/ 5193377 h 6858000"/>
              <a:gd name="connsiteX47" fmla="*/ 656028 w 1556785"/>
              <a:gd name="connsiteY47" fmla="*/ 5179288 h 6858000"/>
              <a:gd name="connsiteX48" fmla="*/ 657012 w 1556785"/>
              <a:gd name="connsiteY48" fmla="*/ 5173621 h 6858000"/>
              <a:gd name="connsiteX49" fmla="*/ 652646 w 1556785"/>
              <a:gd name="connsiteY49" fmla="*/ 5159961 h 6858000"/>
              <a:gd name="connsiteX50" fmla="*/ 659323 w 1556785"/>
              <a:gd name="connsiteY50" fmla="*/ 5144295 h 6858000"/>
              <a:gd name="connsiteX51" fmla="*/ 656256 w 1556785"/>
              <a:gd name="connsiteY51" fmla="*/ 5125185 h 6858000"/>
              <a:gd name="connsiteX52" fmla="*/ 663086 w 1556785"/>
              <a:gd name="connsiteY52" fmla="*/ 5121884 h 6858000"/>
              <a:gd name="connsiteX53" fmla="*/ 670122 w 1556785"/>
              <a:gd name="connsiteY53" fmla="*/ 5067850 h 6858000"/>
              <a:gd name="connsiteX54" fmla="*/ 672853 w 1556785"/>
              <a:gd name="connsiteY54" fmla="*/ 5060861 h 6858000"/>
              <a:gd name="connsiteX55" fmla="*/ 669557 w 1556785"/>
              <a:gd name="connsiteY55" fmla="*/ 5034192 h 6858000"/>
              <a:gd name="connsiteX56" fmla="*/ 671111 w 1556785"/>
              <a:gd name="connsiteY56" fmla="*/ 4993030 h 6858000"/>
              <a:gd name="connsiteX57" fmla="*/ 678020 w 1556785"/>
              <a:gd name="connsiteY57" fmla="*/ 4946844 h 6858000"/>
              <a:gd name="connsiteX58" fmla="*/ 673876 w 1556785"/>
              <a:gd name="connsiteY58" fmla="*/ 4932692 h 6858000"/>
              <a:gd name="connsiteX59" fmla="*/ 689279 w 1556785"/>
              <a:gd name="connsiteY59" fmla="*/ 4858827 h 6858000"/>
              <a:gd name="connsiteX60" fmla="*/ 683433 w 1556785"/>
              <a:gd name="connsiteY60" fmla="*/ 4801535 h 6858000"/>
              <a:gd name="connsiteX61" fmla="*/ 691102 w 1556785"/>
              <a:gd name="connsiteY61" fmla="*/ 4797794 h 6858000"/>
              <a:gd name="connsiteX62" fmla="*/ 692396 w 1556785"/>
              <a:gd name="connsiteY62" fmla="*/ 4784526 h 6858000"/>
              <a:gd name="connsiteX63" fmla="*/ 694180 w 1556785"/>
              <a:gd name="connsiteY63" fmla="*/ 4781211 h 6858000"/>
              <a:gd name="connsiteX64" fmla="*/ 702967 w 1556785"/>
              <a:gd name="connsiteY64" fmla="*/ 4761984 h 6858000"/>
              <a:gd name="connsiteX65" fmla="*/ 699015 w 1556785"/>
              <a:gd name="connsiteY65" fmla="*/ 4690749 h 6858000"/>
              <a:gd name="connsiteX66" fmla="*/ 694495 w 1556785"/>
              <a:gd name="connsiteY66" fmla="*/ 4584173 h 6858000"/>
              <a:gd name="connsiteX67" fmla="*/ 689578 w 1556785"/>
              <a:gd name="connsiteY67" fmla="*/ 4444346 h 6858000"/>
              <a:gd name="connsiteX68" fmla="*/ 686143 w 1556785"/>
              <a:gd name="connsiteY68" fmla="*/ 4375228 h 6858000"/>
              <a:gd name="connsiteX69" fmla="*/ 666796 w 1556785"/>
              <a:gd name="connsiteY69" fmla="*/ 4214165 h 6858000"/>
              <a:gd name="connsiteX70" fmla="*/ 670869 w 1556785"/>
              <a:gd name="connsiteY70" fmla="*/ 4090296 h 6858000"/>
              <a:gd name="connsiteX71" fmla="*/ 656125 w 1556785"/>
              <a:gd name="connsiteY71" fmla="*/ 4033999 h 6858000"/>
              <a:gd name="connsiteX72" fmla="*/ 657274 w 1556785"/>
              <a:gd name="connsiteY72" fmla="*/ 4031933 h 6858000"/>
              <a:gd name="connsiteX73" fmla="*/ 655850 w 1556785"/>
              <a:gd name="connsiteY73" fmla="*/ 4013953 h 6858000"/>
              <a:gd name="connsiteX74" fmla="*/ 642145 w 1556785"/>
              <a:gd name="connsiteY74" fmla="*/ 3974753 h 6858000"/>
              <a:gd name="connsiteX75" fmla="*/ 643743 w 1556785"/>
              <a:gd name="connsiteY75" fmla="*/ 3969950 h 6858000"/>
              <a:gd name="connsiteX76" fmla="*/ 637165 w 1556785"/>
              <a:gd name="connsiteY76" fmla="*/ 3933779 h 6858000"/>
              <a:gd name="connsiteX77" fmla="*/ 638496 w 1556785"/>
              <a:gd name="connsiteY77" fmla="*/ 3933093 h 6858000"/>
              <a:gd name="connsiteX78" fmla="*/ 642850 w 1556785"/>
              <a:gd name="connsiteY78" fmla="*/ 3922082 h 6858000"/>
              <a:gd name="connsiteX79" fmla="*/ 647928 w 1556785"/>
              <a:gd name="connsiteY79" fmla="*/ 3901461 h 6858000"/>
              <a:gd name="connsiteX80" fmla="*/ 670522 w 1556785"/>
              <a:gd name="connsiteY80" fmla="*/ 3813873 h 6858000"/>
              <a:gd name="connsiteX81" fmla="*/ 669947 w 1556785"/>
              <a:gd name="connsiteY81" fmla="*/ 3806161 h 6858000"/>
              <a:gd name="connsiteX82" fmla="*/ 670254 w 1556785"/>
              <a:gd name="connsiteY82" fmla="*/ 3805957 h 6858000"/>
              <a:gd name="connsiteX83" fmla="*/ 670281 w 1556785"/>
              <a:gd name="connsiteY83" fmla="*/ 3797724 h 6858000"/>
              <a:gd name="connsiteX84" fmla="*/ 668896 w 1556785"/>
              <a:gd name="connsiteY84" fmla="*/ 3792098 h 6858000"/>
              <a:gd name="connsiteX85" fmla="*/ 667780 w 1556785"/>
              <a:gd name="connsiteY85" fmla="*/ 3777135 h 6858000"/>
              <a:gd name="connsiteX86" fmla="*/ 669513 w 1556785"/>
              <a:gd name="connsiteY86" fmla="*/ 3771656 h 6858000"/>
              <a:gd name="connsiteX87" fmla="*/ 673256 w 1556785"/>
              <a:gd name="connsiteY87" fmla="*/ 3769007 h 6858000"/>
              <a:gd name="connsiteX88" fmla="*/ 672722 w 1556785"/>
              <a:gd name="connsiteY88" fmla="*/ 3767709 h 6858000"/>
              <a:gd name="connsiteX89" fmla="*/ 681418 w 1556785"/>
              <a:gd name="connsiteY89" fmla="*/ 3738082 h 6858000"/>
              <a:gd name="connsiteX90" fmla="*/ 688764 w 1556785"/>
              <a:gd name="connsiteY90" fmla="*/ 3673397 h 6858000"/>
              <a:gd name="connsiteX91" fmla="*/ 688060 w 1556785"/>
              <a:gd name="connsiteY91" fmla="*/ 3637109 h 6858000"/>
              <a:gd name="connsiteX92" fmla="*/ 691503 w 1556785"/>
              <a:gd name="connsiteY92" fmla="*/ 3536883 h 6858000"/>
              <a:gd name="connsiteX93" fmla="*/ 699041 w 1556785"/>
              <a:gd name="connsiteY93" fmla="*/ 3435652 h 6858000"/>
              <a:gd name="connsiteX94" fmla="*/ 700712 w 1556785"/>
              <a:gd name="connsiteY94" fmla="*/ 3307769 h 6858000"/>
              <a:gd name="connsiteX95" fmla="*/ 718275 w 1556785"/>
              <a:gd name="connsiteY95" fmla="*/ 3250522 h 6858000"/>
              <a:gd name="connsiteX96" fmla="*/ 718700 w 1556785"/>
              <a:gd name="connsiteY96" fmla="*/ 3229163 h 6858000"/>
              <a:gd name="connsiteX97" fmla="*/ 720523 w 1556785"/>
              <a:gd name="connsiteY97" fmla="*/ 3217217 h 6858000"/>
              <a:gd name="connsiteX98" fmla="*/ 707358 w 1556785"/>
              <a:gd name="connsiteY98" fmla="*/ 3183755 h 6858000"/>
              <a:gd name="connsiteX99" fmla="*/ 707859 w 1556785"/>
              <a:gd name="connsiteY99" fmla="*/ 3178642 h 6858000"/>
              <a:gd name="connsiteX100" fmla="*/ 695459 w 1556785"/>
              <a:gd name="connsiteY100" fmla="*/ 3158586 h 6858000"/>
              <a:gd name="connsiteX101" fmla="*/ 680644 w 1556785"/>
              <a:gd name="connsiteY101" fmla="*/ 3129034 h 6858000"/>
              <a:gd name="connsiteX102" fmla="*/ 681309 w 1556785"/>
              <a:gd name="connsiteY102" fmla="*/ 3126682 h 6858000"/>
              <a:gd name="connsiteX103" fmla="*/ 672177 w 1556785"/>
              <a:gd name="connsiteY103" fmla="*/ 3114519 h 6858000"/>
              <a:gd name="connsiteX104" fmla="*/ 658786 w 1556785"/>
              <a:gd name="connsiteY104" fmla="*/ 3106272 h 6858000"/>
              <a:gd name="connsiteX105" fmla="*/ 631516 w 1556785"/>
              <a:gd name="connsiteY105" fmla="*/ 2958185 h 6858000"/>
              <a:gd name="connsiteX106" fmla="*/ 574130 w 1556785"/>
              <a:gd name="connsiteY106" fmla="*/ 2762989 h 6858000"/>
              <a:gd name="connsiteX107" fmla="*/ 523048 w 1556785"/>
              <a:gd name="connsiteY107" fmla="*/ 2554718 h 6858000"/>
              <a:gd name="connsiteX108" fmla="*/ 503142 w 1556785"/>
              <a:gd name="connsiteY108" fmla="*/ 2485734 h 6858000"/>
              <a:gd name="connsiteX109" fmla="*/ 493865 w 1556785"/>
              <a:gd name="connsiteY109" fmla="*/ 2447068 h 6858000"/>
              <a:gd name="connsiteX110" fmla="*/ 480826 w 1556785"/>
              <a:gd name="connsiteY110" fmla="*/ 2425819 h 6858000"/>
              <a:gd name="connsiteX111" fmla="*/ 486825 w 1556785"/>
              <a:gd name="connsiteY111" fmla="*/ 2402874 h 6858000"/>
              <a:gd name="connsiteX112" fmla="*/ 489437 w 1556785"/>
              <a:gd name="connsiteY112" fmla="*/ 2381443 h 6858000"/>
              <a:gd name="connsiteX113" fmla="*/ 465766 w 1556785"/>
              <a:gd name="connsiteY113" fmla="*/ 2261920 h 6858000"/>
              <a:gd name="connsiteX114" fmla="*/ 455653 w 1556785"/>
              <a:gd name="connsiteY114" fmla="*/ 2195378 h 6858000"/>
              <a:gd name="connsiteX115" fmla="*/ 439870 w 1556785"/>
              <a:gd name="connsiteY115" fmla="*/ 2155135 h 6858000"/>
              <a:gd name="connsiteX116" fmla="*/ 437328 w 1556785"/>
              <a:gd name="connsiteY116" fmla="*/ 2118008 h 6858000"/>
              <a:gd name="connsiteX117" fmla="*/ 438321 w 1556785"/>
              <a:gd name="connsiteY117" fmla="*/ 2050531 h 6858000"/>
              <a:gd name="connsiteX118" fmla="*/ 430127 w 1556785"/>
              <a:gd name="connsiteY118" fmla="*/ 1963269 h 6858000"/>
              <a:gd name="connsiteX119" fmla="*/ 411305 w 1556785"/>
              <a:gd name="connsiteY119" fmla="*/ 1906352 h 6858000"/>
              <a:gd name="connsiteX120" fmla="*/ 387862 w 1556785"/>
              <a:gd name="connsiteY120" fmla="*/ 1861531 h 6858000"/>
              <a:gd name="connsiteX121" fmla="*/ 341661 w 1556785"/>
              <a:gd name="connsiteY121" fmla="*/ 1732919 h 6858000"/>
              <a:gd name="connsiteX122" fmla="*/ 313972 w 1556785"/>
              <a:gd name="connsiteY122" fmla="*/ 1663540 h 6858000"/>
              <a:gd name="connsiteX123" fmla="*/ 313098 w 1556785"/>
              <a:gd name="connsiteY123" fmla="*/ 1615777 h 6858000"/>
              <a:gd name="connsiteX124" fmla="*/ 293893 w 1556785"/>
              <a:gd name="connsiteY124" fmla="*/ 1563678 h 6858000"/>
              <a:gd name="connsiteX125" fmla="*/ 306973 w 1556785"/>
              <a:gd name="connsiteY125" fmla="*/ 1519474 h 6858000"/>
              <a:gd name="connsiteX126" fmla="*/ 299715 w 1556785"/>
              <a:gd name="connsiteY126" fmla="*/ 1477995 h 6858000"/>
              <a:gd name="connsiteX127" fmla="*/ 285800 w 1556785"/>
              <a:gd name="connsiteY127" fmla="*/ 1373769 h 6858000"/>
              <a:gd name="connsiteX128" fmla="*/ 294107 w 1556785"/>
              <a:gd name="connsiteY128" fmla="*/ 1307086 h 6858000"/>
              <a:gd name="connsiteX129" fmla="*/ 295295 w 1556785"/>
              <a:gd name="connsiteY129" fmla="*/ 1189033 h 6858000"/>
              <a:gd name="connsiteX130" fmla="*/ 299980 w 1556785"/>
              <a:gd name="connsiteY130" fmla="*/ 1168288 h 6858000"/>
              <a:gd name="connsiteX131" fmla="*/ 292262 w 1556785"/>
              <a:gd name="connsiteY131" fmla="*/ 1142577 h 6858000"/>
              <a:gd name="connsiteX132" fmla="*/ 281568 w 1556785"/>
              <a:gd name="connsiteY132" fmla="*/ 1088484 h 6858000"/>
              <a:gd name="connsiteX133" fmla="*/ 270304 w 1556785"/>
              <a:gd name="connsiteY133" fmla="*/ 1016103 h 6858000"/>
              <a:gd name="connsiteX134" fmla="*/ 271760 w 1556785"/>
              <a:gd name="connsiteY134" fmla="*/ 932283 h 6858000"/>
              <a:gd name="connsiteX135" fmla="*/ 273996 w 1556785"/>
              <a:gd name="connsiteY135" fmla="*/ 915925 h 6858000"/>
              <a:gd name="connsiteX136" fmla="*/ 266625 w 1556785"/>
              <a:gd name="connsiteY136" fmla="*/ 896999 h 6858000"/>
              <a:gd name="connsiteX137" fmla="*/ 236033 w 1556785"/>
              <a:gd name="connsiteY137" fmla="*/ 821517 h 6858000"/>
              <a:gd name="connsiteX138" fmla="*/ 214983 w 1556785"/>
              <a:gd name="connsiteY138" fmla="*/ 751353 h 6858000"/>
              <a:gd name="connsiteX139" fmla="*/ 214541 w 1556785"/>
              <a:gd name="connsiteY139" fmla="*/ 721230 h 6858000"/>
              <a:gd name="connsiteX140" fmla="*/ 200212 w 1556785"/>
              <a:gd name="connsiteY140" fmla="*/ 681659 h 6858000"/>
              <a:gd name="connsiteX141" fmla="*/ 185631 w 1556785"/>
              <a:gd name="connsiteY141" fmla="*/ 635218 h 6858000"/>
              <a:gd name="connsiteX142" fmla="*/ 190642 w 1556785"/>
              <a:gd name="connsiteY142" fmla="*/ 613763 h 6858000"/>
              <a:gd name="connsiteX143" fmla="*/ 176584 w 1556785"/>
              <a:gd name="connsiteY143" fmla="*/ 598582 h 6858000"/>
              <a:gd name="connsiteX144" fmla="*/ 176265 w 1556785"/>
              <a:gd name="connsiteY144" fmla="*/ 576846 h 6858000"/>
              <a:gd name="connsiteX145" fmla="*/ 155891 w 1556785"/>
              <a:gd name="connsiteY145" fmla="*/ 530055 h 6858000"/>
              <a:gd name="connsiteX146" fmla="*/ 146327 w 1556785"/>
              <a:gd name="connsiteY146" fmla="*/ 448559 h 6858000"/>
              <a:gd name="connsiteX147" fmla="*/ 152749 w 1556785"/>
              <a:gd name="connsiteY147" fmla="*/ 441529 h 6858000"/>
              <a:gd name="connsiteX148" fmla="*/ 151970 w 1556785"/>
              <a:gd name="connsiteY148" fmla="*/ 428927 h 6858000"/>
              <a:gd name="connsiteX149" fmla="*/ 141374 w 1556785"/>
              <a:gd name="connsiteY149" fmla="*/ 430161 h 6858000"/>
              <a:gd name="connsiteX150" fmla="*/ 118394 w 1556785"/>
              <a:gd name="connsiteY150" fmla="*/ 367211 h 6858000"/>
              <a:gd name="connsiteX151" fmla="*/ 75886 w 1556785"/>
              <a:gd name="connsiteY151" fmla="*/ 302178 h 6858000"/>
              <a:gd name="connsiteX152" fmla="*/ 54558 w 1556785"/>
              <a:gd name="connsiteY152" fmla="*/ 211375 h 6858000"/>
              <a:gd name="connsiteX153" fmla="*/ 45886 w 1556785"/>
              <a:gd name="connsiteY153" fmla="*/ 184179 h 6858000"/>
              <a:gd name="connsiteX154" fmla="*/ 0 w 1556785"/>
              <a:gd name="connsiteY154" fmla="*/ 13677 h 6858000"/>
              <a:gd name="connsiteX155" fmla="*/ 48246 w 1556785"/>
              <a:gd name="connsiteY155" fmla="*/ 0 h 6858000"/>
              <a:gd name="connsiteX0" fmla="*/ 6323 w 1514862"/>
              <a:gd name="connsiteY0" fmla="*/ 0 h 6858000"/>
              <a:gd name="connsiteX1" fmla="*/ 1514862 w 1514862"/>
              <a:gd name="connsiteY1" fmla="*/ 0 h 6858000"/>
              <a:gd name="connsiteX2" fmla="*/ 1514862 w 1514862"/>
              <a:gd name="connsiteY2" fmla="*/ 6858000 h 6858000"/>
              <a:gd name="connsiteX3" fmla="*/ 63497 w 1514862"/>
              <a:gd name="connsiteY3" fmla="*/ 6858000 h 6858000"/>
              <a:gd name="connsiteX4" fmla="*/ 63638 w 1514862"/>
              <a:gd name="connsiteY4" fmla="*/ 6857735 h 6858000"/>
              <a:gd name="connsiteX5" fmla="*/ 75687 w 1514862"/>
              <a:gd name="connsiteY5" fmla="*/ 6809549 h 6858000"/>
              <a:gd name="connsiteX6" fmla="*/ 107898 w 1514862"/>
              <a:gd name="connsiteY6" fmla="*/ 6715115 h 6858000"/>
              <a:gd name="connsiteX7" fmla="*/ 117749 w 1514862"/>
              <a:gd name="connsiteY7" fmla="*/ 6680170 h 6858000"/>
              <a:gd name="connsiteX8" fmla="*/ 143299 w 1514862"/>
              <a:gd name="connsiteY8" fmla="*/ 6621207 h 6858000"/>
              <a:gd name="connsiteX9" fmla="*/ 159956 w 1514862"/>
              <a:gd name="connsiteY9" fmla="*/ 6596265 h 6858000"/>
              <a:gd name="connsiteX10" fmla="*/ 159835 w 1514862"/>
              <a:gd name="connsiteY10" fmla="*/ 6594818 h 6858000"/>
              <a:gd name="connsiteX11" fmla="*/ 164080 w 1514862"/>
              <a:gd name="connsiteY11" fmla="*/ 6593735 h 6858000"/>
              <a:gd name="connsiteX12" fmla="*/ 167277 w 1514862"/>
              <a:gd name="connsiteY12" fmla="*/ 6589172 h 6858000"/>
              <a:gd name="connsiteX13" fmla="*/ 170571 w 1514862"/>
              <a:gd name="connsiteY13" fmla="*/ 6574442 h 6858000"/>
              <a:gd name="connsiteX14" fmla="*/ 170911 w 1514862"/>
              <a:gd name="connsiteY14" fmla="*/ 6568530 h 6858000"/>
              <a:gd name="connsiteX15" fmla="*/ 173320 w 1514862"/>
              <a:gd name="connsiteY15" fmla="*/ 6560674 h 6858000"/>
              <a:gd name="connsiteX16" fmla="*/ 173665 w 1514862"/>
              <a:gd name="connsiteY16" fmla="*/ 6560598 h 6858000"/>
              <a:gd name="connsiteX17" fmla="*/ 175362 w 1514862"/>
              <a:gd name="connsiteY17" fmla="*/ 6553006 h 6858000"/>
              <a:gd name="connsiteX18" fmla="*/ 180058 w 1514862"/>
              <a:gd name="connsiteY18" fmla="*/ 6514360 h 6858000"/>
              <a:gd name="connsiteX19" fmla="*/ 221712 w 1514862"/>
              <a:gd name="connsiteY19" fmla="*/ 6478062 h 6858000"/>
              <a:gd name="connsiteX20" fmla="*/ 232401 w 1514862"/>
              <a:gd name="connsiteY20" fmla="*/ 6460325 h 6858000"/>
              <a:gd name="connsiteX21" fmla="*/ 239634 w 1514862"/>
              <a:gd name="connsiteY21" fmla="*/ 6451488 h 6858000"/>
              <a:gd name="connsiteX22" fmla="*/ 241069 w 1514862"/>
              <a:gd name="connsiteY22" fmla="*/ 6451348 h 6858000"/>
              <a:gd name="connsiteX23" fmla="*/ 245427 w 1514862"/>
              <a:gd name="connsiteY23" fmla="*/ 6414240 h 6858000"/>
              <a:gd name="connsiteX24" fmla="*/ 248303 w 1514862"/>
              <a:gd name="connsiteY24" fmla="*/ 6410269 h 6858000"/>
              <a:gd name="connsiteX25" fmla="*/ 248203 w 1514862"/>
              <a:gd name="connsiteY25" fmla="*/ 6384857 h 6858000"/>
              <a:gd name="connsiteX26" fmla="*/ 249720 w 1514862"/>
              <a:gd name="connsiteY26" fmla="*/ 6372381 h 6858000"/>
              <a:gd name="connsiteX27" fmla="*/ 246914 w 1514862"/>
              <a:gd name="connsiteY27" fmla="*/ 6367510 h 6858000"/>
              <a:gd name="connsiteX28" fmla="*/ 250794 w 1514862"/>
              <a:gd name="connsiteY28" fmla="*/ 6349778 h 6858000"/>
              <a:gd name="connsiteX29" fmla="*/ 252459 w 1514862"/>
              <a:gd name="connsiteY29" fmla="*/ 6348250 h 6858000"/>
              <a:gd name="connsiteX30" fmla="*/ 268493 w 1514862"/>
              <a:gd name="connsiteY30" fmla="*/ 6281972 h 6858000"/>
              <a:gd name="connsiteX31" fmla="*/ 279256 w 1514862"/>
              <a:gd name="connsiteY31" fmla="*/ 6211940 h 6858000"/>
              <a:gd name="connsiteX32" fmla="*/ 320751 w 1514862"/>
              <a:gd name="connsiteY32" fmla="*/ 6113913 h 6858000"/>
              <a:gd name="connsiteX33" fmla="*/ 325044 w 1514862"/>
              <a:gd name="connsiteY33" fmla="*/ 6028119 h 6858000"/>
              <a:gd name="connsiteX34" fmla="*/ 351824 w 1514862"/>
              <a:gd name="connsiteY34" fmla="*/ 5934687 h 6858000"/>
              <a:gd name="connsiteX35" fmla="*/ 385836 w 1514862"/>
              <a:gd name="connsiteY35" fmla="*/ 5765594 h 6858000"/>
              <a:gd name="connsiteX36" fmla="*/ 417672 w 1514862"/>
              <a:gd name="connsiteY36" fmla="*/ 5693685 h 6858000"/>
              <a:gd name="connsiteX37" fmla="*/ 437727 w 1514862"/>
              <a:gd name="connsiteY37" fmla="*/ 5665173 h 6858000"/>
              <a:gd name="connsiteX38" fmla="*/ 471444 w 1514862"/>
              <a:gd name="connsiteY38" fmla="*/ 5563435 h 6858000"/>
              <a:gd name="connsiteX39" fmla="*/ 500949 w 1514862"/>
              <a:gd name="connsiteY39" fmla="*/ 5476393 h 6858000"/>
              <a:gd name="connsiteX40" fmla="*/ 532142 w 1514862"/>
              <a:gd name="connsiteY40" fmla="*/ 5396260 h 6858000"/>
              <a:gd name="connsiteX41" fmla="*/ 548123 w 1514862"/>
              <a:gd name="connsiteY41" fmla="*/ 5330009 h 6858000"/>
              <a:gd name="connsiteX42" fmla="*/ 581616 w 1514862"/>
              <a:gd name="connsiteY42" fmla="*/ 5273739 h 6858000"/>
              <a:gd name="connsiteX43" fmla="*/ 591215 w 1514862"/>
              <a:gd name="connsiteY43" fmla="*/ 5241779 h 6858000"/>
              <a:gd name="connsiteX44" fmla="*/ 602441 w 1514862"/>
              <a:gd name="connsiteY44" fmla="*/ 5225268 h 6858000"/>
              <a:gd name="connsiteX45" fmla="*/ 603461 w 1514862"/>
              <a:gd name="connsiteY45" fmla="*/ 5217684 h 6858000"/>
              <a:gd name="connsiteX46" fmla="*/ 610802 w 1514862"/>
              <a:gd name="connsiteY46" fmla="*/ 5193377 h 6858000"/>
              <a:gd name="connsiteX47" fmla="*/ 614105 w 1514862"/>
              <a:gd name="connsiteY47" fmla="*/ 5179288 h 6858000"/>
              <a:gd name="connsiteX48" fmla="*/ 615089 w 1514862"/>
              <a:gd name="connsiteY48" fmla="*/ 5173621 h 6858000"/>
              <a:gd name="connsiteX49" fmla="*/ 610723 w 1514862"/>
              <a:gd name="connsiteY49" fmla="*/ 5159961 h 6858000"/>
              <a:gd name="connsiteX50" fmla="*/ 617400 w 1514862"/>
              <a:gd name="connsiteY50" fmla="*/ 5144295 h 6858000"/>
              <a:gd name="connsiteX51" fmla="*/ 614333 w 1514862"/>
              <a:gd name="connsiteY51" fmla="*/ 5125185 h 6858000"/>
              <a:gd name="connsiteX52" fmla="*/ 621163 w 1514862"/>
              <a:gd name="connsiteY52" fmla="*/ 5121884 h 6858000"/>
              <a:gd name="connsiteX53" fmla="*/ 628199 w 1514862"/>
              <a:gd name="connsiteY53" fmla="*/ 5067850 h 6858000"/>
              <a:gd name="connsiteX54" fmla="*/ 630930 w 1514862"/>
              <a:gd name="connsiteY54" fmla="*/ 5060861 h 6858000"/>
              <a:gd name="connsiteX55" fmla="*/ 627634 w 1514862"/>
              <a:gd name="connsiteY55" fmla="*/ 5034192 h 6858000"/>
              <a:gd name="connsiteX56" fmla="*/ 629188 w 1514862"/>
              <a:gd name="connsiteY56" fmla="*/ 4993030 h 6858000"/>
              <a:gd name="connsiteX57" fmla="*/ 636097 w 1514862"/>
              <a:gd name="connsiteY57" fmla="*/ 4946844 h 6858000"/>
              <a:gd name="connsiteX58" fmla="*/ 631953 w 1514862"/>
              <a:gd name="connsiteY58" fmla="*/ 4932692 h 6858000"/>
              <a:gd name="connsiteX59" fmla="*/ 647356 w 1514862"/>
              <a:gd name="connsiteY59" fmla="*/ 4858827 h 6858000"/>
              <a:gd name="connsiteX60" fmla="*/ 641510 w 1514862"/>
              <a:gd name="connsiteY60" fmla="*/ 4801535 h 6858000"/>
              <a:gd name="connsiteX61" fmla="*/ 649179 w 1514862"/>
              <a:gd name="connsiteY61" fmla="*/ 4797794 h 6858000"/>
              <a:gd name="connsiteX62" fmla="*/ 650473 w 1514862"/>
              <a:gd name="connsiteY62" fmla="*/ 4784526 h 6858000"/>
              <a:gd name="connsiteX63" fmla="*/ 652257 w 1514862"/>
              <a:gd name="connsiteY63" fmla="*/ 4781211 h 6858000"/>
              <a:gd name="connsiteX64" fmla="*/ 661044 w 1514862"/>
              <a:gd name="connsiteY64" fmla="*/ 4761984 h 6858000"/>
              <a:gd name="connsiteX65" fmla="*/ 657092 w 1514862"/>
              <a:gd name="connsiteY65" fmla="*/ 4690749 h 6858000"/>
              <a:gd name="connsiteX66" fmla="*/ 652572 w 1514862"/>
              <a:gd name="connsiteY66" fmla="*/ 4584173 h 6858000"/>
              <a:gd name="connsiteX67" fmla="*/ 647655 w 1514862"/>
              <a:gd name="connsiteY67" fmla="*/ 4444346 h 6858000"/>
              <a:gd name="connsiteX68" fmla="*/ 644220 w 1514862"/>
              <a:gd name="connsiteY68" fmla="*/ 4375228 h 6858000"/>
              <a:gd name="connsiteX69" fmla="*/ 624873 w 1514862"/>
              <a:gd name="connsiteY69" fmla="*/ 4214165 h 6858000"/>
              <a:gd name="connsiteX70" fmla="*/ 628946 w 1514862"/>
              <a:gd name="connsiteY70" fmla="*/ 4090296 h 6858000"/>
              <a:gd name="connsiteX71" fmla="*/ 614202 w 1514862"/>
              <a:gd name="connsiteY71" fmla="*/ 4033999 h 6858000"/>
              <a:gd name="connsiteX72" fmla="*/ 615351 w 1514862"/>
              <a:gd name="connsiteY72" fmla="*/ 4031933 h 6858000"/>
              <a:gd name="connsiteX73" fmla="*/ 613927 w 1514862"/>
              <a:gd name="connsiteY73" fmla="*/ 4013953 h 6858000"/>
              <a:gd name="connsiteX74" fmla="*/ 600222 w 1514862"/>
              <a:gd name="connsiteY74" fmla="*/ 3974753 h 6858000"/>
              <a:gd name="connsiteX75" fmla="*/ 601820 w 1514862"/>
              <a:gd name="connsiteY75" fmla="*/ 3969950 h 6858000"/>
              <a:gd name="connsiteX76" fmla="*/ 595242 w 1514862"/>
              <a:gd name="connsiteY76" fmla="*/ 3933779 h 6858000"/>
              <a:gd name="connsiteX77" fmla="*/ 596573 w 1514862"/>
              <a:gd name="connsiteY77" fmla="*/ 3933093 h 6858000"/>
              <a:gd name="connsiteX78" fmla="*/ 600927 w 1514862"/>
              <a:gd name="connsiteY78" fmla="*/ 3922082 h 6858000"/>
              <a:gd name="connsiteX79" fmla="*/ 606005 w 1514862"/>
              <a:gd name="connsiteY79" fmla="*/ 3901461 h 6858000"/>
              <a:gd name="connsiteX80" fmla="*/ 628599 w 1514862"/>
              <a:gd name="connsiteY80" fmla="*/ 3813873 h 6858000"/>
              <a:gd name="connsiteX81" fmla="*/ 628024 w 1514862"/>
              <a:gd name="connsiteY81" fmla="*/ 3806161 h 6858000"/>
              <a:gd name="connsiteX82" fmla="*/ 628331 w 1514862"/>
              <a:gd name="connsiteY82" fmla="*/ 3805957 h 6858000"/>
              <a:gd name="connsiteX83" fmla="*/ 628358 w 1514862"/>
              <a:gd name="connsiteY83" fmla="*/ 3797724 h 6858000"/>
              <a:gd name="connsiteX84" fmla="*/ 626973 w 1514862"/>
              <a:gd name="connsiteY84" fmla="*/ 3792098 h 6858000"/>
              <a:gd name="connsiteX85" fmla="*/ 625857 w 1514862"/>
              <a:gd name="connsiteY85" fmla="*/ 3777135 h 6858000"/>
              <a:gd name="connsiteX86" fmla="*/ 627590 w 1514862"/>
              <a:gd name="connsiteY86" fmla="*/ 3771656 h 6858000"/>
              <a:gd name="connsiteX87" fmla="*/ 631333 w 1514862"/>
              <a:gd name="connsiteY87" fmla="*/ 3769007 h 6858000"/>
              <a:gd name="connsiteX88" fmla="*/ 630799 w 1514862"/>
              <a:gd name="connsiteY88" fmla="*/ 3767709 h 6858000"/>
              <a:gd name="connsiteX89" fmla="*/ 639495 w 1514862"/>
              <a:gd name="connsiteY89" fmla="*/ 3738082 h 6858000"/>
              <a:gd name="connsiteX90" fmla="*/ 646841 w 1514862"/>
              <a:gd name="connsiteY90" fmla="*/ 3673397 h 6858000"/>
              <a:gd name="connsiteX91" fmla="*/ 646137 w 1514862"/>
              <a:gd name="connsiteY91" fmla="*/ 3637109 h 6858000"/>
              <a:gd name="connsiteX92" fmla="*/ 649580 w 1514862"/>
              <a:gd name="connsiteY92" fmla="*/ 3536883 h 6858000"/>
              <a:gd name="connsiteX93" fmla="*/ 657118 w 1514862"/>
              <a:gd name="connsiteY93" fmla="*/ 3435652 h 6858000"/>
              <a:gd name="connsiteX94" fmla="*/ 658789 w 1514862"/>
              <a:gd name="connsiteY94" fmla="*/ 3307769 h 6858000"/>
              <a:gd name="connsiteX95" fmla="*/ 676352 w 1514862"/>
              <a:gd name="connsiteY95" fmla="*/ 3250522 h 6858000"/>
              <a:gd name="connsiteX96" fmla="*/ 676777 w 1514862"/>
              <a:gd name="connsiteY96" fmla="*/ 3229163 h 6858000"/>
              <a:gd name="connsiteX97" fmla="*/ 678600 w 1514862"/>
              <a:gd name="connsiteY97" fmla="*/ 3217217 h 6858000"/>
              <a:gd name="connsiteX98" fmla="*/ 665435 w 1514862"/>
              <a:gd name="connsiteY98" fmla="*/ 3183755 h 6858000"/>
              <a:gd name="connsiteX99" fmla="*/ 665936 w 1514862"/>
              <a:gd name="connsiteY99" fmla="*/ 3178642 h 6858000"/>
              <a:gd name="connsiteX100" fmla="*/ 653536 w 1514862"/>
              <a:gd name="connsiteY100" fmla="*/ 3158586 h 6858000"/>
              <a:gd name="connsiteX101" fmla="*/ 638721 w 1514862"/>
              <a:gd name="connsiteY101" fmla="*/ 3129034 h 6858000"/>
              <a:gd name="connsiteX102" fmla="*/ 639386 w 1514862"/>
              <a:gd name="connsiteY102" fmla="*/ 3126682 h 6858000"/>
              <a:gd name="connsiteX103" fmla="*/ 630254 w 1514862"/>
              <a:gd name="connsiteY103" fmla="*/ 3114519 h 6858000"/>
              <a:gd name="connsiteX104" fmla="*/ 616863 w 1514862"/>
              <a:gd name="connsiteY104" fmla="*/ 3106272 h 6858000"/>
              <a:gd name="connsiteX105" fmla="*/ 589593 w 1514862"/>
              <a:gd name="connsiteY105" fmla="*/ 2958185 h 6858000"/>
              <a:gd name="connsiteX106" fmla="*/ 532207 w 1514862"/>
              <a:gd name="connsiteY106" fmla="*/ 2762989 h 6858000"/>
              <a:gd name="connsiteX107" fmla="*/ 481125 w 1514862"/>
              <a:gd name="connsiteY107" fmla="*/ 2554718 h 6858000"/>
              <a:gd name="connsiteX108" fmla="*/ 461219 w 1514862"/>
              <a:gd name="connsiteY108" fmla="*/ 2485734 h 6858000"/>
              <a:gd name="connsiteX109" fmla="*/ 451942 w 1514862"/>
              <a:gd name="connsiteY109" fmla="*/ 2447068 h 6858000"/>
              <a:gd name="connsiteX110" fmla="*/ 438903 w 1514862"/>
              <a:gd name="connsiteY110" fmla="*/ 2425819 h 6858000"/>
              <a:gd name="connsiteX111" fmla="*/ 444902 w 1514862"/>
              <a:gd name="connsiteY111" fmla="*/ 2402874 h 6858000"/>
              <a:gd name="connsiteX112" fmla="*/ 447514 w 1514862"/>
              <a:gd name="connsiteY112" fmla="*/ 2381443 h 6858000"/>
              <a:gd name="connsiteX113" fmla="*/ 423843 w 1514862"/>
              <a:gd name="connsiteY113" fmla="*/ 2261920 h 6858000"/>
              <a:gd name="connsiteX114" fmla="*/ 413730 w 1514862"/>
              <a:gd name="connsiteY114" fmla="*/ 2195378 h 6858000"/>
              <a:gd name="connsiteX115" fmla="*/ 397947 w 1514862"/>
              <a:gd name="connsiteY115" fmla="*/ 2155135 h 6858000"/>
              <a:gd name="connsiteX116" fmla="*/ 395405 w 1514862"/>
              <a:gd name="connsiteY116" fmla="*/ 2118008 h 6858000"/>
              <a:gd name="connsiteX117" fmla="*/ 396398 w 1514862"/>
              <a:gd name="connsiteY117" fmla="*/ 2050531 h 6858000"/>
              <a:gd name="connsiteX118" fmla="*/ 388204 w 1514862"/>
              <a:gd name="connsiteY118" fmla="*/ 1963269 h 6858000"/>
              <a:gd name="connsiteX119" fmla="*/ 369382 w 1514862"/>
              <a:gd name="connsiteY119" fmla="*/ 1906352 h 6858000"/>
              <a:gd name="connsiteX120" fmla="*/ 345939 w 1514862"/>
              <a:gd name="connsiteY120" fmla="*/ 1861531 h 6858000"/>
              <a:gd name="connsiteX121" fmla="*/ 299738 w 1514862"/>
              <a:gd name="connsiteY121" fmla="*/ 1732919 h 6858000"/>
              <a:gd name="connsiteX122" fmla="*/ 272049 w 1514862"/>
              <a:gd name="connsiteY122" fmla="*/ 1663540 h 6858000"/>
              <a:gd name="connsiteX123" fmla="*/ 271175 w 1514862"/>
              <a:gd name="connsiteY123" fmla="*/ 1615777 h 6858000"/>
              <a:gd name="connsiteX124" fmla="*/ 251970 w 1514862"/>
              <a:gd name="connsiteY124" fmla="*/ 1563678 h 6858000"/>
              <a:gd name="connsiteX125" fmla="*/ 265050 w 1514862"/>
              <a:gd name="connsiteY125" fmla="*/ 1519474 h 6858000"/>
              <a:gd name="connsiteX126" fmla="*/ 257792 w 1514862"/>
              <a:gd name="connsiteY126" fmla="*/ 1477995 h 6858000"/>
              <a:gd name="connsiteX127" fmla="*/ 243877 w 1514862"/>
              <a:gd name="connsiteY127" fmla="*/ 1373769 h 6858000"/>
              <a:gd name="connsiteX128" fmla="*/ 252184 w 1514862"/>
              <a:gd name="connsiteY128" fmla="*/ 1307086 h 6858000"/>
              <a:gd name="connsiteX129" fmla="*/ 253372 w 1514862"/>
              <a:gd name="connsiteY129" fmla="*/ 1189033 h 6858000"/>
              <a:gd name="connsiteX130" fmla="*/ 258057 w 1514862"/>
              <a:gd name="connsiteY130" fmla="*/ 1168288 h 6858000"/>
              <a:gd name="connsiteX131" fmla="*/ 250339 w 1514862"/>
              <a:gd name="connsiteY131" fmla="*/ 1142577 h 6858000"/>
              <a:gd name="connsiteX132" fmla="*/ 239645 w 1514862"/>
              <a:gd name="connsiteY132" fmla="*/ 1088484 h 6858000"/>
              <a:gd name="connsiteX133" fmla="*/ 228381 w 1514862"/>
              <a:gd name="connsiteY133" fmla="*/ 1016103 h 6858000"/>
              <a:gd name="connsiteX134" fmla="*/ 229837 w 1514862"/>
              <a:gd name="connsiteY134" fmla="*/ 932283 h 6858000"/>
              <a:gd name="connsiteX135" fmla="*/ 232073 w 1514862"/>
              <a:gd name="connsiteY135" fmla="*/ 915925 h 6858000"/>
              <a:gd name="connsiteX136" fmla="*/ 224702 w 1514862"/>
              <a:gd name="connsiteY136" fmla="*/ 896999 h 6858000"/>
              <a:gd name="connsiteX137" fmla="*/ 194110 w 1514862"/>
              <a:gd name="connsiteY137" fmla="*/ 821517 h 6858000"/>
              <a:gd name="connsiteX138" fmla="*/ 173060 w 1514862"/>
              <a:gd name="connsiteY138" fmla="*/ 751353 h 6858000"/>
              <a:gd name="connsiteX139" fmla="*/ 172618 w 1514862"/>
              <a:gd name="connsiteY139" fmla="*/ 721230 h 6858000"/>
              <a:gd name="connsiteX140" fmla="*/ 158289 w 1514862"/>
              <a:gd name="connsiteY140" fmla="*/ 681659 h 6858000"/>
              <a:gd name="connsiteX141" fmla="*/ 143708 w 1514862"/>
              <a:gd name="connsiteY141" fmla="*/ 635218 h 6858000"/>
              <a:gd name="connsiteX142" fmla="*/ 148719 w 1514862"/>
              <a:gd name="connsiteY142" fmla="*/ 613763 h 6858000"/>
              <a:gd name="connsiteX143" fmla="*/ 134661 w 1514862"/>
              <a:gd name="connsiteY143" fmla="*/ 598582 h 6858000"/>
              <a:gd name="connsiteX144" fmla="*/ 134342 w 1514862"/>
              <a:gd name="connsiteY144" fmla="*/ 576846 h 6858000"/>
              <a:gd name="connsiteX145" fmla="*/ 113968 w 1514862"/>
              <a:gd name="connsiteY145" fmla="*/ 530055 h 6858000"/>
              <a:gd name="connsiteX146" fmla="*/ 104404 w 1514862"/>
              <a:gd name="connsiteY146" fmla="*/ 448559 h 6858000"/>
              <a:gd name="connsiteX147" fmla="*/ 110826 w 1514862"/>
              <a:gd name="connsiteY147" fmla="*/ 441529 h 6858000"/>
              <a:gd name="connsiteX148" fmla="*/ 110047 w 1514862"/>
              <a:gd name="connsiteY148" fmla="*/ 428927 h 6858000"/>
              <a:gd name="connsiteX149" fmla="*/ 99451 w 1514862"/>
              <a:gd name="connsiteY149" fmla="*/ 430161 h 6858000"/>
              <a:gd name="connsiteX150" fmla="*/ 76471 w 1514862"/>
              <a:gd name="connsiteY150" fmla="*/ 367211 h 6858000"/>
              <a:gd name="connsiteX151" fmla="*/ 33963 w 1514862"/>
              <a:gd name="connsiteY151" fmla="*/ 302178 h 6858000"/>
              <a:gd name="connsiteX152" fmla="*/ 12635 w 1514862"/>
              <a:gd name="connsiteY152" fmla="*/ 211375 h 6858000"/>
              <a:gd name="connsiteX153" fmla="*/ 3963 w 1514862"/>
              <a:gd name="connsiteY153" fmla="*/ 184179 h 6858000"/>
              <a:gd name="connsiteX154" fmla="*/ 25635 w 1514862"/>
              <a:gd name="connsiteY154" fmla="*/ 47336 h 6858000"/>
              <a:gd name="connsiteX155" fmla="*/ 6323 w 1514862"/>
              <a:gd name="connsiteY15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6312 w 1508539"/>
              <a:gd name="connsiteY152" fmla="*/ 211375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0191 w 1508539"/>
              <a:gd name="connsiteY149" fmla="*/ 404917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106893 w 1508539"/>
              <a:gd name="connsiteY146" fmla="*/ 46538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4721 w 1508539"/>
              <a:gd name="connsiteY63" fmla="*/ 4761984 h 6858000"/>
              <a:gd name="connsiteX64" fmla="*/ 650769 w 1508539"/>
              <a:gd name="connsiteY64" fmla="*/ 4690749 h 6858000"/>
              <a:gd name="connsiteX65" fmla="*/ 646249 w 1508539"/>
              <a:gd name="connsiteY65" fmla="*/ 4584173 h 6858000"/>
              <a:gd name="connsiteX66" fmla="*/ 641332 w 1508539"/>
              <a:gd name="connsiteY66" fmla="*/ 4444346 h 6858000"/>
              <a:gd name="connsiteX67" fmla="*/ 637897 w 1508539"/>
              <a:gd name="connsiteY67" fmla="*/ 4375228 h 6858000"/>
              <a:gd name="connsiteX68" fmla="*/ 618550 w 1508539"/>
              <a:gd name="connsiteY68" fmla="*/ 4214165 h 6858000"/>
              <a:gd name="connsiteX69" fmla="*/ 622623 w 1508539"/>
              <a:gd name="connsiteY69" fmla="*/ 4090296 h 6858000"/>
              <a:gd name="connsiteX70" fmla="*/ 607879 w 1508539"/>
              <a:gd name="connsiteY70" fmla="*/ 4033999 h 6858000"/>
              <a:gd name="connsiteX71" fmla="*/ 609028 w 1508539"/>
              <a:gd name="connsiteY71" fmla="*/ 4031933 h 6858000"/>
              <a:gd name="connsiteX72" fmla="*/ 607604 w 1508539"/>
              <a:gd name="connsiteY72" fmla="*/ 4013953 h 6858000"/>
              <a:gd name="connsiteX73" fmla="*/ 593899 w 1508539"/>
              <a:gd name="connsiteY73" fmla="*/ 3974753 h 6858000"/>
              <a:gd name="connsiteX74" fmla="*/ 595497 w 1508539"/>
              <a:gd name="connsiteY74" fmla="*/ 3969950 h 6858000"/>
              <a:gd name="connsiteX75" fmla="*/ 588919 w 1508539"/>
              <a:gd name="connsiteY75" fmla="*/ 3933779 h 6858000"/>
              <a:gd name="connsiteX76" fmla="*/ 590250 w 1508539"/>
              <a:gd name="connsiteY76" fmla="*/ 3933093 h 6858000"/>
              <a:gd name="connsiteX77" fmla="*/ 594604 w 1508539"/>
              <a:gd name="connsiteY77" fmla="*/ 3922082 h 6858000"/>
              <a:gd name="connsiteX78" fmla="*/ 599682 w 1508539"/>
              <a:gd name="connsiteY78" fmla="*/ 3901461 h 6858000"/>
              <a:gd name="connsiteX79" fmla="*/ 622276 w 1508539"/>
              <a:gd name="connsiteY79" fmla="*/ 3813873 h 6858000"/>
              <a:gd name="connsiteX80" fmla="*/ 621701 w 1508539"/>
              <a:gd name="connsiteY80" fmla="*/ 3806161 h 6858000"/>
              <a:gd name="connsiteX81" fmla="*/ 622008 w 1508539"/>
              <a:gd name="connsiteY81" fmla="*/ 3805957 h 6858000"/>
              <a:gd name="connsiteX82" fmla="*/ 622035 w 1508539"/>
              <a:gd name="connsiteY82" fmla="*/ 3797724 h 6858000"/>
              <a:gd name="connsiteX83" fmla="*/ 620650 w 1508539"/>
              <a:gd name="connsiteY83" fmla="*/ 3792098 h 6858000"/>
              <a:gd name="connsiteX84" fmla="*/ 619534 w 1508539"/>
              <a:gd name="connsiteY84" fmla="*/ 3777135 h 6858000"/>
              <a:gd name="connsiteX85" fmla="*/ 621267 w 1508539"/>
              <a:gd name="connsiteY85" fmla="*/ 3771656 h 6858000"/>
              <a:gd name="connsiteX86" fmla="*/ 625010 w 1508539"/>
              <a:gd name="connsiteY86" fmla="*/ 3769007 h 6858000"/>
              <a:gd name="connsiteX87" fmla="*/ 624476 w 1508539"/>
              <a:gd name="connsiteY87" fmla="*/ 3767709 h 6858000"/>
              <a:gd name="connsiteX88" fmla="*/ 633172 w 1508539"/>
              <a:gd name="connsiteY88" fmla="*/ 3738082 h 6858000"/>
              <a:gd name="connsiteX89" fmla="*/ 640518 w 1508539"/>
              <a:gd name="connsiteY89" fmla="*/ 3673397 h 6858000"/>
              <a:gd name="connsiteX90" fmla="*/ 639814 w 1508539"/>
              <a:gd name="connsiteY90" fmla="*/ 3637109 h 6858000"/>
              <a:gd name="connsiteX91" fmla="*/ 643257 w 1508539"/>
              <a:gd name="connsiteY91" fmla="*/ 3536883 h 6858000"/>
              <a:gd name="connsiteX92" fmla="*/ 650795 w 1508539"/>
              <a:gd name="connsiteY92" fmla="*/ 3435652 h 6858000"/>
              <a:gd name="connsiteX93" fmla="*/ 652466 w 1508539"/>
              <a:gd name="connsiteY93" fmla="*/ 3307769 h 6858000"/>
              <a:gd name="connsiteX94" fmla="*/ 670029 w 1508539"/>
              <a:gd name="connsiteY94" fmla="*/ 3250522 h 6858000"/>
              <a:gd name="connsiteX95" fmla="*/ 670454 w 1508539"/>
              <a:gd name="connsiteY95" fmla="*/ 3229163 h 6858000"/>
              <a:gd name="connsiteX96" fmla="*/ 672277 w 1508539"/>
              <a:gd name="connsiteY96" fmla="*/ 3217217 h 6858000"/>
              <a:gd name="connsiteX97" fmla="*/ 659112 w 1508539"/>
              <a:gd name="connsiteY97" fmla="*/ 3183755 h 6858000"/>
              <a:gd name="connsiteX98" fmla="*/ 659613 w 1508539"/>
              <a:gd name="connsiteY98" fmla="*/ 3178642 h 6858000"/>
              <a:gd name="connsiteX99" fmla="*/ 647213 w 1508539"/>
              <a:gd name="connsiteY99" fmla="*/ 3158586 h 6858000"/>
              <a:gd name="connsiteX100" fmla="*/ 632398 w 1508539"/>
              <a:gd name="connsiteY100" fmla="*/ 3129034 h 6858000"/>
              <a:gd name="connsiteX101" fmla="*/ 633063 w 1508539"/>
              <a:gd name="connsiteY101" fmla="*/ 3126682 h 6858000"/>
              <a:gd name="connsiteX102" fmla="*/ 623931 w 1508539"/>
              <a:gd name="connsiteY102" fmla="*/ 3114519 h 6858000"/>
              <a:gd name="connsiteX103" fmla="*/ 610540 w 1508539"/>
              <a:gd name="connsiteY103" fmla="*/ 3106272 h 6858000"/>
              <a:gd name="connsiteX104" fmla="*/ 583270 w 1508539"/>
              <a:gd name="connsiteY104" fmla="*/ 2958185 h 6858000"/>
              <a:gd name="connsiteX105" fmla="*/ 525884 w 1508539"/>
              <a:gd name="connsiteY105" fmla="*/ 2762989 h 6858000"/>
              <a:gd name="connsiteX106" fmla="*/ 474802 w 1508539"/>
              <a:gd name="connsiteY106" fmla="*/ 2554718 h 6858000"/>
              <a:gd name="connsiteX107" fmla="*/ 454896 w 1508539"/>
              <a:gd name="connsiteY107" fmla="*/ 2485734 h 6858000"/>
              <a:gd name="connsiteX108" fmla="*/ 445619 w 1508539"/>
              <a:gd name="connsiteY108" fmla="*/ 2447068 h 6858000"/>
              <a:gd name="connsiteX109" fmla="*/ 432580 w 1508539"/>
              <a:gd name="connsiteY109" fmla="*/ 2425819 h 6858000"/>
              <a:gd name="connsiteX110" fmla="*/ 438579 w 1508539"/>
              <a:gd name="connsiteY110" fmla="*/ 2402874 h 6858000"/>
              <a:gd name="connsiteX111" fmla="*/ 441191 w 1508539"/>
              <a:gd name="connsiteY111" fmla="*/ 2381443 h 6858000"/>
              <a:gd name="connsiteX112" fmla="*/ 417520 w 1508539"/>
              <a:gd name="connsiteY112" fmla="*/ 2261920 h 6858000"/>
              <a:gd name="connsiteX113" fmla="*/ 407407 w 1508539"/>
              <a:gd name="connsiteY113" fmla="*/ 2195378 h 6858000"/>
              <a:gd name="connsiteX114" fmla="*/ 391624 w 1508539"/>
              <a:gd name="connsiteY114" fmla="*/ 2155135 h 6858000"/>
              <a:gd name="connsiteX115" fmla="*/ 389082 w 1508539"/>
              <a:gd name="connsiteY115" fmla="*/ 2118008 h 6858000"/>
              <a:gd name="connsiteX116" fmla="*/ 390075 w 1508539"/>
              <a:gd name="connsiteY116" fmla="*/ 2050531 h 6858000"/>
              <a:gd name="connsiteX117" fmla="*/ 381881 w 1508539"/>
              <a:gd name="connsiteY117" fmla="*/ 1963269 h 6858000"/>
              <a:gd name="connsiteX118" fmla="*/ 363059 w 1508539"/>
              <a:gd name="connsiteY118" fmla="*/ 1906352 h 6858000"/>
              <a:gd name="connsiteX119" fmla="*/ 339616 w 1508539"/>
              <a:gd name="connsiteY119" fmla="*/ 1861531 h 6858000"/>
              <a:gd name="connsiteX120" fmla="*/ 293415 w 1508539"/>
              <a:gd name="connsiteY120" fmla="*/ 1732919 h 6858000"/>
              <a:gd name="connsiteX121" fmla="*/ 265726 w 1508539"/>
              <a:gd name="connsiteY121" fmla="*/ 1663540 h 6858000"/>
              <a:gd name="connsiteX122" fmla="*/ 264852 w 1508539"/>
              <a:gd name="connsiteY122" fmla="*/ 1615777 h 6858000"/>
              <a:gd name="connsiteX123" fmla="*/ 245647 w 1508539"/>
              <a:gd name="connsiteY123" fmla="*/ 1563678 h 6858000"/>
              <a:gd name="connsiteX124" fmla="*/ 258727 w 1508539"/>
              <a:gd name="connsiteY124" fmla="*/ 1519474 h 6858000"/>
              <a:gd name="connsiteX125" fmla="*/ 251469 w 1508539"/>
              <a:gd name="connsiteY125" fmla="*/ 1477995 h 6858000"/>
              <a:gd name="connsiteX126" fmla="*/ 237554 w 1508539"/>
              <a:gd name="connsiteY126" fmla="*/ 1373769 h 6858000"/>
              <a:gd name="connsiteX127" fmla="*/ 245861 w 1508539"/>
              <a:gd name="connsiteY127" fmla="*/ 1307086 h 6858000"/>
              <a:gd name="connsiteX128" fmla="*/ 247049 w 1508539"/>
              <a:gd name="connsiteY128" fmla="*/ 1189033 h 6858000"/>
              <a:gd name="connsiteX129" fmla="*/ 251734 w 1508539"/>
              <a:gd name="connsiteY129" fmla="*/ 1168288 h 6858000"/>
              <a:gd name="connsiteX130" fmla="*/ 244016 w 1508539"/>
              <a:gd name="connsiteY130" fmla="*/ 1142577 h 6858000"/>
              <a:gd name="connsiteX131" fmla="*/ 233322 w 1508539"/>
              <a:gd name="connsiteY131" fmla="*/ 1088484 h 6858000"/>
              <a:gd name="connsiteX132" fmla="*/ 222058 w 1508539"/>
              <a:gd name="connsiteY132" fmla="*/ 1016103 h 6858000"/>
              <a:gd name="connsiteX133" fmla="*/ 223514 w 1508539"/>
              <a:gd name="connsiteY133" fmla="*/ 932283 h 6858000"/>
              <a:gd name="connsiteX134" fmla="*/ 225750 w 1508539"/>
              <a:gd name="connsiteY134" fmla="*/ 915925 h 6858000"/>
              <a:gd name="connsiteX135" fmla="*/ 218379 w 1508539"/>
              <a:gd name="connsiteY135" fmla="*/ 896999 h 6858000"/>
              <a:gd name="connsiteX136" fmla="*/ 187787 w 1508539"/>
              <a:gd name="connsiteY136" fmla="*/ 821517 h 6858000"/>
              <a:gd name="connsiteX137" fmla="*/ 166737 w 1508539"/>
              <a:gd name="connsiteY137" fmla="*/ 751353 h 6858000"/>
              <a:gd name="connsiteX138" fmla="*/ 166295 w 1508539"/>
              <a:gd name="connsiteY138" fmla="*/ 721230 h 6858000"/>
              <a:gd name="connsiteX139" fmla="*/ 151966 w 1508539"/>
              <a:gd name="connsiteY139" fmla="*/ 681659 h 6858000"/>
              <a:gd name="connsiteX140" fmla="*/ 137385 w 1508539"/>
              <a:gd name="connsiteY140" fmla="*/ 635218 h 6858000"/>
              <a:gd name="connsiteX141" fmla="*/ 142396 w 1508539"/>
              <a:gd name="connsiteY141" fmla="*/ 613763 h 6858000"/>
              <a:gd name="connsiteX142" fmla="*/ 128338 w 1508539"/>
              <a:gd name="connsiteY142" fmla="*/ 598582 h 6858000"/>
              <a:gd name="connsiteX143" fmla="*/ 128019 w 1508539"/>
              <a:gd name="connsiteY143" fmla="*/ 576846 h 6858000"/>
              <a:gd name="connsiteX144" fmla="*/ 107645 w 1508539"/>
              <a:gd name="connsiteY144" fmla="*/ 530055 h 6858000"/>
              <a:gd name="connsiteX145" fmla="*/ 106893 w 1508539"/>
              <a:gd name="connsiteY145" fmla="*/ 465389 h 6858000"/>
              <a:gd name="connsiteX146" fmla="*/ 89816 w 1508539"/>
              <a:gd name="connsiteY146" fmla="*/ 424699 h 6858000"/>
              <a:gd name="connsiteX147" fmla="*/ 90191 w 1508539"/>
              <a:gd name="connsiteY147" fmla="*/ 404917 h 6858000"/>
              <a:gd name="connsiteX148" fmla="*/ 70148 w 1508539"/>
              <a:gd name="connsiteY148" fmla="*/ 367211 h 6858000"/>
              <a:gd name="connsiteX149" fmla="*/ 36452 w 1508539"/>
              <a:gd name="connsiteY149" fmla="*/ 268519 h 6858000"/>
              <a:gd name="connsiteX150" fmla="*/ 23935 w 1508539"/>
              <a:gd name="connsiteY150" fmla="*/ 160886 h 6858000"/>
              <a:gd name="connsiteX151" fmla="*/ 19312 w 1508539"/>
              <a:gd name="connsiteY151" fmla="*/ 47336 h 6858000"/>
              <a:gd name="connsiteX152" fmla="*/ 0 w 1508539"/>
              <a:gd name="connsiteY15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46936 w 1508539"/>
              <a:gd name="connsiteY60" fmla="*/ 4821170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3397 w 1508539"/>
              <a:gd name="connsiteY25" fmla="*/ 6372381 h 6858000"/>
              <a:gd name="connsiteX26" fmla="*/ 240591 w 1508539"/>
              <a:gd name="connsiteY26" fmla="*/ 6367510 h 6858000"/>
              <a:gd name="connsiteX27" fmla="*/ 244471 w 1508539"/>
              <a:gd name="connsiteY27" fmla="*/ 6349778 h 6858000"/>
              <a:gd name="connsiteX28" fmla="*/ 246136 w 1508539"/>
              <a:gd name="connsiteY28" fmla="*/ 6348250 h 6858000"/>
              <a:gd name="connsiteX29" fmla="*/ 262170 w 1508539"/>
              <a:gd name="connsiteY29" fmla="*/ 6281972 h 6858000"/>
              <a:gd name="connsiteX30" fmla="*/ 272933 w 1508539"/>
              <a:gd name="connsiteY30" fmla="*/ 6211940 h 6858000"/>
              <a:gd name="connsiteX31" fmla="*/ 314428 w 1508539"/>
              <a:gd name="connsiteY31" fmla="*/ 6113913 h 6858000"/>
              <a:gd name="connsiteX32" fmla="*/ 318721 w 1508539"/>
              <a:gd name="connsiteY32" fmla="*/ 6028119 h 6858000"/>
              <a:gd name="connsiteX33" fmla="*/ 345501 w 1508539"/>
              <a:gd name="connsiteY33" fmla="*/ 5934687 h 6858000"/>
              <a:gd name="connsiteX34" fmla="*/ 379513 w 1508539"/>
              <a:gd name="connsiteY34" fmla="*/ 5765594 h 6858000"/>
              <a:gd name="connsiteX35" fmla="*/ 411349 w 1508539"/>
              <a:gd name="connsiteY35" fmla="*/ 5693685 h 6858000"/>
              <a:gd name="connsiteX36" fmla="*/ 431404 w 1508539"/>
              <a:gd name="connsiteY36" fmla="*/ 5665173 h 6858000"/>
              <a:gd name="connsiteX37" fmla="*/ 465121 w 1508539"/>
              <a:gd name="connsiteY37" fmla="*/ 5563435 h 6858000"/>
              <a:gd name="connsiteX38" fmla="*/ 494626 w 1508539"/>
              <a:gd name="connsiteY38" fmla="*/ 5476393 h 6858000"/>
              <a:gd name="connsiteX39" fmla="*/ 525819 w 1508539"/>
              <a:gd name="connsiteY39" fmla="*/ 5396260 h 6858000"/>
              <a:gd name="connsiteX40" fmla="*/ 541800 w 1508539"/>
              <a:gd name="connsiteY40" fmla="*/ 5330009 h 6858000"/>
              <a:gd name="connsiteX41" fmla="*/ 575293 w 1508539"/>
              <a:gd name="connsiteY41" fmla="*/ 5273739 h 6858000"/>
              <a:gd name="connsiteX42" fmla="*/ 584892 w 1508539"/>
              <a:gd name="connsiteY42" fmla="*/ 5241779 h 6858000"/>
              <a:gd name="connsiteX43" fmla="*/ 596118 w 1508539"/>
              <a:gd name="connsiteY43" fmla="*/ 5225268 h 6858000"/>
              <a:gd name="connsiteX44" fmla="*/ 597138 w 1508539"/>
              <a:gd name="connsiteY44" fmla="*/ 5217684 h 6858000"/>
              <a:gd name="connsiteX45" fmla="*/ 604479 w 1508539"/>
              <a:gd name="connsiteY45" fmla="*/ 5193377 h 6858000"/>
              <a:gd name="connsiteX46" fmla="*/ 607782 w 1508539"/>
              <a:gd name="connsiteY46" fmla="*/ 5179288 h 6858000"/>
              <a:gd name="connsiteX47" fmla="*/ 608766 w 1508539"/>
              <a:gd name="connsiteY47" fmla="*/ 5173621 h 6858000"/>
              <a:gd name="connsiteX48" fmla="*/ 604400 w 1508539"/>
              <a:gd name="connsiteY48" fmla="*/ 5159961 h 6858000"/>
              <a:gd name="connsiteX49" fmla="*/ 611077 w 1508539"/>
              <a:gd name="connsiteY49" fmla="*/ 5144295 h 6858000"/>
              <a:gd name="connsiteX50" fmla="*/ 608010 w 1508539"/>
              <a:gd name="connsiteY50" fmla="*/ 5125185 h 6858000"/>
              <a:gd name="connsiteX51" fmla="*/ 614840 w 1508539"/>
              <a:gd name="connsiteY51" fmla="*/ 5121884 h 6858000"/>
              <a:gd name="connsiteX52" fmla="*/ 621876 w 1508539"/>
              <a:gd name="connsiteY52" fmla="*/ 5067850 h 6858000"/>
              <a:gd name="connsiteX53" fmla="*/ 624607 w 1508539"/>
              <a:gd name="connsiteY53" fmla="*/ 5060861 h 6858000"/>
              <a:gd name="connsiteX54" fmla="*/ 621311 w 1508539"/>
              <a:gd name="connsiteY54" fmla="*/ 5034192 h 6858000"/>
              <a:gd name="connsiteX55" fmla="*/ 622865 w 1508539"/>
              <a:gd name="connsiteY55" fmla="*/ 4993030 h 6858000"/>
              <a:gd name="connsiteX56" fmla="*/ 629774 w 1508539"/>
              <a:gd name="connsiteY56" fmla="*/ 4946844 h 6858000"/>
              <a:gd name="connsiteX57" fmla="*/ 625630 w 1508539"/>
              <a:gd name="connsiteY57" fmla="*/ 4932692 h 6858000"/>
              <a:gd name="connsiteX58" fmla="*/ 641033 w 1508539"/>
              <a:gd name="connsiteY58" fmla="*/ 4858827 h 6858000"/>
              <a:gd name="connsiteX59" fmla="*/ 646936 w 1508539"/>
              <a:gd name="connsiteY59" fmla="*/ 4821170 h 6858000"/>
              <a:gd name="connsiteX60" fmla="*/ 651669 w 1508539"/>
              <a:gd name="connsiteY60" fmla="*/ 4780965 h 6858000"/>
              <a:gd name="connsiteX61" fmla="*/ 652962 w 1508539"/>
              <a:gd name="connsiteY61" fmla="*/ 4750867 h 6858000"/>
              <a:gd name="connsiteX62" fmla="*/ 650769 w 1508539"/>
              <a:gd name="connsiteY62" fmla="*/ 4690749 h 6858000"/>
              <a:gd name="connsiteX63" fmla="*/ 646249 w 1508539"/>
              <a:gd name="connsiteY63" fmla="*/ 4584173 h 6858000"/>
              <a:gd name="connsiteX64" fmla="*/ 641332 w 1508539"/>
              <a:gd name="connsiteY64" fmla="*/ 4444346 h 6858000"/>
              <a:gd name="connsiteX65" fmla="*/ 637897 w 1508539"/>
              <a:gd name="connsiteY65" fmla="*/ 4375228 h 6858000"/>
              <a:gd name="connsiteX66" fmla="*/ 618550 w 1508539"/>
              <a:gd name="connsiteY66" fmla="*/ 4214165 h 6858000"/>
              <a:gd name="connsiteX67" fmla="*/ 622623 w 1508539"/>
              <a:gd name="connsiteY67" fmla="*/ 4090296 h 6858000"/>
              <a:gd name="connsiteX68" fmla="*/ 607879 w 1508539"/>
              <a:gd name="connsiteY68" fmla="*/ 4033999 h 6858000"/>
              <a:gd name="connsiteX69" fmla="*/ 609028 w 1508539"/>
              <a:gd name="connsiteY69" fmla="*/ 4031933 h 6858000"/>
              <a:gd name="connsiteX70" fmla="*/ 607604 w 1508539"/>
              <a:gd name="connsiteY70" fmla="*/ 4013953 h 6858000"/>
              <a:gd name="connsiteX71" fmla="*/ 593899 w 1508539"/>
              <a:gd name="connsiteY71" fmla="*/ 3974753 h 6858000"/>
              <a:gd name="connsiteX72" fmla="*/ 595497 w 1508539"/>
              <a:gd name="connsiteY72" fmla="*/ 3969950 h 6858000"/>
              <a:gd name="connsiteX73" fmla="*/ 588919 w 1508539"/>
              <a:gd name="connsiteY73" fmla="*/ 3933779 h 6858000"/>
              <a:gd name="connsiteX74" fmla="*/ 590250 w 1508539"/>
              <a:gd name="connsiteY74" fmla="*/ 3933093 h 6858000"/>
              <a:gd name="connsiteX75" fmla="*/ 594604 w 1508539"/>
              <a:gd name="connsiteY75" fmla="*/ 3922082 h 6858000"/>
              <a:gd name="connsiteX76" fmla="*/ 599682 w 1508539"/>
              <a:gd name="connsiteY76" fmla="*/ 3901461 h 6858000"/>
              <a:gd name="connsiteX77" fmla="*/ 622276 w 1508539"/>
              <a:gd name="connsiteY77" fmla="*/ 3813873 h 6858000"/>
              <a:gd name="connsiteX78" fmla="*/ 621701 w 1508539"/>
              <a:gd name="connsiteY78" fmla="*/ 3806161 h 6858000"/>
              <a:gd name="connsiteX79" fmla="*/ 622008 w 1508539"/>
              <a:gd name="connsiteY79" fmla="*/ 3805957 h 6858000"/>
              <a:gd name="connsiteX80" fmla="*/ 622035 w 1508539"/>
              <a:gd name="connsiteY80" fmla="*/ 3797724 h 6858000"/>
              <a:gd name="connsiteX81" fmla="*/ 620650 w 1508539"/>
              <a:gd name="connsiteY81" fmla="*/ 3792098 h 6858000"/>
              <a:gd name="connsiteX82" fmla="*/ 619534 w 1508539"/>
              <a:gd name="connsiteY82" fmla="*/ 3777135 h 6858000"/>
              <a:gd name="connsiteX83" fmla="*/ 621267 w 1508539"/>
              <a:gd name="connsiteY83" fmla="*/ 3771656 h 6858000"/>
              <a:gd name="connsiteX84" fmla="*/ 625010 w 1508539"/>
              <a:gd name="connsiteY84" fmla="*/ 3769007 h 6858000"/>
              <a:gd name="connsiteX85" fmla="*/ 624476 w 1508539"/>
              <a:gd name="connsiteY85" fmla="*/ 3767709 h 6858000"/>
              <a:gd name="connsiteX86" fmla="*/ 633172 w 1508539"/>
              <a:gd name="connsiteY86" fmla="*/ 3738082 h 6858000"/>
              <a:gd name="connsiteX87" fmla="*/ 640518 w 1508539"/>
              <a:gd name="connsiteY87" fmla="*/ 3673397 h 6858000"/>
              <a:gd name="connsiteX88" fmla="*/ 639814 w 1508539"/>
              <a:gd name="connsiteY88" fmla="*/ 3637109 h 6858000"/>
              <a:gd name="connsiteX89" fmla="*/ 643257 w 1508539"/>
              <a:gd name="connsiteY89" fmla="*/ 3536883 h 6858000"/>
              <a:gd name="connsiteX90" fmla="*/ 650795 w 1508539"/>
              <a:gd name="connsiteY90" fmla="*/ 3435652 h 6858000"/>
              <a:gd name="connsiteX91" fmla="*/ 652466 w 1508539"/>
              <a:gd name="connsiteY91" fmla="*/ 3307769 h 6858000"/>
              <a:gd name="connsiteX92" fmla="*/ 670029 w 1508539"/>
              <a:gd name="connsiteY92" fmla="*/ 3250522 h 6858000"/>
              <a:gd name="connsiteX93" fmla="*/ 670454 w 1508539"/>
              <a:gd name="connsiteY93" fmla="*/ 3229163 h 6858000"/>
              <a:gd name="connsiteX94" fmla="*/ 672277 w 1508539"/>
              <a:gd name="connsiteY94" fmla="*/ 3217217 h 6858000"/>
              <a:gd name="connsiteX95" fmla="*/ 659112 w 1508539"/>
              <a:gd name="connsiteY95" fmla="*/ 3183755 h 6858000"/>
              <a:gd name="connsiteX96" fmla="*/ 659613 w 1508539"/>
              <a:gd name="connsiteY96" fmla="*/ 3178642 h 6858000"/>
              <a:gd name="connsiteX97" fmla="*/ 647213 w 1508539"/>
              <a:gd name="connsiteY97" fmla="*/ 3158586 h 6858000"/>
              <a:gd name="connsiteX98" fmla="*/ 632398 w 1508539"/>
              <a:gd name="connsiteY98" fmla="*/ 3129034 h 6858000"/>
              <a:gd name="connsiteX99" fmla="*/ 633063 w 1508539"/>
              <a:gd name="connsiteY99" fmla="*/ 3126682 h 6858000"/>
              <a:gd name="connsiteX100" fmla="*/ 623931 w 1508539"/>
              <a:gd name="connsiteY100" fmla="*/ 3114519 h 6858000"/>
              <a:gd name="connsiteX101" fmla="*/ 610540 w 1508539"/>
              <a:gd name="connsiteY101" fmla="*/ 3106272 h 6858000"/>
              <a:gd name="connsiteX102" fmla="*/ 583270 w 1508539"/>
              <a:gd name="connsiteY102" fmla="*/ 2958185 h 6858000"/>
              <a:gd name="connsiteX103" fmla="*/ 525884 w 1508539"/>
              <a:gd name="connsiteY103" fmla="*/ 2762989 h 6858000"/>
              <a:gd name="connsiteX104" fmla="*/ 474802 w 1508539"/>
              <a:gd name="connsiteY104" fmla="*/ 2554718 h 6858000"/>
              <a:gd name="connsiteX105" fmla="*/ 454896 w 1508539"/>
              <a:gd name="connsiteY105" fmla="*/ 2485734 h 6858000"/>
              <a:gd name="connsiteX106" fmla="*/ 445619 w 1508539"/>
              <a:gd name="connsiteY106" fmla="*/ 2447068 h 6858000"/>
              <a:gd name="connsiteX107" fmla="*/ 432580 w 1508539"/>
              <a:gd name="connsiteY107" fmla="*/ 2425819 h 6858000"/>
              <a:gd name="connsiteX108" fmla="*/ 438579 w 1508539"/>
              <a:gd name="connsiteY108" fmla="*/ 2402874 h 6858000"/>
              <a:gd name="connsiteX109" fmla="*/ 441191 w 1508539"/>
              <a:gd name="connsiteY109" fmla="*/ 2381443 h 6858000"/>
              <a:gd name="connsiteX110" fmla="*/ 417520 w 1508539"/>
              <a:gd name="connsiteY110" fmla="*/ 2261920 h 6858000"/>
              <a:gd name="connsiteX111" fmla="*/ 407407 w 1508539"/>
              <a:gd name="connsiteY111" fmla="*/ 2195378 h 6858000"/>
              <a:gd name="connsiteX112" fmla="*/ 391624 w 1508539"/>
              <a:gd name="connsiteY112" fmla="*/ 2155135 h 6858000"/>
              <a:gd name="connsiteX113" fmla="*/ 389082 w 1508539"/>
              <a:gd name="connsiteY113" fmla="*/ 2118008 h 6858000"/>
              <a:gd name="connsiteX114" fmla="*/ 390075 w 1508539"/>
              <a:gd name="connsiteY114" fmla="*/ 2050531 h 6858000"/>
              <a:gd name="connsiteX115" fmla="*/ 381881 w 1508539"/>
              <a:gd name="connsiteY115" fmla="*/ 1963269 h 6858000"/>
              <a:gd name="connsiteX116" fmla="*/ 363059 w 1508539"/>
              <a:gd name="connsiteY116" fmla="*/ 1906352 h 6858000"/>
              <a:gd name="connsiteX117" fmla="*/ 339616 w 1508539"/>
              <a:gd name="connsiteY117" fmla="*/ 1861531 h 6858000"/>
              <a:gd name="connsiteX118" fmla="*/ 293415 w 1508539"/>
              <a:gd name="connsiteY118" fmla="*/ 1732919 h 6858000"/>
              <a:gd name="connsiteX119" fmla="*/ 265726 w 1508539"/>
              <a:gd name="connsiteY119" fmla="*/ 1663540 h 6858000"/>
              <a:gd name="connsiteX120" fmla="*/ 264852 w 1508539"/>
              <a:gd name="connsiteY120" fmla="*/ 1615777 h 6858000"/>
              <a:gd name="connsiteX121" fmla="*/ 245647 w 1508539"/>
              <a:gd name="connsiteY121" fmla="*/ 1563678 h 6858000"/>
              <a:gd name="connsiteX122" fmla="*/ 258727 w 1508539"/>
              <a:gd name="connsiteY122" fmla="*/ 1519474 h 6858000"/>
              <a:gd name="connsiteX123" fmla="*/ 251469 w 1508539"/>
              <a:gd name="connsiteY123" fmla="*/ 1477995 h 6858000"/>
              <a:gd name="connsiteX124" fmla="*/ 237554 w 1508539"/>
              <a:gd name="connsiteY124" fmla="*/ 1373769 h 6858000"/>
              <a:gd name="connsiteX125" fmla="*/ 245861 w 1508539"/>
              <a:gd name="connsiteY125" fmla="*/ 1307086 h 6858000"/>
              <a:gd name="connsiteX126" fmla="*/ 247049 w 1508539"/>
              <a:gd name="connsiteY126" fmla="*/ 1189033 h 6858000"/>
              <a:gd name="connsiteX127" fmla="*/ 251734 w 1508539"/>
              <a:gd name="connsiteY127" fmla="*/ 1168288 h 6858000"/>
              <a:gd name="connsiteX128" fmla="*/ 244016 w 1508539"/>
              <a:gd name="connsiteY128" fmla="*/ 1142577 h 6858000"/>
              <a:gd name="connsiteX129" fmla="*/ 233322 w 1508539"/>
              <a:gd name="connsiteY129" fmla="*/ 1088484 h 6858000"/>
              <a:gd name="connsiteX130" fmla="*/ 222058 w 1508539"/>
              <a:gd name="connsiteY130" fmla="*/ 1016103 h 6858000"/>
              <a:gd name="connsiteX131" fmla="*/ 223514 w 1508539"/>
              <a:gd name="connsiteY131" fmla="*/ 932283 h 6858000"/>
              <a:gd name="connsiteX132" fmla="*/ 225750 w 1508539"/>
              <a:gd name="connsiteY132" fmla="*/ 915925 h 6858000"/>
              <a:gd name="connsiteX133" fmla="*/ 218379 w 1508539"/>
              <a:gd name="connsiteY133" fmla="*/ 896999 h 6858000"/>
              <a:gd name="connsiteX134" fmla="*/ 187787 w 1508539"/>
              <a:gd name="connsiteY134" fmla="*/ 821517 h 6858000"/>
              <a:gd name="connsiteX135" fmla="*/ 166737 w 1508539"/>
              <a:gd name="connsiteY135" fmla="*/ 751353 h 6858000"/>
              <a:gd name="connsiteX136" fmla="*/ 166295 w 1508539"/>
              <a:gd name="connsiteY136" fmla="*/ 721230 h 6858000"/>
              <a:gd name="connsiteX137" fmla="*/ 151966 w 1508539"/>
              <a:gd name="connsiteY137" fmla="*/ 681659 h 6858000"/>
              <a:gd name="connsiteX138" fmla="*/ 137385 w 1508539"/>
              <a:gd name="connsiteY138" fmla="*/ 635218 h 6858000"/>
              <a:gd name="connsiteX139" fmla="*/ 142396 w 1508539"/>
              <a:gd name="connsiteY139" fmla="*/ 613763 h 6858000"/>
              <a:gd name="connsiteX140" fmla="*/ 128338 w 1508539"/>
              <a:gd name="connsiteY140" fmla="*/ 598582 h 6858000"/>
              <a:gd name="connsiteX141" fmla="*/ 128019 w 1508539"/>
              <a:gd name="connsiteY141" fmla="*/ 576846 h 6858000"/>
              <a:gd name="connsiteX142" fmla="*/ 107645 w 1508539"/>
              <a:gd name="connsiteY142" fmla="*/ 530055 h 6858000"/>
              <a:gd name="connsiteX143" fmla="*/ 106893 w 1508539"/>
              <a:gd name="connsiteY143" fmla="*/ 465389 h 6858000"/>
              <a:gd name="connsiteX144" fmla="*/ 89816 w 1508539"/>
              <a:gd name="connsiteY144" fmla="*/ 424699 h 6858000"/>
              <a:gd name="connsiteX145" fmla="*/ 90191 w 1508539"/>
              <a:gd name="connsiteY145" fmla="*/ 404917 h 6858000"/>
              <a:gd name="connsiteX146" fmla="*/ 70148 w 1508539"/>
              <a:gd name="connsiteY146" fmla="*/ 367211 h 6858000"/>
              <a:gd name="connsiteX147" fmla="*/ 36452 w 1508539"/>
              <a:gd name="connsiteY147" fmla="*/ 268519 h 6858000"/>
              <a:gd name="connsiteX148" fmla="*/ 23935 w 1508539"/>
              <a:gd name="connsiteY148" fmla="*/ 160886 h 6858000"/>
              <a:gd name="connsiteX149" fmla="*/ 19312 w 1508539"/>
              <a:gd name="connsiteY149" fmla="*/ 47336 h 6858000"/>
              <a:gd name="connsiteX150" fmla="*/ 0 w 1508539"/>
              <a:gd name="connsiteY15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139560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69364 w 1508539"/>
              <a:gd name="connsiteY4" fmla="*/ 6809549 h 6858000"/>
              <a:gd name="connsiteX5" fmla="*/ 101575 w 1508539"/>
              <a:gd name="connsiteY5" fmla="*/ 6715115 h 6858000"/>
              <a:gd name="connsiteX6" fmla="*/ 111426 w 1508539"/>
              <a:gd name="connsiteY6" fmla="*/ 6680170 h 6858000"/>
              <a:gd name="connsiteX7" fmla="*/ 136976 w 1508539"/>
              <a:gd name="connsiteY7" fmla="*/ 6621207 h 6858000"/>
              <a:gd name="connsiteX8" fmla="*/ 153633 w 1508539"/>
              <a:gd name="connsiteY8" fmla="*/ 6596265 h 6858000"/>
              <a:gd name="connsiteX9" fmla="*/ 153512 w 1508539"/>
              <a:gd name="connsiteY9" fmla="*/ 6594818 h 6858000"/>
              <a:gd name="connsiteX10" fmla="*/ 157757 w 1508539"/>
              <a:gd name="connsiteY10" fmla="*/ 6593735 h 6858000"/>
              <a:gd name="connsiteX11" fmla="*/ 160954 w 1508539"/>
              <a:gd name="connsiteY11" fmla="*/ 6589172 h 6858000"/>
              <a:gd name="connsiteX12" fmla="*/ 164248 w 1508539"/>
              <a:gd name="connsiteY12" fmla="*/ 6574442 h 6858000"/>
              <a:gd name="connsiteX13" fmla="*/ 164588 w 1508539"/>
              <a:gd name="connsiteY13" fmla="*/ 6568530 h 6858000"/>
              <a:gd name="connsiteX14" fmla="*/ 166997 w 1508539"/>
              <a:gd name="connsiteY14" fmla="*/ 6560674 h 6858000"/>
              <a:gd name="connsiteX15" fmla="*/ 167342 w 1508539"/>
              <a:gd name="connsiteY15" fmla="*/ 6560598 h 6858000"/>
              <a:gd name="connsiteX16" fmla="*/ 169039 w 1508539"/>
              <a:gd name="connsiteY16" fmla="*/ 6553006 h 6858000"/>
              <a:gd name="connsiteX17" fmla="*/ 173735 w 1508539"/>
              <a:gd name="connsiteY17" fmla="*/ 6514360 h 6858000"/>
              <a:gd name="connsiteX18" fmla="*/ 215389 w 1508539"/>
              <a:gd name="connsiteY18" fmla="*/ 6478062 h 6858000"/>
              <a:gd name="connsiteX19" fmla="*/ 226078 w 1508539"/>
              <a:gd name="connsiteY19" fmla="*/ 6460325 h 6858000"/>
              <a:gd name="connsiteX20" fmla="*/ 233311 w 1508539"/>
              <a:gd name="connsiteY20" fmla="*/ 6451488 h 6858000"/>
              <a:gd name="connsiteX21" fmla="*/ 234746 w 1508539"/>
              <a:gd name="connsiteY21" fmla="*/ 6451348 h 6858000"/>
              <a:gd name="connsiteX22" fmla="*/ 239104 w 1508539"/>
              <a:gd name="connsiteY22" fmla="*/ 6414240 h 6858000"/>
              <a:gd name="connsiteX23" fmla="*/ 241880 w 1508539"/>
              <a:gd name="connsiteY23" fmla="*/ 6384857 h 6858000"/>
              <a:gd name="connsiteX24" fmla="*/ 240591 w 1508539"/>
              <a:gd name="connsiteY24" fmla="*/ 6367510 h 6858000"/>
              <a:gd name="connsiteX25" fmla="*/ 244471 w 1508539"/>
              <a:gd name="connsiteY25" fmla="*/ 6349778 h 6858000"/>
              <a:gd name="connsiteX26" fmla="*/ 246136 w 1508539"/>
              <a:gd name="connsiteY26" fmla="*/ 6348250 h 6858000"/>
              <a:gd name="connsiteX27" fmla="*/ 262170 w 1508539"/>
              <a:gd name="connsiteY27" fmla="*/ 6281972 h 6858000"/>
              <a:gd name="connsiteX28" fmla="*/ 272933 w 1508539"/>
              <a:gd name="connsiteY28" fmla="*/ 6211940 h 6858000"/>
              <a:gd name="connsiteX29" fmla="*/ 314428 w 1508539"/>
              <a:gd name="connsiteY29" fmla="*/ 6113913 h 6858000"/>
              <a:gd name="connsiteX30" fmla="*/ 318721 w 1508539"/>
              <a:gd name="connsiteY30" fmla="*/ 6028119 h 6858000"/>
              <a:gd name="connsiteX31" fmla="*/ 345501 w 1508539"/>
              <a:gd name="connsiteY31" fmla="*/ 5934687 h 6858000"/>
              <a:gd name="connsiteX32" fmla="*/ 379513 w 1508539"/>
              <a:gd name="connsiteY32" fmla="*/ 5765594 h 6858000"/>
              <a:gd name="connsiteX33" fmla="*/ 411349 w 1508539"/>
              <a:gd name="connsiteY33" fmla="*/ 5693685 h 6858000"/>
              <a:gd name="connsiteX34" fmla="*/ 431404 w 1508539"/>
              <a:gd name="connsiteY34" fmla="*/ 5665173 h 6858000"/>
              <a:gd name="connsiteX35" fmla="*/ 465121 w 1508539"/>
              <a:gd name="connsiteY35" fmla="*/ 5563435 h 6858000"/>
              <a:gd name="connsiteX36" fmla="*/ 494626 w 1508539"/>
              <a:gd name="connsiteY36" fmla="*/ 5476393 h 6858000"/>
              <a:gd name="connsiteX37" fmla="*/ 525819 w 1508539"/>
              <a:gd name="connsiteY37" fmla="*/ 5396260 h 6858000"/>
              <a:gd name="connsiteX38" fmla="*/ 541800 w 1508539"/>
              <a:gd name="connsiteY38" fmla="*/ 5330009 h 6858000"/>
              <a:gd name="connsiteX39" fmla="*/ 575293 w 1508539"/>
              <a:gd name="connsiteY39" fmla="*/ 5273739 h 6858000"/>
              <a:gd name="connsiteX40" fmla="*/ 584892 w 1508539"/>
              <a:gd name="connsiteY40" fmla="*/ 5241779 h 6858000"/>
              <a:gd name="connsiteX41" fmla="*/ 596118 w 1508539"/>
              <a:gd name="connsiteY41" fmla="*/ 5225268 h 6858000"/>
              <a:gd name="connsiteX42" fmla="*/ 597138 w 1508539"/>
              <a:gd name="connsiteY42" fmla="*/ 5217684 h 6858000"/>
              <a:gd name="connsiteX43" fmla="*/ 604479 w 1508539"/>
              <a:gd name="connsiteY43" fmla="*/ 5193377 h 6858000"/>
              <a:gd name="connsiteX44" fmla="*/ 607782 w 1508539"/>
              <a:gd name="connsiteY44" fmla="*/ 5179288 h 6858000"/>
              <a:gd name="connsiteX45" fmla="*/ 608766 w 1508539"/>
              <a:gd name="connsiteY45" fmla="*/ 5173621 h 6858000"/>
              <a:gd name="connsiteX46" fmla="*/ 604400 w 1508539"/>
              <a:gd name="connsiteY46" fmla="*/ 5159961 h 6858000"/>
              <a:gd name="connsiteX47" fmla="*/ 611077 w 1508539"/>
              <a:gd name="connsiteY47" fmla="*/ 5144295 h 6858000"/>
              <a:gd name="connsiteX48" fmla="*/ 608010 w 1508539"/>
              <a:gd name="connsiteY48" fmla="*/ 5125185 h 6858000"/>
              <a:gd name="connsiteX49" fmla="*/ 614840 w 1508539"/>
              <a:gd name="connsiteY49" fmla="*/ 5121884 h 6858000"/>
              <a:gd name="connsiteX50" fmla="*/ 621876 w 1508539"/>
              <a:gd name="connsiteY50" fmla="*/ 5067850 h 6858000"/>
              <a:gd name="connsiteX51" fmla="*/ 624607 w 1508539"/>
              <a:gd name="connsiteY51" fmla="*/ 5060861 h 6858000"/>
              <a:gd name="connsiteX52" fmla="*/ 621311 w 1508539"/>
              <a:gd name="connsiteY52" fmla="*/ 5034192 h 6858000"/>
              <a:gd name="connsiteX53" fmla="*/ 622865 w 1508539"/>
              <a:gd name="connsiteY53" fmla="*/ 4993030 h 6858000"/>
              <a:gd name="connsiteX54" fmla="*/ 629774 w 1508539"/>
              <a:gd name="connsiteY54" fmla="*/ 4946844 h 6858000"/>
              <a:gd name="connsiteX55" fmla="*/ 625630 w 1508539"/>
              <a:gd name="connsiteY55" fmla="*/ 4932692 h 6858000"/>
              <a:gd name="connsiteX56" fmla="*/ 641033 w 1508539"/>
              <a:gd name="connsiteY56" fmla="*/ 4858827 h 6858000"/>
              <a:gd name="connsiteX57" fmla="*/ 646936 w 1508539"/>
              <a:gd name="connsiteY57" fmla="*/ 4821170 h 6858000"/>
              <a:gd name="connsiteX58" fmla="*/ 651669 w 1508539"/>
              <a:gd name="connsiteY58" fmla="*/ 4780965 h 6858000"/>
              <a:gd name="connsiteX59" fmla="*/ 652962 w 1508539"/>
              <a:gd name="connsiteY59" fmla="*/ 4750867 h 6858000"/>
              <a:gd name="connsiteX60" fmla="*/ 650769 w 1508539"/>
              <a:gd name="connsiteY60" fmla="*/ 4690749 h 6858000"/>
              <a:gd name="connsiteX61" fmla="*/ 646249 w 1508539"/>
              <a:gd name="connsiteY61" fmla="*/ 4584173 h 6858000"/>
              <a:gd name="connsiteX62" fmla="*/ 641332 w 1508539"/>
              <a:gd name="connsiteY62" fmla="*/ 4444346 h 6858000"/>
              <a:gd name="connsiteX63" fmla="*/ 637897 w 1508539"/>
              <a:gd name="connsiteY63" fmla="*/ 4375228 h 6858000"/>
              <a:gd name="connsiteX64" fmla="*/ 618550 w 1508539"/>
              <a:gd name="connsiteY64" fmla="*/ 4214165 h 6858000"/>
              <a:gd name="connsiteX65" fmla="*/ 622623 w 1508539"/>
              <a:gd name="connsiteY65" fmla="*/ 4090296 h 6858000"/>
              <a:gd name="connsiteX66" fmla="*/ 607879 w 1508539"/>
              <a:gd name="connsiteY66" fmla="*/ 4033999 h 6858000"/>
              <a:gd name="connsiteX67" fmla="*/ 609028 w 1508539"/>
              <a:gd name="connsiteY67" fmla="*/ 4031933 h 6858000"/>
              <a:gd name="connsiteX68" fmla="*/ 607604 w 1508539"/>
              <a:gd name="connsiteY68" fmla="*/ 4013953 h 6858000"/>
              <a:gd name="connsiteX69" fmla="*/ 593899 w 1508539"/>
              <a:gd name="connsiteY69" fmla="*/ 3974753 h 6858000"/>
              <a:gd name="connsiteX70" fmla="*/ 595497 w 1508539"/>
              <a:gd name="connsiteY70" fmla="*/ 3969950 h 6858000"/>
              <a:gd name="connsiteX71" fmla="*/ 588919 w 1508539"/>
              <a:gd name="connsiteY71" fmla="*/ 3933779 h 6858000"/>
              <a:gd name="connsiteX72" fmla="*/ 590250 w 1508539"/>
              <a:gd name="connsiteY72" fmla="*/ 3933093 h 6858000"/>
              <a:gd name="connsiteX73" fmla="*/ 594604 w 1508539"/>
              <a:gd name="connsiteY73" fmla="*/ 3922082 h 6858000"/>
              <a:gd name="connsiteX74" fmla="*/ 599682 w 1508539"/>
              <a:gd name="connsiteY74" fmla="*/ 3901461 h 6858000"/>
              <a:gd name="connsiteX75" fmla="*/ 622276 w 1508539"/>
              <a:gd name="connsiteY75" fmla="*/ 3813873 h 6858000"/>
              <a:gd name="connsiteX76" fmla="*/ 621701 w 1508539"/>
              <a:gd name="connsiteY76" fmla="*/ 3806161 h 6858000"/>
              <a:gd name="connsiteX77" fmla="*/ 622008 w 1508539"/>
              <a:gd name="connsiteY77" fmla="*/ 3805957 h 6858000"/>
              <a:gd name="connsiteX78" fmla="*/ 622035 w 1508539"/>
              <a:gd name="connsiteY78" fmla="*/ 3797724 h 6858000"/>
              <a:gd name="connsiteX79" fmla="*/ 620650 w 1508539"/>
              <a:gd name="connsiteY79" fmla="*/ 3792098 h 6858000"/>
              <a:gd name="connsiteX80" fmla="*/ 619534 w 1508539"/>
              <a:gd name="connsiteY80" fmla="*/ 3777135 h 6858000"/>
              <a:gd name="connsiteX81" fmla="*/ 621267 w 1508539"/>
              <a:gd name="connsiteY81" fmla="*/ 3771656 h 6858000"/>
              <a:gd name="connsiteX82" fmla="*/ 625010 w 1508539"/>
              <a:gd name="connsiteY82" fmla="*/ 3769007 h 6858000"/>
              <a:gd name="connsiteX83" fmla="*/ 624476 w 1508539"/>
              <a:gd name="connsiteY83" fmla="*/ 3767709 h 6858000"/>
              <a:gd name="connsiteX84" fmla="*/ 633172 w 1508539"/>
              <a:gd name="connsiteY84" fmla="*/ 3738082 h 6858000"/>
              <a:gd name="connsiteX85" fmla="*/ 640518 w 1508539"/>
              <a:gd name="connsiteY85" fmla="*/ 3673397 h 6858000"/>
              <a:gd name="connsiteX86" fmla="*/ 639814 w 1508539"/>
              <a:gd name="connsiteY86" fmla="*/ 3637109 h 6858000"/>
              <a:gd name="connsiteX87" fmla="*/ 643257 w 1508539"/>
              <a:gd name="connsiteY87" fmla="*/ 3536883 h 6858000"/>
              <a:gd name="connsiteX88" fmla="*/ 650795 w 1508539"/>
              <a:gd name="connsiteY88" fmla="*/ 3435652 h 6858000"/>
              <a:gd name="connsiteX89" fmla="*/ 652466 w 1508539"/>
              <a:gd name="connsiteY89" fmla="*/ 3307769 h 6858000"/>
              <a:gd name="connsiteX90" fmla="*/ 670029 w 1508539"/>
              <a:gd name="connsiteY90" fmla="*/ 3250522 h 6858000"/>
              <a:gd name="connsiteX91" fmla="*/ 670454 w 1508539"/>
              <a:gd name="connsiteY91" fmla="*/ 3229163 h 6858000"/>
              <a:gd name="connsiteX92" fmla="*/ 672277 w 1508539"/>
              <a:gd name="connsiteY92" fmla="*/ 3217217 h 6858000"/>
              <a:gd name="connsiteX93" fmla="*/ 659112 w 1508539"/>
              <a:gd name="connsiteY93" fmla="*/ 3183755 h 6858000"/>
              <a:gd name="connsiteX94" fmla="*/ 659613 w 1508539"/>
              <a:gd name="connsiteY94" fmla="*/ 3178642 h 6858000"/>
              <a:gd name="connsiteX95" fmla="*/ 647213 w 1508539"/>
              <a:gd name="connsiteY95" fmla="*/ 3158586 h 6858000"/>
              <a:gd name="connsiteX96" fmla="*/ 632398 w 1508539"/>
              <a:gd name="connsiteY96" fmla="*/ 3129034 h 6858000"/>
              <a:gd name="connsiteX97" fmla="*/ 633063 w 1508539"/>
              <a:gd name="connsiteY97" fmla="*/ 3126682 h 6858000"/>
              <a:gd name="connsiteX98" fmla="*/ 623931 w 1508539"/>
              <a:gd name="connsiteY98" fmla="*/ 3114519 h 6858000"/>
              <a:gd name="connsiteX99" fmla="*/ 610540 w 1508539"/>
              <a:gd name="connsiteY99" fmla="*/ 3106272 h 6858000"/>
              <a:gd name="connsiteX100" fmla="*/ 583270 w 1508539"/>
              <a:gd name="connsiteY100" fmla="*/ 2958185 h 6858000"/>
              <a:gd name="connsiteX101" fmla="*/ 525884 w 1508539"/>
              <a:gd name="connsiteY101" fmla="*/ 2762989 h 6858000"/>
              <a:gd name="connsiteX102" fmla="*/ 474802 w 1508539"/>
              <a:gd name="connsiteY102" fmla="*/ 2554718 h 6858000"/>
              <a:gd name="connsiteX103" fmla="*/ 454896 w 1508539"/>
              <a:gd name="connsiteY103" fmla="*/ 2485734 h 6858000"/>
              <a:gd name="connsiteX104" fmla="*/ 445619 w 1508539"/>
              <a:gd name="connsiteY104" fmla="*/ 2447068 h 6858000"/>
              <a:gd name="connsiteX105" fmla="*/ 432580 w 1508539"/>
              <a:gd name="connsiteY105" fmla="*/ 2425819 h 6858000"/>
              <a:gd name="connsiteX106" fmla="*/ 438579 w 1508539"/>
              <a:gd name="connsiteY106" fmla="*/ 2402874 h 6858000"/>
              <a:gd name="connsiteX107" fmla="*/ 441191 w 1508539"/>
              <a:gd name="connsiteY107" fmla="*/ 2381443 h 6858000"/>
              <a:gd name="connsiteX108" fmla="*/ 417520 w 1508539"/>
              <a:gd name="connsiteY108" fmla="*/ 2261920 h 6858000"/>
              <a:gd name="connsiteX109" fmla="*/ 407407 w 1508539"/>
              <a:gd name="connsiteY109" fmla="*/ 2195378 h 6858000"/>
              <a:gd name="connsiteX110" fmla="*/ 391624 w 1508539"/>
              <a:gd name="connsiteY110" fmla="*/ 2155135 h 6858000"/>
              <a:gd name="connsiteX111" fmla="*/ 389082 w 1508539"/>
              <a:gd name="connsiteY111" fmla="*/ 2118008 h 6858000"/>
              <a:gd name="connsiteX112" fmla="*/ 390075 w 1508539"/>
              <a:gd name="connsiteY112" fmla="*/ 2050531 h 6858000"/>
              <a:gd name="connsiteX113" fmla="*/ 381881 w 1508539"/>
              <a:gd name="connsiteY113" fmla="*/ 1963269 h 6858000"/>
              <a:gd name="connsiteX114" fmla="*/ 363059 w 1508539"/>
              <a:gd name="connsiteY114" fmla="*/ 1906352 h 6858000"/>
              <a:gd name="connsiteX115" fmla="*/ 339616 w 1508539"/>
              <a:gd name="connsiteY115" fmla="*/ 1861531 h 6858000"/>
              <a:gd name="connsiteX116" fmla="*/ 293415 w 1508539"/>
              <a:gd name="connsiteY116" fmla="*/ 1732919 h 6858000"/>
              <a:gd name="connsiteX117" fmla="*/ 265726 w 1508539"/>
              <a:gd name="connsiteY117" fmla="*/ 1663540 h 6858000"/>
              <a:gd name="connsiteX118" fmla="*/ 264852 w 1508539"/>
              <a:gd name="connsiteY118" fmla="*/ 1615777 h 6858000"/>
              <a:gd name="connsiteX119" fmla="*/ 245647 w 1508539"/>
              <a:gd name="connsiteY119" fmla="*/ 1563678 h 6858000"/>
              <a:gd name="connsiteX120" fmla="*/ 258727 w 1508539"/>
              <a:gd name="connsiteY120" fmla="*/ 1519474 h 6858000"/>
              <a:gd name="connsiteX121" fmla="*/ 251469 w 1508539"/>
              <a:gd name="connsiteY121" fmla="*/ 1477995 h 6858000"/>
              <a:gd name="connsiteX122" fmla="*/ 237554 w 1508539"/>
              <a:gd name="connsiteY122" fmla="*/ 1373769 h 6858000"/>
              <a:gd name="connsiteX123" fmla="*/ 245861 w 1508539"/>
              <a:gd name="connsiteY123" fmla="*/ 1307086 h 6858000"/>
              <a:gd name="connsiteX124" fmla="*/ 247049 w 1508539"/>
              <a:gd name="connsiteY124" fmla="*/ 1189033 h 6858000"/>
              <a:gd name="connsiteX125" fmla="*/ 251734 w 1508539"/>
              <a:gd name="connsiteY125" fmla="*/ 1168288 h 6858000"/>
              <a:gd name="connsiteX126" fmla="*/ 244016 w 1508539"/>
              <a:gd name="connsiteY126" fmla="*/ 1142577 h 6858000"/>
              <a:gd name="connsiteX127" fmla="*/ 233322 w 1508539"/>
              <a:gd name="connsiteY127" fmla="*/ 1088484 h 6858000"/>
              <a:gd name="connsiteX128" fmla="*/ 222058 w 1508539"/>
              <a:gd name="connsiteY128" fmla="*/ 1016103 h 6858000"/>
              <a:gd name="connsiteX129" fmla="*/ 223514 w 1508539"/>
              <a:gd name="connsiteY129" fmla="*/ 932283 h 6858000"/>
              <a:gd name="connsiteX130" fmla="*/ 225750 w 1508539"/>
              <a:gd name="connsiteY130" fmla="*/ 915925 h 6858000"/>
              <a:gd name="connsiteX131" fmla="*/ 218379 w 1508539"/>
              <a:gd name="connsiteY131" fmla="*/ 896999 h 6858000"/>
              <a:gd name="connsiteX132" fmla="*/ 187787 w 1508539"/>
              <a:gd name="connsiteY132" fmla="*/ 821517 h 6858000"/>
              <a:gd name="connsiteX133" fmla="*/ 166737 w 1508539"/>
              <a:gd name="connsiteY133" fmla="*/ 751353 h 6858000"/>
              <a:gd name="connsiteX134" fmla="*/ 166295 w 1508539"/>
              <a:gd name="connsiteY134" fmla="*/ 721230 h 6858000"/>
              <a:gd name="connsiteX135" fmla="*/ 151966 w 1508539"/>
              <a:gd name="connsiteY135" fmla="*/ 681659 h 6858000"/>
              <a:gd name="connsiteX136" fmla="*/ 137385 w 1508539"/>
              <a:gd name="connsiteY136" fmla="*/ 635218 h 6858000"/>
              <a:gd name="connsiteX137" fmla="*/ 142396 w 1508539"/>
              <a:gd name="connsiteY137" fmla="*/ 613763 h 6858000"/>
              <a:gd name="connsiteX138" fmla="*/ 128338 w 1508539"/>
              <a:gd name="connsiteY138" fmla="*/ 598582 h 6858000"/>
              <a:gd name="connsiteX139" fmla="*/ 128019 w 1508539"/>
              <a:gd name="connsiteY139" fmla="*/ 576846 h 6858000"/>
              <a:gd name="connsiteX140" fmla="*/ 107645 w 1508539"/>
              <a:gd name="connsiteY140" fmla="*/ 530055 h 6858000"/>
              <a:gd name="connsiteX141" fmla="*/ 106893 w 1508539"/>
              <a:gd name="connsiteY141" fmla="*/ 465389 h 6858000"/>
              <a:gd name="connsiteX142" fmla="*/ 89816 w 1508539"/>
              <a:gd name="connsiteY142" fmla="*/ 424699 h 6858000"/>
              <a:gd name="connsiteX143" fmla="*/ 90191 w 1508539"/>
              <a:gd name="connsiteY143" fmla="*/ 404917 h 6858000"/>
              <a:gd name="connsiteX144" fmla="*/ 70148 w 1508539"/>
              <a:gd name="connsiteY144" fmla="*/ 367211 h 6858000"/>
              <a:gd name="connsiteX145" fmla="*/ 36452 w 1508539"/>
              <a:gd name="connsiteY145" fmla="*/ 268519 h 6858000"/>
              <a:gd name="connsiteX146" fmla="*/ 23935 w 1508539"/>
              <a:gd name="connsiteY146" fmla="*/ 160886 h 6858000"/>
              <a:gd name="connsiteX147" fmla="*/ 19312 w 1508539"/>
              <a:gd name="connsiteY147" fmla="*/ 47336 h 6858000"/>
              <a:gd name="connsiteX148" fmla="*/ 0 w 1508539"/>
              <a:gd name="connsiteY148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173735 w 1508539"/>
              <a:gd name="connsiteY15" fmla="*/ 6514360 h 6858000"/>
              <a:gd name="connsiteX16" fmla="*/ 215389 w 1508539"/>
              <a:gd name="connsiteY16" fmla="*/ 6478062 h 6858000"/>
              <a:gd name="connsiteX17" fmla="*/ 226078 w 1508539"/>
              <a:gd name="connsiteY17" fmla="*/ 6460325 h 6858000"/>
              <a:gd name="connsiteX18" fmla="*/ 233311 w 1508539"/>
              <a:gd name="connsiteY18" fmla="*/ 6451488 h 6858000"/>
              <a:gd name="connsiteX19" fmla="*/ 234746 w 1508539"/>
              <a:gd name="connsiteY19" fmla="*/ 6451348 h 6858000"/>
              <a:gd name="connsiteX20" fmla="*/ 239104 w 1508539"/>
              <a:gd name="connsiteY20" fmla="*/ 6414240 h 6858000"/>
              <a:gd name="connsiteX21" fmla="*/ 241880 w 1508539"/>
              <a:gd name="connsiteY21" fmla="*/ 6384857 h 6858000"/>
              <a:gd name="connsiteX22" fmla="*/ 240591 w 1508539"/>
              <a:gd name="connsiteY22" fmla="*/ 6367510 h 6858000"/>
              <a:gd name="connsiteX23" fmla="*/ 244471 w 1508539"/>
              <a:gd name="connsiteY23" fmla="*/ 6349778 h 6858000"/>
              <a:gd name="connsiteX24" fmla="*/ 246136 w 1508539"/>
              <a:gd name="connsiteY24" fmla="*/ 6348250 h 6858000"/>
              <a:gd name="connsiteX25" fmla="*/ 262170 w 1508539"/>
              <a:gd name="connsiteY25" fmla="*/ 6281972 h 6858000"/>
              <a:gd name="connsiteX26" fmla="*/ 272933 w 1508539"/>
              <a:gd name="connsiteY26" fmla="*/ 6211940 h 6858000"/>
              <a:gd name="connsiteX27" fmla="*/ 314428 w 1508539"/>
              <a:gd name="connsiteY27" fmla="*/ 6113913 h 6858000"/>
              <a:gd name="connsiteX28" fmla="*/ 318721 w 1508539"/>
              <a:gd name="connsiteY28" fmla="*/ 6028119 h 6858000"/>
              <a:gd name="connsiteX29" fmla="*/ 345501 w 1508539"/>
              <a:gd name="connsiteY29" fmla="*/ 5934687 h 6858000"/>
              <a:gd name="connsiteX30" fmla="*/ 379513 w 1508539"/>
              <a:gd name="connsiteY30" fmla="*/ 5765594 h 6858000"/>
              <a:gd name="connsiteX31" fmla="*/ 411349 w 1508539"/>
              <a:gd name="connsiteY31" fmla="*/ 5693685 h 6858000"/>
              <a:gd name="connsiteX32" fmla="*/ 431404 w 1508539"/>
              <a:gd name="connsiteY32" fmla="*/ 5665173 h 6858000"/>
              <a:gd name="connsiteX33" fmla="*/ 465121 w 1508539"/>
              <a:gd name="connsiteY33" fmla="*/ 5563435 h 6858000"/>
              <a:gd name="connsiteX34" fmla="*/ 494626 w 1508539"/>
              <a:gd name="connsiteY34" fmla="*/ 5476393 h 6858000"/>
              <a:gd name="connsiteX35" fmla="*/ 525819 w 1508539"/>
              <a:gd name="connsiteY35" fmla="*/ 5396260 h 6858000"/>
              <a:gd name="connsiteX36" fmla="*/ 541800 w 1508539"/>
              <a:gd name="connsiteY36" fmla="*/ 5330009 h 6858000"/>
              <a:gd name="connsiteX37" fmla="*/ 575293 w 1508539"/>
              <a:gd name="connsiteY37" fmla="*/ 5273739 h 6858000"/>
              <a:gd name="connsiteX38" fmla="*/ 584892 w 1508539"/>
              <a:gd name="connsiteY38" fmla="*/ 5241779 h 6858000"/>
              <a:gd name="connsiteX39" fmla="*/ 596118 w 1508539"/>
              <a:gd name="connsiteY39" fmla="*/ 5225268 h 6858000"/>
              <a:gd name="connsiteX40" fmla="*/ 597138 w 1508539"/>
              <a:gd name="connsiteY40" fmla="*/ 5217684 h 6858000"/>
              <a:gd name="connsiteX41" fmla="*/ 604479 w 1508539"/>
              <a:gd name="connsiteY41" fmla="*/ 5193377 h 6858000"/>
              <a:gd name="connsiteX42" fmla="*/ 607782 w 1508539"/>
              <a:gd name="connsiteY42" fmla="*/ 5179288 h 6858000"/>
              <a:gd name="connsiteX43" fmla="*/ 608766 w 1508539"/>
              <a:gd name="connsiteY43" fmla="*/ 5173621 h 6858000"/>
              <a:gd name="connsiteX44" fmla="*/ 604400 w 1508539"/>
              <a:gd name="connsiteY44" fmla="*/ 5159961 h 6858000"/>
              <a:gd name="connsiteX45" fmla="*/ 611077 w 1508539"/>
              <a:gd name="connsiteY45" fmla="*/ 5144295 h 6858000"/>
              <a:gd name="connsiteX46" fmla="*/ 608010 w 1508539"/>
              <a:gd name="connsiteY46" fmla="*/ 5125185 h 6858000"/>
              <a:gd name="connsiteX47" fmla="*/ 614840 w 1508539"/>
              <a:gd name="connsiteY47" fmla="*/ 5121884 h 6858000"/>
              <a:gd name="connsiteX48" fmla="*/ 621876 w 1508539"/>
              <a:gd name="connsiteY48" fmla="*/ 5067850 h 6858000"/>
              <a:gd name="connsiteX49" fmla="*/ 624607 w 1508539"/>
              <a:gd name="connsiteY49" fmla="*/ 5060861 h 6858000"/>
              <a:gd name="connsiteX50" fmla="*/ 621311 w 1508539"/>
              <a:gd name="connsiteY50" fmla="*/ 5034192 h 6858000"/>
              <a:gd name="connsiteX51" fmla="*/ 622865 w 1508539"/>
              <a:gd name="connsiteY51" fmla="*/ 4993030 h 6858000"/>
              <a:gd name="connsiteX52" fmla="*/ 629774 w 1508539"/>
              <a:gd name="connsiteY52" fmla="*/ 4946844 h 6858000"/>
              <a:gd name="connsiteX53" fmla="*/ 625630 w 1508539"/>
              <a:gd name="connsiteY53" fmla="*/ 4932692 h 6858000"/>
              <a:gd name="connsiteX54" fmla="*/ 641033 w 1508539"/>
              <a:gd name="connsiteY54" fmla="*/ 4858827 h 6858000"/>
              <a:gd name="connsiteX55" fmla="*/ 646936 w 1508539"/>
              <a:gd name="connsiteY55" fmla="*/ 4821170 h 6858000"/>
              <a:gd name="connsiteX56" fmla="*/ 651669 w 1508539"/>
              <a:gd name="connsiteY56" fmla="*/ 4780965 h 6858000"/>
              <a:gd name="connsiteX57" fmla="*/ 652962 w 1508539"/>
              <a:gd name="connsiteY57" fmla="*/ 4750867 h 6858000"/>
              <a:gd name="connsiteX58" fmla="*/ 650769 w 1508539"/>
              <a:gd name="connsiteY58" fmla="*/ 4690749 h 6858000"/>
              <a:gd name="connsiteX59" fmla="*/ 646249 w 1508539"/>
              <a:gd name="connsiteY59" fmla="*/ 4584173 h 6858000"/>
              <a:gd name="connsiteX60" fmla="*/ 641332 w 1508539"/>
              <a:gd name="connsiteY60" fmla="*/ 4444346 h 6858000"/>
              <a:gd name="connsiteX61" fmla="*/ 637897 w 1508539"/>
              <a:gd name="connsiteY61" fmla="*/ 4375228 h 6858000"/>
              <a:gd name="connsiteX62" fmla="*/ 618550 w 1508539"/>
              <a:gd name="connsiteY62" fmla="*/ 4214165 h 6858000"/>
              <a:gd name="connsiteX63" fmla="*/ 622623 w 1508539"/>
              <a:gd name="connsiteY63" fmla="*/ 4090296 h 6858000"/>
              <a:gd name="connsiteX64" fmla="*/ 607879 w 1508539"/>
              <a:gd name="connsiteY64" fmla="*/ 4033999 h 6858000"/>
              <a:gd name="connsiteX65" fmla="*/ 609028 w 1508539"/>
              <a:gd name="connsiteY65" fmla="*/ 4031933 h 6858000"/>
              <a:gd name="connsiteX66" fmla="*/ 607604 w 1508539"/>
              <a:gd name="connsiteY66" fmla="*/ 4013953 h 6858000"/>
              <a:gd name="connsiteX67" fmla="*/ 593899 w 1508539"/>
              <a:gd name="connsiteY67" fmla="*/ 3974753 h 6858000"/>
              <a:gd name="connsiteX68" fmla="*/ 595497 w 1508539"/>
              <a:gd name="connsiteY68" fmla="*/ 3969950 h 6858000"/>
              <a:gd name="connsiteX69" fmla="*/ 588919 w 1508539"/>
              <a:gd name="connsiteY69" fmla="*/ 3933779 h 6858000"/>
              <a:gd name="connsiteX70" fmla="*/ 590250 w 1508539"/>
              <a:gd name="connsiteY70" fmla="*/ 3933093 h 6858000"/>
              <a:gd name="connsiteX71" fmla="*/ 594604 w 1508539"/>
              <a:gd name="connsiteY71" fmla="*/ 3922082 h 6858000"/>
              <a:gd name="connsiteX72" fmla="*/ 599682 w 1508539"/>
              <a:gd name="connsiteY72" fmla="*/ 3901461 h 6858000"/>
              <a:gd name="connsiteX73" fmla="*/ 622276 w 1508539"/>
              <a:gd name="connsiteY73" fmla="*/ 3813873 h 6858000"/>
              <a:gd name="connsiteX74" fmla="*/ 621701 w 1508539"/>
              <a:gd name="connsiteY74" fmla="*/ 3806161 h 6858000"/>
              <a:gd name="connsiteX75" fmla="*/ 622008 w 1508539"/>
              <a:gd name="connsiteY75" fmla="*/ 3805957 h 6858000"/>
              <a:gd name="connsiteX76" fmla="*/ 622035 w 1508539"/>
              <a:gd name="connsiteY76" fmla="*/ 3797724 h 6858000"/>
              <a:gd name="connsiteX77" fmla="*/ 620650 w 1508539"/>
              <a:gd name="connsiteY77" fmla="*/ 3792098 h 6858000"/>
              <a:gd name="connsiteX78" fmla="*/ 619534 w 1508539"/>
              <a:gd name="connsiteY78" fmla="*/ 3777135 h 6858000"/>
              <a:gd name="connsiteX79" fmla="*/ 621267 w 1508539"/>
              <a:gd name="connsiteY79" fmla="*/ 3771656 h 6858000"/>
              <a:gd name="connsiteX80" fmla="*/ 625010 w 1508539"/>
              <a:gd name="connsiteY80" fmla="*/ 3769007 h 6858000"/>
              <a:gd name="connsiteX81" fmla="*/ 624476 w 1508539"/>
              <a:gd name="connsiteY81" fmla="*/ 3767709 h 6858000"/>
              <a:gd name="connsiteX82" fmla="*/ 633172 w 1508539"/>
              <a:gd name="connsiteY82" fmla="*/ 3738082 h 6858000"/>
              <a:gd name="connsiteX83" fmla="*/ 640518 w 1508539"/>
              <a:gd name="connsiteY83" fmla="*/ 3673397 h 6858000"/>
              <a:gd name="connsiteX84" fmla="*/ 639814 w 1508539"/>
              <a:gd name="connsiteY84" fmla="*/ 3637109 h 6858000"/>
              <a:gd name="connsiteX85" fmla="*/ 643257 w 1508539"/>
              <a:gd name="connsiteY85" fmla="*/ 3536883 h 6858000"/>
              <a:gd name="connsiteX86" fmla="*/ 650795 w 1508539"/>
              <a:gd name="connsiteY86" fmla="*/ 3435652 h 6858000"/>
              <a:gd name="connsiteX87" fmla="*/ 652466 w 1508539"/>
              <a:gd name="connsiteY87" fmla="*/ 3307769 h 6858000"/>
              <a:gd name="connsiteX88" fmla="*/ 670029 w 1508539"/>
              <a:gd name="connsiteY88" fmla="*/ 3250522 h 6858000"/>
              <a:gd name="connsiteX89" fmla="*/ 670454 w 1508539"/>
              <a:gd name="connsiteY89" fmla="*/ 3229163 h 6858000"/>
              <a:gd name="connsiteX90" fmla="*/ 672277 w 1508539"/>
              <a:gd name="connsiteY90" fmla="*/ 3217217 h 6858000"/>
              <a:gd name="connsiteX91" fmla="*/ 659112 w 1508539"/>
              <a:gd name="connsiteY91" fmla="*/ 3183755 h 6858000"/>
              <a:gd name="connsiteX92" fmla="*/ 659613 w 1508539"/>
              <a:gd name="connsiteY92" fmla="*/ 3178642 h 6858000"/>
              <a:gd name="connsiteX93" fmla="*/ 647213 w 1508539"/>
              <a:gd name="connsiteY93" fmla="*/ 3158586 h 6858000"/>
              <a:gd name="connsiteX94" fmla="*/ 632398 w 1508539"/>
              <a:gd name="connsiteY94" fmla="*/ 3129034 h 6858000"/>
              <a:gd name="connsiteX95" fmla="*/ 633063 w 1508539"/>
              <a:gd name="connsiteY95" fmla="*/ 3126682 h 6858000"/>
              <a:gd name="connsiteX96" fmla="*/ 623931 w 1508539"/>
              <a:gd name="connsiteY96" fmla="*/ 3114519 h 6858000"/>
              <a:gd name="connsiteX97" fmla="*/ 610540 w 1508539"/>
              <a:gd name="connsiteY97" fmla="*/ 3106272 h 6858000"/>
              <a:gd name="connsiteX98" fmla="*/ 583270 w 1508539"/>
              <a:gd name="connsiteY98" fmla="*/ 2958185 h 6858000"/>
              <a:gd name="connsiteX99" fmla="*/ 525884 w 1508539"/>
              <a:gd name="connsiteY99" fmla="*/ 2762989 h 6858000"/>
              <a:gd name="connsiteX100" fmla="*/ 474802 w 1508539"/>
              <a:gd name="connsiteY100" fmla="*/ 2554718 h 6858000"/>
              <a:gd name="connsiteX101" fmla="*/ 454896 w 1508539"/>
              <a:gd name="connsiteY101" fmla="*/ 2485734 h 6858000"/>
              <a:gd name="connsiteX102" fmla="*/ 445619 w 1508539"/>
              <a:gd name="connsiteY102" fmla="*/ 2447068 h 6858000"/>
              <a:gd name="connsiteX103" fmla="*/ 432580 w 1508539"/>
              <a:gd name="connsiteY103" fmla="*/ 2425819 h 6858000"/>
              <a:gd name="connsiteX104" fmla="*/ 438579 w 1508539"/>
              <a:gd name="connsiteY104" fmla="*/ 2402874 h 6858000"/>
              <a:gd name="connsiteX105" fmla="*/ 441191 w 1508539"/>
              <a:gd name="connsiteY105" fmla="*/ 2381443 h 6858000"/>
              <a:gd name="connsiteX106" fmla="*/ 417520 w 1508539"/>
              <a:gd name="connsiteY106" fmla="*/ 2261920 h 6858000"/>
              <a:gd name="connsiteX107" fmla="*/ 407407 w 1508539"/>
              <a:gd name="connsiteY107" fmla="*/ 2195378 h 6858000"/>
              <a:gd name="connsiteX108" fmla="*/ 391624 w 1508539"/>
              <a:gd name="connsiteY108" fmla="*/ 2155135 h 6858000"/>
              <a:gd name="connsiteX109" fmla="*/ 389082 w 1508539"/>
              <a:gd name="connsiteY109" fmla="*/ 2118008 h 6858000"/>
              <a:gd name="connsiteX110" fmla="*/ 390075 w 1508539"/>
              <a:gd name="connsiteY110" fmla="*/ 2050531 h 6858000"/>
              <a:gd name="connsiteX111" fmla="*/ 381881 w 1508539"/>
              <a:gd name="connsiteY111" fmla="*/ 1963269 h 6858000"/>
              <a:gd name="connsiteX112" fmla="*/ 363059 w 1508539"/>
              <a:gd name="connsiteY112" fmla="*/ 1906352 h 6858000"/>
              <a:gd name="connsiteX113" fmla="*/ 339616 w 1508539"/>
              <a:gd name="connsiteY113" fmla="*/ 1861531 h 6858000"/>
              <a:gd name="connsiteX114" fmla="*/ 293415 w 1508539"/>
              <a:gd name="connsiteY114" fmla="*/ 1732919 h 6858000"/>
              <a:gd name="connsiteX115" fmla="*/ 265726 w 1508539"/>
              <a:gd name="connsiteY115" fmla="*/ 1663540 h 6858000"/>
              <a:gd name="connsiteX116" fmla="*/ 264852 w 1508539"/>
              <a:gd name="connsiteY116" fmla="*/ 1615777 h 6858000"/>
              <a:gd name="connsiteX117" fmla="*/ 245647 w 1508539"/>
              <a:gd name="connsiteY117" fmla="*/ 1563678 h 6858000"/>
              <a:gd name="connsiteX118" fmla="*/ 258727 w 1508539"/>
              <a:gd name="connsiteY118" fmla="*/ 1519474 h 6858000"/>
              <a:gd name="connsiteX119" fmla="*/ 251469 w 1508539"/>
              <a:gd name="connsiteY119" fmla="*/ 1477995 h 6858000"/>
              <a:gd name="connsiteX120" fmla="*/ 237554 w 1508539"/>
              <a:gd name="connsiteY120" fmla="*/ 1373769 h 6858000"/>
              <a:gd name="connsiteX121" fmla="*/ 245861 w 1508539"/>
              <a:gd name="connsiteY121" fmla="*/ 1307086 h 6858000"/>
              <a:gd name="connsiteX122" fmla="*/ 247049 w 1508539"/>
              <a:gd name="connsiteY122" fmla="*/ 1189033 h 6858000"/>
              <a:gd name="connsiteX123" fmla="*/ 251734 w 1508539"/>
              <a:gd name="connsiteY123" fmla="*/ 1168288 h 6858000"/>
              <a:gd name="connsiteX124" fmla="*/ 244016 w 1508539"/>
              <a:gd name="connsiteY124" fmla="*/ 1142577 h 6858000"/>
              <a:gd name="connsiteX125" fmla="*/ 233322 w 1508539"/>
              <a:gd name="connsiteY125" fmla="*/ 1088484 h 6858000"/>
              <a:gd name="connsiteX126" fmla="*/ 222058 w 1508539"/>
              <a:gd name="connsiteY126" fmla="*/ 1016103 h 6858000"/>
              <a:gd name="connsiteX127" fmla="*/ 223514 w 1508539"/>
              <a:gd name="connsiteY127" fmla="*/ 932283 h 6858000"/>
              <a:gd name="connsiteX128" fmla="*/ 225750 w 1508539"/>
              <a:gd name="connsiteY128" fmla="*/ 915925 h 6858000"/>
              <a:gd name="connsiteX129" fmla="*/ 218379 w 1508539"/>
              <a:gd name="connsiteY129" fmla="*/ 896999 h 6858000"/>
              <a:gd name="connsiteX130" fmla="*/ 187787 w 1508539"/>
              <a:gd name="connsiteY130" fmla="*/ 821517 h 6858000"/>
              <a:gd name="connsiteX131" fmla="*/ 166737 w 1508539"/>
              <a:gd name="connsiteY131" fmla="*/ 751353 h 6858000"/>
              <a:gd name="connsiteX132" fmla="*/ 166295 w 1508539"/>
              <a:gd name="connsiteY132" fmla="*/ 721230 h 6858000"/>
              <a:gd name="connsiteX133" fmla="*/ 151966 w 1508539"/>
              <a:gd name="connsiteY133" fmla="*/ 681659 h 6858000"/>
              <a:gd name="connsiteX134" fmla="*/ 137385 w 1508539"/>
              <a:gd name="connsiteY134" fmla="*/ 635218 h 6858000"/>
              <a:gd name="connsiteX135" fmla="*/ 142396 w 1508539"/>
              <a:gd name="connsiteY135" fmla="*/ 613763 h 6858000"/>
              <a:gd name="connsiteX136" fmla="*/ 128338 w 1508539"/>
              <a:gd name="connsiteY136" fmla="*/ 598582 h 6858000"/>
              <a:gd name="connsiteX137" fmla="*/ 128019 w 1508539"/>
              <a:gd name="connsiteY137" fmla="*/ 576846 h 6858000"/>
              <a:gd name="connsiteX138" fmla="*/ 107645 w 1508539"/>
              <a:gd name="connsiteY138" fmla="*/ 530055 h 6858000"/>
              <a:gd name="connsiteX139" fmla="*/ 106893 w 1508539"/>
              <a:gd name="connsiteY139" fmla="*/ 465389 h 6858000"/>
              <a:gd name="connsiteX140" fmla="*/ 89816 w 1508539"/>
              <a:gd name="connsiteY140" fmla="*/ 424699 h 6858000"/>
              <a:gd name="connsiteX141" fmla="*/ 90191 w 1508539"/>
              <a:gd name="connsiteY141" fmla="*/ 404917 h 6858000"/>
              <a:gd name="connsiteX142" fmla="*/ 70148 w 1508539"/>
              <a:gd name="connsiteY142" fmla="*/ 367211 h 6858000"/>
              <a:gd name="connsiteX143" fmla="*/ 36452 w 1508539"/>
              <a:gd name="connsiteY143" fmla="*/ 268519 h 6858000"/>
              <a:gd name="connsiteX144" fmla="*/ 23935 w 1508539"/>
              <a:gd name="connsiteY144" fmla="*/ 160886 h 6858000"/>
              <a:gd name="connsiteX145" fmla="*/ 19312 w 1508539"/>
              <a:gd name="connsiteY145" fmla="*/ 47336 h 6858000"/>
              <a:gd name="connsiteX146" fmla="*/ 0 w 1508539"/>
              <a:gd name="connsiteY146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201349 w 1508539"/>
              <a:gd name="connsiteY14" fmla="*/ 6530567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64248 w 1508539"/>
              <a:gd name="connsiteY9" fmla="*/ 6574442 h 6858000"/>
              <a:gd name="connsiteX10" fmla="*/ 164588 w 1508539"/>
              <a:gd name="connsiteY10" fmla="*/ 6568530 h 6858000"/>
              <a:gd name="connsiteX11" fmla="*/ 166997 w 1508539"/>
              <a:gd name="connsiteY11" fmla="*/ 6560674 h 6858000"/>
              <a:gd name="connsiteX12" fmla="*/ 167342 w 1508539"/>
              <a:gd name="connsiteY12" fmla="*/ 6560598 h 6858000"/>
              <a:gd name="connsiteX13" fmla="*/ 201349 w 1508539"/>
              <a:gd name="connsiteY13" fmla="*/ 6530567 h 6858000"/>
              <a:gd name="connsiteX14" fmla="*/ 215389 w 1508539"/>
              <a:gd name="connsiteY14" fmla="*/ 6478062 h 6858000"/>
              <a:gd name="connsiteX15" fmla="*/ 226078 w 1508539"/>
              <a:gd name="connsiteY15" fmla="*/ 6460325 h 6858000"/>
              <a:gd name="connsiteX16" fmla="*/ 233311 w 1508539"/>
              <a:gd name="connsiteY16" fmla="*/ 6451488 h 6858000"/>
              <a:gd name="connsiteX17" fmla="*/ 234746 w 1508539"/>
              <a:gd name="connsiteY17" fmla="*/ 6451348 h 6858000"/>
              <a:gd name="connsiteX18" fmla="*/ 239104 w 1508539"/>
              <a:gd name="connsiteY18" fmla="*/ 6414240 h 6858000"/>
              <a:gd name="connsiteX19" fmla="*/ 241880 w 1508539"/>
              <a:gd name="connsiteY19" fmla="*/ 6384857 h 6858000"/>
              <a:gd name="connsiteX20" fmla="*/ 240591 w 1508539"/>
              <a:gd name="connsiteY20" fmla="*/ 6367510 h 6858000"/>
              <a:gd name="connsiteX21" fmla="*/ 244471 w 1508539"/>
              <a:gd name="connsiteY21" fmla="*/ 6349778 h 6858000"/>
              <a:gd name="connsiteX22" fmla="*/ 246136 w 1508539"/>
              <a:gd name="connsiteY22" fmla="*/ 6348250 h 6858000"/>
              <a:gd name="connsiteX23" fmla="*/ 262170 w 1508539"/>
              <a:gd name="connsiteY23" fmla="*/ 6281972 h 6858000"/>
              <a:gd name="connsiteX24" fmla="*/ 272933 w 1508539"/>
              <a:gd name="connsiteY24" fmla="*/ 6211940 h 6858000"/>
              <a:gd name="connsiteX25" fmla="*/ 314428 w 1508539"/>
              <a:gd name="connsiteY25" fmla="*/ 6113913 h 6858000"/>
              <a:gd name="connsiteX26" fmla="*/ 318721 w 1508539"/>
              <a:gd name="connsiteY26" fmla="*/ 6028119 h 6858000"/>
              <a:gd name="connsiteX27" fmla="*/ 345501 w 1508539"/>
              <a:gd name="connsiteY27" fmla="*/ 5934687 h 6858000"/>
              <a:gd name="connsiteX28" fmla="*/ 379513 w 1508539"/>
              <a:gd name="connsiteY28" fmla="*/ 5765594 h 6858000"/>
              <a:gd name="connsiteX29" fmla="*/ 411349 w 1508539"/>
              <a:gd name="connsiteY29" fmla="*/ 5693685 h 6858000"/>
              <a:gd name="connsiteX30" fmla="*/ 431404 w 1508539"/>
              <a:gd name="connsiteY30" fmla="*/ 5665173 h 6858000"/>
              <a:gd name="connsiteX31" fmla="*/ 465121 w 1508539"/>
              <a:gd name="connsiteY31" fmla="*/ 5563435 h 6858000"/>
              <a:gd name="connsiteX32" fmla="*/ 494626 w 1508539"/>
              <a:gd name="connsiteY32" fmla="*/ 5476393 h 6858000"/>
              <a:gd name="connsiteX33" fmla="*/ 525819 w 1508539"/>
              <a:gd name="connsiteY33" fmla="*/ 5396260 h 6858000"/>
              <a:gd name="connsiteX34" fmla="*/ 541800 w 1508539"/>
              <a:gd name="connsiteY34" fmla="*/ 5330009 h 6858000"/>
              <a:gd name="connsiteX35" fmla="*/ 575293 w 1508539"/>
              <a:gd name="connsiteY35" fmla="*/ 5273739 h 6858000"/>
              <a:gd name="connsiteX36" fmla="*/ 584892 w 1508539"/>
              <a:gd name="connsiteY36" fmla="*/ 5241779 h 6858000"/>
              <a:gd name="connsiteX37" fmla="*/ 596118 w 1508539"/>
              <a:gd name="connsiteY37" fmla="*/ 5225268 h 6858000"/>
              <a:gd name="connsiteX38" fmla="*/ 597138 w 1508539"/>
              <a:gd name="connsiteY38" fmla="*/ 5217684 h 6858000"/>
              <a:gd name="connsiteX39" fmla="*/ 604479 w 1508539"/>
              <a:gd name="connsiteY39" fmla="*/ 5193377 h 6858000"/>
              <a:gd name="connsiteX40" fmla="*/ 607782 w 1508539"/>
              <a:gd name="connsiteY40" fmla="*/ 5179288 h 6858000"/>
              <a:gd name="connsiteX41" fmla="*/ 608766 w 1508539"/>
              <a:gd name="connsiteY41" fmla="*/ 5173621 h 6858000"/>
              <a:gd name="connsiteX42" fmla="*/ 604400 w 1508539"/>
              <a:gd name="connsiteY42" fmla="*/ 5159961 h 6858000"/>
              <a:gd name="connsiteX43" fmla="*/ 611077 w 1508539"/>
              <a:gd name="connsiteY43" fmla="*/ 5144295 h 6858000"/>
              <a:gd name="connsiteX44" fmla="*/ 608010 w 1508539"/>
              <a:gd name="connsiteY44" fmla="*/ 5125185 h 6858000"/>
              <a:gd name="connsiteX45" fmla="*/ 614840 w 1508539"/>
              <a:gd name="connsiteY45" fmla="*/ 5121884 h 6858000"/>
              <a:gd name="connsiteX46" fmla="*/ 621876 w 1508539"/>
              <a:gd name="connsiteY46" fmla="*/ 5067850 h 6858000"/>
              <a:gd name="connsiteX47" fmla="*/ 624607 w 1508539"/>
              <a:gd name="connsiteY47" fmla="*/ 5060861 h 6858000"/>
              <a:gd name="connsiteX48" fmla="*/ 621311 w 1508539"/>
              <a:gd name="connsiteY48" fmla="*/ 5034192 h 6858000"/>
              <a:gd name="connsiteX49" fmla="*/ 622865 w 1508539"/>
              <a:gd name="connsiteY49" fmla="*/ 4993030 h 6858000"/>
              <a:gd name="connsiteX50" fmla="*/ 629774 w 1508539"/>
              <a:gd name="connsiteY50" fmla="*/ 4946844 h 6858000"/>
              <a:gd name="connsiteX51" fmla="*/ 625630 w 1508539"/>
              <a:gd name="connsiteY51" fmla="*/ 4932692 h 6858000"/>
              <a:gd name="connsiteX52" fmla="*/ 641033 w 1508539"/>
              <a:gd name="connsiteY52" fmla="*/ 4858827 h 6858000"/>
              <a:gd name="connsiteX53" fmla="*/ 646936 w 1508539"/>
              <a:gd name="connsiteY53" fmla="*/ 4821170 h 6858000"/>
              <a:gd name="connsiteX54" fmla="*/ 651669 w 1508539"/>
              <a:gd name="connsiteY54" fmla="*/ 4780965 h 6858000"/>
              <a:gd name="connsiteX55" fmla="*/ 652962 w 1508539"/>
              <a:gd name="connsiteY55" fmla="*/ 4750867 h 6858000"/>
              <a:gd name="connsiteX56" fmla="*/ 650769 w 1508539"/>
              <a:gd name="connsiteY56" fmla="*/ 4690749 h 6858000"/>
              <a:gd name="connsiteX57" fmla="*/ 646249 w 1508539"/>
              <a:gd name="connsiteY57" fmla="*/ 4584173 h 6858000"/>
              <a:gd name="connsiteX58" fmla="*/ 641332 w 1508539"/>
              <a:gd name="connsiteY58" fmla="*/ 4444346 h 6858000"/>
              <a:gd name="connsiteX59" fmla="*/ 637897 w 1508539"/>
              <a:gd name="connsiteY59" fmla="*/ 4375228 h 6858000"/>
              <a:gd name="connsiteX60" fmla="*/ 618550 w 1508539"/>
              <a:gd name="connsiteY60" fmla="*/ 4214165 h 6858000"/>
              <a:gd name="connsiteX61" fmla="*/ 622623 w 1508539"/>
              <a:gd name="connsiteY61" fmla="*/ 4090296 h 6858000"/>
              <a:gd name="connsiteX62" fmla="*/ 607879 w 1508539"/>
              <a:gd name="connsiteY62" fmla="*/ 4033999 h 6858000"/>
              <a:gd name="connsiteX63" fmla="*/ 609028 w 1508539"/>
              <a:gd name="connsiteY63" fmla="*/ 4031933 h 6858000"/>
              <a:gd name="connsiteX64" fmla="*/ 607604 w 1508539"/>
              <a:gd name="connsiteY64" fmla="*/ 4013953 h 6858000"/>
              <a:gd name="connsiteX65" fmla="*/ 593899 w 1508539"/>
              <a:gd name="connsiteY65" fmla="*/ 3974753 h 6858000"/>
              <a:gd name="connsiteX66" fmla="*/ 595497 w 1508539"/>
              <a:gd name="connsiteY66" fmla="*/ 3969950 h 6858000"/>
              <a:gd name="connsiteX67" fmla="*/ 588919 w 1508539"/>
              <a:gd name="connsiteY67" fmla="*/ 3933779 h 6858000"/>
              <a:gd name="connsiteX68" fmla="*/ 590250 w 1508539"/>
              <a:gd name="connsiteY68" fmla="*/ 3933093 h 6858000"/>
              <a:gd name="connsiteX69" fmla="*/ 594604 w 1508539"/>
              <a:gd name="connsiteY69" fmla="*/ 3922082 h 6858000"/>
              <a:gd name="connsiteX70" fmla="*/ 599682 w 1508539"/>
              <a:gd name="connsiteY70" fmla="*/ 3901461 h 6858000"/>
              <a:gd name="connsiteX71" fmla="*/ 622276 w 1508539"/>
              <a:gd name="connsiteY71" fmla="*/ 3813873 h 6858000"/>
              <a:gd name="connsiteX72" fmla="*/ 621701 w 1508539"/>
              <a:gd name="connsiteY72" fmla="*/ 3806161 h 6858000"/>
              <a:gd name="connsiteX73" fmla="*/ 622008 w 1508539"/>
              <a:gd name="connsiteY73" fmla="*/ 3805957 h 6858000"/>
              <a:gd name="connsiteX74" fmla="*/ 622035 w 1508539"/>
              <a:gd name="connsiteY74" fmla="*/ 3797724 h 6858000"/>
              <a:gd name="connsiteX75" fmla="*/ 620650 w 1508539"/>
              <a:gd name="connsiteY75" fmla="*/ 3792098 h 6858000"/>
              <a:gd name="connsiteX76" fmla="*/ 619534 w 1508539"/>
              <a:gd name="connsiteY76" fmla="*/ 3777135 h 6858000"/>
              <a:gd name="connsiteX77" fmla="*/ 621267 w 1508539"/>
              <a:gd name="connsiteY77" fmla="*/ 3771656 h 6858000"/>
              <a:gd name="connsiteX78" fmla="*/ 625010 w 1508539"/>
              <a:gd name="connsiteY78" fmla="*/ 3769007 h 6858000"/>
              <a:gd name="connsiteX79" fmla="*/ 624476 w 1508539"/>
              <a:gd name="connsiteY79" fmla="*/ 3767709 h 6858000"/>
              <a:gd name="connsiteX80" fmla="*/ 633172 w 1508539"/>
              <a:gd name="connsiteY80" fmla="*/ 3738082 h 6858000"/>
              <a:gd name="connsiteX81" fmla="*/ 640518 w 1508539"/>
              <a:gd name="connsiteY81" fmla="*/ 3673397 h 6858000"/>
              <a:gd name="connsiteX82" fmla="*/ 639814 w 1508539"/>
              <a:gd name="connsiteY82" fmla="*/ 3637109 h 6858000"/>
              <a:gd name="connsiteX83" fmla="*/ 643257 w 1508539"/>
              <a:gd name="connsiteY83" fmla="*/ 3536883 h 6858000"/>
              <a:gd name="connsiteX84" fmla="*/ 650795 w 1508539"/>
              <a:gd name="connsiteY84" fmla="*/ 3435652 h 6858000"/>
              <a:gd name="connsiteX85" fmla="*/ 652466 w 1508539"/>
              <a:gd name="connsiteY85" fmla="*/ 3307769 h 6858000"/>
              <a:gd name="connsiteX86" fmla="*/ 670029 w 1508539"/>
              <a:gd name="connsiteY86" fmla="*/ 3250522 h 6858000"/>
              <a:gd name="connsiteX87" fmla="*/ 670454 w 1508539"/>
              <a:gd name="connsiteY87" fmla="*/ 3229163 h 6858000"/>
              <a:gd name="connsiteX88" fmla="*/ 672277 w 1508539"/>
              <a:gd name="connsiteY88" fmla="*/ 3217217 h 6858000"/>
              <a:gd name="connsiteX89" fmla="*/ 659112 w 1508539"/>
              <a:gd name="connsiteY89" fmla="*/ 3183755 h 6858000"/>
              <a:gd name="connsiteX90" fmla="*/ 659613 w 1508539"/>
              <a:gd name="connsiteY90" fmla="*/ 3178642 h 6858000"/>
              <a:gd name="connsiteX91" fmla="*/ 647213 w 1508539"/>
              <a:gd name="connsiteY91" fmla="*/ 3158586 h 6858000"/>
              <a:gd name="connsiteX92" fmla="*/ 632398 w 1508539"/>
              <a:gd name="connsiteY92" fmla="*/ 3129034 h 6858000"/>
              <a:gd name="connsiteX93" fmla="*/ 633063 w 1508539"/>
              <a:gd name="connsiteY93" fmla="*/ 3126682 h 6858000"/>
              <a:gd name="connsiteX94" fmla="*/ 623931 w 1508539"/>
              <a:gd name="connsiteY94" fmla="*/ 3114519 h 6858000"/>
              <a:gd name="connsiteX95" fmla="*/ 610540 w 1508539"/>
              <a:gd name="connsiteY95" fmla="*/ 3106272 h 6858000"/>
              <a:gd name="connsiteX96" fmla="*/ 583270 w 1508539"/>
              <a:gd name="connsiteY96" fmla="*/ 2958185 h 6858000"/>
              <a:gd name="connsiteX97" fmla="*/ 525884 w 1508539"/>
              <a:gd name="connsiteY97" fmla="*/ 2762989 h 6858000"/>
              <a:gd name="connsiteX98" fmla="*/ 474802 w 1508539"/>
              <a:gd name="connsiteY98" fmla="*/ 2554718 h 6858000"/>
              <a:gd name="connsiteX99" fmla="*/ 454896 w 1508539"/>
              <a:gd name="connsiteY99" fmla="*/ 2485734 h 6858000"/>
              <a:gd name="connsiteX100" fmla="*/ 445619 w 1508539"/>
              <a:gd name="connsiteY100" fmla="*/ 2447068 h 6858000"/>
              <a:gd name="connsiteX101" fmla="*/ 432580 w 1508539"/>
              <a:gd name="connsiteY101" fmla="*/ 2425819 h 6858000"/>
              <a:gd name="connsiteX102" fmla="*/ 438579 w 1508539"/>
              <a:gd name="connsiteY102" fmla="*/ 2402874 h 6858000"/>
              <a:gd name="connsiteX103" fmla="*/ 441191 w 1508539"/>
              <a:gd name="connsiteY103" fmla="*/ 2381443 h 6858000"/>
              <a:gd name="connsiteX104" fmla="*/ 417520 w 1508539"/>
              <a:gd name="connsiteY104" fmla="*/ 2261920 h 6858000"/>
              <a:gd name="connsiteX105" fmla="*/ 407407 w 1508539"/>
              <a:gd name="connsiteY105" fmla="*/ 2195378 h 6858000"/>
              <a:gd name="connsiteX106" fmla="*/ 391624 w 1508539"/>
              <a:gd name="connsiteY106" fmla="*/ 2155135 h 6858000"/>
              <a:gd name="connsiteX107" fmla="*/ 389082 w 1508539"/>
              <a:gd name="connsiteY107" fmla="*/ 2118008 h 6858000"/>
              <a:gd name="connsiteX108" fmla="*/ 390075 w 1508539"/>
              <a:gd name="connsiteY108" fmla="*/ 2050531 h 6858000"/>
              <a:gd name="connsiteX109" fmla="*/ 381881 w 1508539"/>
              <a:gd name="connsiteY109" fmla="*/ 1963269 h 6858000"/>
              <a:gd name="connsiteX110" fmla="*/ 363059 w 1508539"/>
              <a:gd name="connsiteY110" fmla="*/ 1906352 h 6858000"/>
              <a:gd name="connsiteX111" fmla="*/ 339616 w 1508539"/>
              <a:gd name="connsiteY111" fmla="*/ 1861531 h 6858000"/>
              <a:gd name="connsiteX112" fmla="*/ 293415 w 1508539"/>
              <a:gd name="connsiteY112" fmla="*/ 1732919 h 6858000"/>
              <a:gd name="connsiteX113" fmla="*/ 265726 w 1508539"/>
              <a:gd name="connsiteY113" fmla="*/ 1663540 h 6858000"/>
              <a:gd name="connsiteX114" fmla="*/ 264852 w 1508539"/>
              <a:gd name="connsiteY114" fmla="*/ 1615777 h 6858000"/>
              <a:gd name="connsiteX115" fmla="*/ 245647 w 1508539"/>
              <a:gd name="connsiteY115" fmla="*/ 1563678 h 6858000"/>
              <a:gd name="connsiteX116" fmla="*/ 258727 w 1508539"/>
              <a:gd name="connsiteY116" fmla="*/ 1519474 h 6858000"/>
              <a:gd name="connsiteX117" fmla="*/ 251469 w 1508539"/>
              <a:gd name="connsiteY117" fmla="*/ 1477995 h 6858000"/>
              <a:gd name="connsiteX118" fmla="*/ 237554 w 1508539"/>
              <a:gd name="connsiteY118" fmla="*/ 1373769 h 6858000"/>
              <a:gd name="connsiteX119" fmla="*/ 245861 w 1508539"/>
              <a:gd name="connsiteY119" fmla="*/ 1307086 h 6858000"/>
              <a:gd name="connsiteX120" fmla="*/ 247049 w 1508539"/>
              <a:gd name="connsiteY120" fmla="*/ 1189033 h 6858000"/>
              <a:gd name="connsiteX121" fmla="*/ 251734 w 1508539"/>
              <a:gd name="connsiteY121" fmla="*/ 1168288 h 6858000"/>
              <a:gd name="connsiteX122" fmla="*/ 244016 w 1508539"/>
              <a:gd name="connsiteY122" fmla="*/ 1142577 h 6858000"/>
              <a:gd name="connsiteX123" fmla="*/ 233322 w 1508539"/>
              <a:gd name="connsiteY123" fmla="*/ 1088484 h 6858000"/>
              <a:gd name="connsiteX124" fmla="*/ 222058 w 1508539"/>
              <a:gd name="connsiteY124" fmla="*/ 1016103 h 6858000"/>
              <a:gd name="connsiteX125" fmla="*/ 223514 w 1508539"/>
              <a:gd name="connsiteY125" fmla="*/ 932283 h 6858000"/>
              <a:gd name="connsiteX126" fmla="*/ 225750 w 1508539"/>
              <a:gd name="connsiteY126" fmla="*/ 915925 h 6858000"/>
              <a:gd name="connsiteX127" fmla="*/ 218379 w 1508539"/>
              <a:gd name="connsiteY127" fmla="*/ 896999 h 6858000"/>
              <a:gd name="connsiteX128" fmla="*/ 187787 w 1508539"/>
              <a:gd name="connsiteY128" fmla="*/ 821517 h 6858000"/>
              <a:gd name="connsiteX129" fmla="*/ 166737 w 1508539"/>
              <a:gd name="connsiteY129" fmla="*/ 751353 h 6858000"/>
              <a:gd name="connsiteX130" fmla="*/ 166295 w 1508539"/>
              <a:gd name="connsiteY130" fmla="*/ 721230 h 6858000"/>
              <a:gd name="connsiteX131" fmla="*/ 151966 w 1508539"/>
              <a:gd name="connsiteY131" fmla="*/ 681659 h 6858000"/>
              <a:gd name="connsiteX132" fmla="*/ 137385 w 1508539"/>
              <a:gd name="connsiteY132" fmla="*/ 635218 h 6858000"/>
              <a:gd name="connsiteX133" fmla="*/ 142396 w 1508539"/>
              <a:gd name="connsiteY133" fmla="*/ 613763 h 6858000"/>
              <a:gd name="connsiteX134" fmla="*/ 128338 w 1508539"/>
              <a:gd name="connsiteY134" fmla="*/ 598582 h 6858000"/>
              <a:gd name="connsiteX135" fmla="*/ 128019 w 1508539"/>
              <a:gd name="connsiteY135" fmla="*/ 576846 h 6858000"/>
              <a:gd name="connsiteX136" fmla="*/ 107645 w 1508539"/>
              <a:gd name="connsiteY136" fmla="*/ 530055 h 6858000"/>
              <a:gd name="connsiteX137" fmla="*/ 106893 w 1508539"/>
              <a:gd name="connsiteY137" fmla="*/ 465389 h 6858000"/>
              <a:gd name="connsiteX138" fmla="*/ 89816 w 1508539"/>
              <a:gd name="connsiteY138" fmla="*/ 424699 h 6858000"/>
              <a:gd name="connsiteX139" fmla="*/ 90191 w 1508539"/>
              <a:gd name="connsiteY139" fmla="*/ 404917 h 6858000"/>
              <a:gd name="connsiteX140" fmla="*/ 70148 w 1508539"/>
              <a:gd name="connsiteY140" fmla="*/ 367211 h 6858000"/>
              <a:gd name="connsiteX141" fmla="*/ 36452 w 1508539"/>
              <a:gd name="connsiteY141" fmla="*/ 268519 h 6858000"/>
              <a:gd name="connsiteX142" fmla="*/ 23935 w 1508539"/>
              <a:gd name="connsiteY142" fmla="*/ 160886 h 6858000"/>
              <a:gd name="connsiteX143" fmla="*/ 19312 w 1508539"/>
              <a:gd name="connsiteY143" fmla="*/ 47336 h 6858000"/>
              <a:gd name="connsiteX144" fmla="*/ 0 w 1508539"/>
              <a:gd name="connsiteY14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379513 w 1508539"/>
              <a:gd name="connsiteY27" fmla="*/ 5765594 h 6858000"/>
              <a:gd name="connsiteX28" fmla="*/ 411349 w 1508539"/>
              <a:gd name="connsiteY28" fmla="*/ 5693685 h 6858000"/>
              <a:gd name="connsiteX29" fmla="*/ 431404 w 1508539"/>
              <a:gd name="connsiteY29" fmla="*/ 5665173 h 6858000"/>
              <a:gd name="connsiteX30" fmla="*/ 465121 w 1508539"/>
              <a:gd name="connsiteY30" fmla="*/ 5563435 h 6858000"/>
              <a:gd name="connsiteX31" fmla="*/ 494626 w 1508539"/>
              <a:gd name="connsiteY31" fmla="*/ 5476393 h 6858000"/>
              <a:gd name="connsiteX32" fmla="*/ 525819 w 1508539"/>
              <a:gd name="connsiteY32" fmla="*/ 5396260 h 6858000"/>
              <a:gd name="connsiteX33" fmla="*/ 541800 w 1508539"/>
              <a:gd name="connsiteY33" fmla="*/ 5330009 h 6858000"/>
              <a:gd name="connsiteX34" fmla="*/ 575293 w 1508539"/>
              <a:gd name="connsiteY34" fmla="*/ 5273739 h 6858000"/>
              <a:gd name="connsiteX35" fmla="*/ 584892 w 1508539"/>
              <a:gd name="connsiteY35" fmla="*/ 5241779 h 6858000"/>
              <a:gd name="connsiteX36" fmla="*/ 596118 w 1508539"/>
              <a:gd name="connsiteY36" fmla="*/ 5225268 h 6858000"/>
              <a:gd name="connsiteX37" fmla="*/ 597138 w 1508539"/>
              <a:gd name="connsiteY37" fmla="*/ 5217684 h 6858000"/>
              <a:gd name="connsiteX38" fmla="*/ 604479 w 1508539"/>
              <a:gd name="connsiteY38" fmla="*/ 5193377 h 6858000"/>
              <a:gd name="connsiteX39" fmla="*/ 607782 w 1508539"/>
              <a:gd name="connsiteY39" fmla="*/ 5179288 h 6858000"/>
              <a:gd name="connsiteX40" fmla="*/ 608766 w 1508539"/>
              <a:gd name="connsiteY40" fmla="*/ 5173621 h 6858000"/>
              <a:gd name="connsiteX41" fmla="*/ 604400 w 1508539"/>
              <a:gd name="connsiteY41" fmla="*/ 5159961 h 6858000"/>
              <a:gd name="connsiteX42" fmla="*/ 611077 w 1508539"/>
              <a:gd name="connsiteY42" fmla="*/ 5144295 h 6858000"/>
              <a:gd name="connsiteX43" fmla="*/ 608010 w 1508539"/>
              <a:gd name="connsiteY43" fmla="*/ 5125185 h 6858000"/>
              <a:gd name="connsiteX44" fmla="*/ 614840 w 1508539"/>
              <a:gd name="connsiteY44" fmla="*/ 5121884 h 6858000"/>
              <a:gd name="connsiteX45" fmla="*/ 621876 w 1508539"/>
              <a:gd name="connsiteY45" fmla="*/ 5067850 h 6858000"/>
              <a:gd name="connsiteX46" fmla="*/ 624607 w 1508539"/>
              <a:gd name="connsiteY46" fmla="*/ 5060861 h 6858000"/>
              <a:gd name="connsiteX47" fmla="*/ 621311 w 1508539"/>
              <a:gd name="connsiteY47" fmla="*/ 5034192 h 6858000"/>
              <a:gd name="connsiteX48" fmla="*/ 622865 w 1508539"/>
              <a:gd name="connsiteY48" fmla="*/ 4993030 h 6858000"/>
              <a:gd name="connsiteX49" fmla="*/ 629774 w 1508539"/>
              <a:gd name="connsiteY49" fmla="*/ 4946844 h 6858000"/>
              <a:gd name="connsiteX50" fmla="*/ 625630 w 1508539"/>
              <a:gd name="connsiteY50" fmla="*/ 4932692 h 6858000"/>
              <a:gd name="connsiteX51" fmla="*/ 641033 w 1508539"/>
              <a:gd name="connsiteY51" fmla="*/ 4858827 h 6858000"/>
              <a:gd name="connsiteX52" fmla="*/ 646936 w 1508539"/>
              <a:gd name="connsiteY52" fmla="*/ 4821170 h 6858000"/>
              <a:gd name="connsiteX53" fmla="*/ 651669 w 1508539"/>
              <a:gd name="connsiteY53" fmla="*/ 4780965 h 6858000"/>
              <a:gd name="connsiteX54" fmla="*/ 652962 w 1508539"/>
              <a:gd name="connsiteY54" fmla="*/ 4750867 h 6858000"/>
              <a:gd name="connsiteX55" fmla="*/ 650769 w 1508539"/>
              <a:gd name="connsiteY55" fmla="*/ 4690749 h 6858000"/>
              <a:gd name="connsiteX56" fmla="*/ 646249 w 1508539"/>
              <a:gd name="connsiteY56" fmla="*/ 4584173 h 6858000"/>
              <a:gd name="connsiteX57" fmla="*/ 641332 w 1508539"/>
              <a:gd name="connsiteY57" fmla="*/ 4444346 h 6858000"/>
              <a:gd name="connsiteX58" fmla="*/ 637897 w 1508539"/>
              <a:gd name="connsiteY58" fmla="*/ 4375228 h 6858000"/>
              <a:gd name="connsiteX59" fmla="*/ 618550 w 1508539"/>
              <a:gd name="connsiteY59" fmla="*/ 4214165 h 6858000"/>
              <a:gd name="connsiteX60" fmla="*/ 622623 w 1508539"/>
              <a:gd name="connsiteY60" fmla="*/ 4090296 h 6858000"/>
              <a:gd name="connsiteX61" fmla="*/ 607879 w 1508539"/>
              <a:gd name="connsiteY61" fmla="*/ 4033999 h 6858000"/>
              <a:gd name="connsiteX62" fmla="*/ 609028 w 1508539"/>
              <a:gd name="connsiteY62" fmla="*/ 4031933 h 6858000"/>
              <a:gd name="connsiteX63" fmla="*/ 607604 w 1508539"/>
              <a:gd name="connsiteY63" fmla="*/ 4013953 h 6858000"/>
              <a:gd name="connsiteX64" fmla="*/ 593899 w 1508539"/>
              <a:gd name="connsiteY64" fmla="*/ 3974753 h 6858000"/>
              <a:gd name="connsiteX65" fmla="*/ 595497 w 1508539"/>
              <a:gd name="connsiteY65" fmla="*/ 3969950 h 6858000"/>
              <a:gd name="connsiteX66" fmla="*/ 588919 w 1508539"/>
              <a:gd name="connsiteY66" fmla="*/ 3933779 h 6858000"/>
              <a:gd name="connsiteX67" fmla="*/ 590250 w 1508539"/>
              <a:gd name="connsiteY67" fmla="*/ 3933093 h 6858000"/>
              <a:gd name="connsiteX68" fmla="*/ 594604 w 1508539"/>
              <a:gd name="connsiteY68" fmla="*/ 3922082 h 6858000"/>
              <a:gd name="connsiteX69" fmla="*/ 599682 w 1508539"/>
              <a:gd name="connsiteY69" fmla="*/ 3901461 h 6858000"/>
              <a:gd name="connsiteX70" fmla="*/ 622276 w 1508539"/>
              <a:gd name="connsiteY70" fmla="*/ 3813873 h 6858000"/>
              <a:gd name="connsiteX71" fmla="*/ 621701 w 1508539"/>
              <a:gd name="connsiteY71" fmla="*/ 3806161 h 6858000"/>
              <a:gd name="connsiteX72" fmla="*/ 622008 w 1508539"/>
              <a:gd name="connsiteY72" fmla="*/ 3805957 h 6858000"/>
              <a:gd name="connsiteX73" fmla="*/ 622035 w 1508539"/>
              <a:gd name="connsiteY73" fmla="*/ 3797724 h 6858000"/>
              <a:gd name="connsiteX74" fmla="*/ 620650 w 1508539"/>
              <a:gd name="connsiteY74" fmla="*/ 3792098 h 6858000"/>
              <a:gd name="connsiteX75" fmla="*/ 619534 w 1508539"/>
              <a:gd name="connsiteY75" fmla="*/ 3777135 h 6858000"/>
              <a:gd name="connsiteX76" fmla="*/ 621267 w 1508539"/>
              <a:gd name="connsiteY76" fmla="*/ 3771656 h 6858000"/>
              <a:gd name="connsiteX77" fmla="*/ 625010 w 1508539"/>
              <a:gd name="connsiteY77" fmla="*/ 3769007 h 6858000"/>
              <a:gd name="connsiteX78" fmla="*/ 624476 w 1508539"/>
              <a:gd name="connsiteY78" fmla="*/ 3767709 h 6858000"/>
              <a:gd name="connsiteX79" fmla="*/ 633172 w 1508539"/>
              <a:gd name="connsiteY79" fmla="*/ 3738082 h 6858000"/>
              <a:gd name="connsiteX80" fmla="*/ 640518 w 1508539"/>
              <a:gd name="connsiteY80" fmla="*/ 3673397 h 6858000"/>
              <a:gd name="connsiteX81" fmla="*/ 639814 w 1508539"/>
              <a:gd name="connsiteY81" fmla="*/ 3637109 h 6858000"/>
              <a:gd name="connsiteX82" fmla="*/ 643257 w 1508539"/>
              <a:gd name="connsiteY82" fmla="*/ 3536883 h 6858000"/>
              <a:gd name="connsiteX83" fmla="*/ 650795 w 1508539"/>
              <a:gd name="connsiteY83" fmla="*/ 3435652 h 6858000"/>
              <a:gd name="connsiteX84" fmla="*/ 652466 w 1508539"/>
              <a:gd name="connsiteY84" fmla="*/ 3307769 h 6858000"/>
              <a:gd name="connsiteX85" fmla="*/ 670029 w 1508539"/>
              <a:gd name="connsiteY85" fmla="*/ 3250522 h 6858000"/>
              <a:gd name="connsiteX86" fmla="*/ 670454 w 1508539"/>
              <a:gd name="connsiteY86" fmla="*/ 3229163 h 6858000"/>
              <a:gd name="connsiteX87" fmla="*/ 672277 w 1508539"/>
              <a:gd name="connsiteY87" fmla="*/ 3217217 h 6858000"/>
              <a:gd name="connsiteX88" fmla="*/ 659112 w 1508539"/>
              <a:gd name="connsiteY88" fmla="*/ 3183755 h 6858000"/>
              <a:gd name="connsiteX89" fmla="*/ 659613 w 1508539"/>
              <a:gd name="connsiteY89" fmla="*/ 3178642 h 6858000"/>
              <a:gd name="connsiteX90" fmla="*/ 647213 w 1508539"/>
              <a:gd name="connsiteY90" fmla="*/ 3158586 h 6858000"/>
              <a:gd name="connsiteX91" fmla="*/ 632398 w 1508539"/>
              <a:gd name="connsiteY91" fmla="*/ 3129034 h 6858000"/>
              <a:gd name="connsiteX92" fmla="*/ 633063 w 1508539"/>
              <a:gd name="connsiteY92" fmla="*/ 3126682 h 6858000"/>
              <a:gd name="connsiteX93" fmla="*/ 623931 w 1508539"/>
              <a:gd name="connsiteY93" fmla="*/ 3114519 h 6858000"/>
              <a:gd name="connsiteX94" fmla="*/ 610540 w 1508539"/>
              <a:gd name="connsiteY94" fmla="*/ 3106272 h 6858000"/>
              <a:gd name="connsiteX95" fmla="*/ 583270 w 1508539"/>
              <a:gd name="connsiteY95" fmla="*/ 2958185 h 6858000"/>
              <a:gd name="connsiteX96" fmla="*/ 525884 w 1508539"/>
              <a:gd name="connsiteY96" fmla="*/ 2762989 h 6858000"/>
              <a:gd name="connsiteX97" fmla="*/ 474802 w 1508539"/>
              <a:gd name="connsiteY97" fmla="*/ 2554718 h 6858000"/>
              <a:gd name="connsiteX98" fmla="*/ 454896 w 1508539"/>
              <a:gd name="connsiteY98" fmla="*/ 2485734 h 6858000"/>
              <a:gd name="connsiteX99" fmla="*/ 445619 w 1508539"/>
              <a:gd name="connsiteY99" fmla="*/ 2447068 h 6858000"/>
              <a:gd name="connsiteX100" fmla="*/ 432580 w 1508539"/>
              <a:gd name="connsiteY100" fmla="*/ 2425819 h 6858000"/>
              <a:gd name="connsiteX101" fmla="*/ 438579 w 1508539"/>
              <a:gd name="connsiteY101" fmla="*/ 2402874 h 6858000"/>
              <a:gd name="connsiteX102" fmla="*/ 441191 w 1508539"/>
              <a:gd name="connsiteY102" fmla="*/ 2381443 h 6858000"/>
              <a:gd name="connsiteX103" fmla="*/ 417520 w 1508539"/>
              <a:gd name="connsiteY103" fmla="*/ 2261920 h 6858000"/>
              <a:gd name="connsiteX104" fmla="*/ 407407 w 1508539"/>
              <a:gd name="connsiteY104" fmla="*/ 2195378 h 6858000"/>
              <a:gd name="connsiteX105" fmla="*/ 391624 w 1508539"/>
              <a:gd name="connsiteY105" fmla="*/ 2155135 h 6858000"/>
              <a:gd name="connsiteX106" fmla="*/ 389082 w 1508539"/>
              <a:gd name="connsiteY106" fmla="*/ 2118008 h 6858000"/>
              <a:gd name="connsiteX107" fmla="*/ 390075 w 1508539"/>
              <a:gd name="connsiteY107" fmla="*/ 2050531 h 6858000"/>
              <a:gd name="connsiteX108" fmla="*/ 381881 w 1508539"/>
              <a:gd name="connsiteY108" fmla="*/ 1963269 h 6858000"/>
              <a:gd name="connsiteX109" fmla="*/ 363059 w 1508539"/>
              <a:gd name="connsiteY109" fmla="*/ 1906352 h 6858000"/>
              <a:gd name="connsiteX110" fmla="*/ 339616 w 1508539"/>
              <a:gd name="connsiteY110" fmla="*/ 1861531 h 6858000"/>
              <a:gd name="connsiteX111" fmla="*/ 293415 w 1508539"/>
              <a:gd name="connsiteY111" fmla="*/ 1732919 h 6858000"/>
              <a:gd name="connsiteX112" fmla="*/ 265726 w 1508539"/>
              <a:gd name="connsiteY112" fmla="*/ 1663540 h 6858000"/>
              <a:gd name="connsiteX113" fmla="*/ 264852 w 1508539"/>
              <a:gd name="connsiteY113" fmla="*/ 1615777 h 6858000"/>
              <a:gd name="connsiteX114" fmla="*/ 245647 w 1508539"/>
              <a:gd name="connsiteY114" fmla="*/ 1563678 h 6858000"/>
              <a:gd name="connsiteX115" fmla="*/ 258727 w 1508539"/>
              <a:gd name="connsiteY115" fmla="*/ 1519474 h 6858000"/>
              <a:gd name="connsiteX116" fmla="*/ 251469 w 1508539"/>
              <a:gd name="connsiteY116" fmla="*/ 1477995 h 6858000"/>
              <a:gd name="connsiteX117" fmla="*/ 237554 w 1508539"/>
              <a:gd name="connsiteY117" fmla="*/ 1373769 h 6858000"/>
              <a:gd name="connsiteX118" fmla="*/ 245861 w 1508539"/>
              <a:gd name="connsiteY118" fmla="*/ 1307086 h 6858000"/>
              <a:gd name="connsiteX119" fmla="*/ 247049 w 1508539"/>
              <a:gd name="connsiteY119" fmla="*/ 1189033 h 6858000"/>
              <a:gd name="connsiteX120" fmla="*/ 251734 w 1508539"/>
              <a:gd name="connsiteY120" fmla="*/ 1168288 h 6858000"/>
              <a:gd name="connsiteX121" fmla="*/ 244016 w 1508539"/>
              <a:gd name="connsiteY121" fmla="*/ 1142577 h 6858000"/>
              <a:gd name="connsiteX122" fmla="*/ 233322 w 1508539"/>
              <a:gd name="connsiteY122" fmla="*/ 1088484 h 6858000"/>
              <a:gd name="connsiteX123" fmla="*/ 222058 w 1508539"/>
              <a:gd name="connsiteY123" fmla="*/ 1016103 h 6858000"/>
              <a:gd name="connsiteX124" fmla="*/ 223514 w 1508539"/>
              <a:gd name="connsiteY124" fmla="*/ 932283 h 6858000"/>
              <a:gd name="connsiteX125" fmla="*/ 225750 w 1508539"/>
              <a:gd name="connsiteY125" fmla="*/ 915925 h 6858000"/>
              <a:gd name="connsiteX126" fmla="*/ 218379 w 1508539"/>
              <a:gd name="connsiteY126" fmla="*/ 896999 h 6858000"/>
              <a:gd name="connsiteX127" fmla="*/ 187787 w 1508539"/>
              <a:gd name="connsiteY127" fmla="*/ 821517 h 6858000"/>
              <a:gd name="connsiteX128" fmla="*/ 166737 w 1508539"/>
              <a:gd name="connsiteY128" fmla="*/ 751353 h 6858000"/>
              <a:gd name="connsiteX129" fmla="*/ 166295 w 1508539"/>
              <a:gd name="connsiteY129" fmla="*/ 721230 h 6858000"/>
              <a:gd name="connsiteX130" fmla="*/ 151966 w 1508539"/>
              <a:gd name="connsiteY130" fmla="*/ 681659 h 6858000"/>
              <a:gd name="connsiteX131" fmla="*/ 137385 w 1508539"/>
              <a:gd name="connsiteY131" fmla="*/ 635218 h 6858000"/>
              <a:gd name="connsiteX132" fmla="*/ 142396 w 1508539"/>
              <a:gd name="connsiteY132" fmla="*/ 613763 h 6858000"/>
              <a:gd name="connsiteX133" fmla="*/ 128338 w 1508539"/>
              <a:gd name="connsiteY133" fmla="*/ 598582 h 6858000"/>
              <a:gd name="connsiteX134" fmla="*/ 128019 w 1508539"/>
              <a:gd name="connsiteY134" fmla="*/ 576846 h 6858000"/>
              <a:gd name="connsiteX135" fmla="*/ 107645 w 1508539"/>
              <a:gd name="connsiteY135" fmla="*/ 530055 h 6858000"/>
              <a:gd name="connsiteX136" fmla="*/ 106893 w 1508539"/>
              <a:gd name="connsiteY136" fmla="*/ 465389 h 6858000"/>
              <a:gd name="connsiteX137" fmla="*/ 89816 w 1508539"/>
              <a:gd name="connsiteY137" fmla="*/ 424699 h 6858000"/>
              <a:gd name="connsiteX138" fmla="*/ 90191 w 1508539"/>
              <a:gd name="connsiteY138" fmla="*/ 404917 h 6858000"/>
              <a:gd name="connsiteX139" fmla="*/ 70148 w 1508539"/>
              <a:gd name="connsiteY139" fmla="*/ 367211 h 6858000"/>
              <a:gd name="connsiteX140" fmla="*/ 36452 w 1508539"/>
              <a:gd name="connsiteY140" fmla="*/ 268519 h 6858000"/>
              <a:gd name="connsiteX141" fmla="*/ 23935 w 1508539"/>
              <a:gd name="connsiteY141" fmla="*/ 160886 h 6858000"/>
              <a:gd name="connsiteX142" fmla="*/ 19312 w 1508539"/>
              <a:gd name="connsiteY142" fmla="*/ 47336 h 6858000"/>
              <a:gd name="connsiteX143" fmla="*/ 0 w 1508539"/>
              <a:gd name="connsiteY14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90557 w 1508539"/>
              <a:gd name="connsiteY23" fmla="*/ 6153037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167342 w 1508539"/>
              <a:gd name="connsiteY10" fmla="*/ 6560598 h 6858000"/>
              <a:gd name="connsiteX11" fmla="*/ 201349 w 1508539"/>
              <a:gd name="connsiteY11" fmla="*/ 6530567 h 6858000"/>
              <a:gd name="connsiteX12" fmla="*/ 215389 w 1508539"/>
              <a:gd name="connsiteY12" fmla="*/ 6478062 h 6858000"/>
              <a:gd name="connsiteX13" fmla="*/ 226078 w 1508539"/>
              <a:gd name="connsiteY13" fmla="*/ 6460325 h 6858000"/>
              <a:gd name="connsiteX14" fmla="*/ 233311 w 1508539"/>
              <a:gd name="connsiteY14" fmla="*/ 6451488 h 6858000"/>
              <a:gd name="connsiteX15" fmla="*/ 234746 w 1508539"/>
              <a:gd name="connsiteY15" fmla="*/ 6451348 h 6858000"/>
              <a:gd name="connsiteX16" fmla="*/ 239104 w 1508539"/>
              <a:gd name="connsiteY16" fmla="*/ 6414240 h 6858000"/>
              <a:gd name="connsiteX17" fmla="*/ 241880 w 1508539"/>
              <a:gd name="connsiteY17" fmla="*/ 6384857 h 6858000"/>
              <a:gd name="connsiteX18" fmla="*/ 240591 w 1508539"/>
              <a:gd name="connsiteY18" fmla="*/ 6367510 h 6858000"/>
              <a:gd name="connsiteX19" fmla="*/ 244471 w 1508539"/>
              <a:gd name="connsiteY19" fmla="*/ 6349778 h 6858000"/>
              <a:gd name="connsiteX20" fmla="*/ 246136 w 1508539"/>
              <a:gd name="connsiteY20" fmla="*/ 6348250 h 6858000"/>
              <a:gd name="connsiteX21" fmla="*/ 262170 w 1508539"/>
              <a:gd name="connsiteY21" fmla="*/ 6281972 h 6858000"/>
              <a:gd name="connsiteX22" fmla="*/ 290557 w 1508539"/>
              <a:gd name="connsiteY22" fmla="*/ 6153037 h 6858000"/>
              <a:gd name="connsiteX23" fmla="*/ 314428 w 1508539"/>
              <a:gd name="connsiteY23" fmla="*/ 6113913 h 6858000"/>
              <a:gd name="connsiteX24" fmla="*/ 318721 w 1508539"/>
              <a:gd name="connsiteY24" fmla="*/ 6028119 h 6858000"/>
              <a:gd name="connsiteX25" fmla="*/ 363126 w 1508539"/>
              <a:gd name="connsiteY25" fmla="*/ 5934687 h 6858000"/>
              <a:gd name="connsiteX26" fmla="*/ 408411 w 1508539"/>
              <a:gd name="connsiteY26" fmla="*/ 5704905 h 6858000"/>
              <a:gd name="connsiteX27" fmla="*/ 431404 w 1508539"/>
              <a:gd name="connsiteY27" fmla="*/ 5665173 h 6858000"/>
              <a:gd name="connsiteX28" fmla="*/ 465121 w 1508539"/>
              <a:gd name="connsiteY28" fmla="*/ 5563435 h 6858000"/>
              <a:gd name="connsiteX29" fmla="*/ 494626 w 1508539"/>
              <a:gd name="connsiteY29" fmla="*/ 5476393 h 6858000"/>
              <a:gd name="connsiteX30" fmla="*/ 525819 w 1508539"/>
              <a:gd name="connsiteY30" fmla="*/ 5396260 h 6858000"/>
              <a:gd name="connsiteX31" fmla="*/ 541800 w 1508539"/>
              <a:gd name="connsiteY31" fmla="*/ 5330009 h 6858000"/>
              <a:gd name="connsiteX32" fmla="*/ 575293 w 1508539"/>
              <a:gd name="connsiteY32" fmla="*/ 5273739 h 6858000"/>
              <a:gd name="connsiteX33" fmla="*/ 584892 w 1508539"/>
              <a:gd name="connsiteY33" fmla="*/ 5241779 h 6858000"/>
              <a:gd name="connsiteX34" fmla="*/ 596118 w 1508539"/>
              <a:gd name="connsiteY34" fmla="*/ 5225268 h 6858000"/>
              <a:gd name="connsiteX35" fmla="*/ 597138 w 1508539"/>
              <a:gd name="connsiteY35" fmla="*/ 5217684 h 6858000"/>
              <a:gd name="connsiteX36" fmla="*/ 604479 w 1508539"/>
              <a:gd name="connsiteY36" fmla="*/ 5193377 h 6858000"/>
              <a:gd name="connsiteX37" fmla="*/ 607782 w 1508539"/>
              <a:gd name="connsiteY37" fmla="*/ 5179288 h 6858000"/>
              <a:gd name="connsiteX38" fmla="*/ 608766 w 1508539"/>
              <a:gd name="connsiteY38" fmla="*/ 5173621 h 6858000"/>
              <a:gd name="connsiteX39" fmla="*/ 604400 w 1508539"/>
              <a:gd name="connsiteY39" fmla="*/ 5159961 h 6858000"/>
              <a:gd name="connsiteX40" fmla="*/ 611077 w 1508539"/>
              <a:gd name="connsiteY40" fmla="*/ 5144295 h 6858000"/>
              <a:gd name="connsiteX41" fmla="*/ 608010 w 1508539"/>
              <a:gd name="connsiteY41" fmla="*/ 5125185 h 6858000"/>
              <a:gd name="connsiteX42" fmla="*/ 614840 w 1508539"/>
              <a:gd name="connsiteY42" fmla="*/ 5121884 h 6858000"/>
              <a:gd name="connsiteX43" fmla="*/ 621876 w 1508539"/>
              <a:gd name="connsiteY43" fmla="*/ 5067850 h 6858000"/>
              <a:gd name="connsiteX44" fmla="*/ 624607 w 1508539"/>
              <a:gd name="connsiteY44" fmla="*/ 5060861 h 6858000"/>
              <a:gd name="connsiteX45" fmla="*/ 621311 w 1508539"/>
              <a:gd name="connsiteY45" fmla="*/ 5034192 h 6858000"/>
              <a:gd name="connsiteX46" fmla="*/ 622865 w 1508539"/>
              <a:gd name="connsiteY46" fmla="*/ 4993030 h 6858000"/>
              <a:gd name="connsiteX47" fmla="*/ 629774 w 1508539"/>
              <a:gd name="connsiteY47" fmla="*/ 4946844 h 6858000"/>
              <a:gd name="connsiteX48" fmla="*/ 625630 w 1508539"/>
              <a:gd name="connsiteY48" fmla="*/ 4932692 h 6858000"/>
              <a:gd name="connsiteX49" fmla="*/ 641033 w 1508539"/>
              <a:gd name="connsiteY49" fmla="*/ 4858827 h 6858000"/>
              <a:gd name="connsiteX50" fmla="*/ 646936 w 1508539"/>
              <a:gd name="connsiteY50" fmla="*/ 4821170 h 6858000"/>
              <a:gd name="connsiteX51" fmla="*/ 651669 w 1508539"/>
              <a:gd name="connsiteY51" fmla="*/ 4780965 h 6858000"/>
              <a:gd name="connsiteX52" fmla="*/ 652962 w 1508539"/>
              <a:gd name="connsiteY52" fmla="*/ 4750867 h 6858000"/>
              <a:gd name="connsiteX53" fmla="*/ 650769 w 1508539"/>
              <a:gd name="connsiteY53" fmla="*/ 4690749 h 6858000"/>
              <a:gd name="connsiteX54" fmla="*/ 646249 w 1508539"/>
              <a:gd name="connsiteY54" fmla="*/ 4584173 h 6858000"/>
              <a:gd name="connsiteX55" fmla="*/ 641332 w 1508539"/>
              <a:gd name="connsiteY55" fmla="*/ 4444346 h 6858000"/>
              <a:gd name="connsiteX56" fmla="*/ 637897 w 1508539"/>
              <a:gd name="connsiteY56" fmla="*/ 4375228 h 6858000"/>
              <a:gd name="connsiteX57" fmla="*/ 618550 w 1508539"/>
              <a:gd name="connsiteY57" fmla="*/ 4214165 h 6858000"/>
              <a:gd name="connsiteX58" fmla="*/ 622623 w 1508539"/>
              <a:gd name="connsiteY58" fmla="*/ 4090296 h 6858000"/>
              <a:gd name="connsiteX59" fmla="*/ 607879 w 1508539"/>
              <a:gd name="connsiteY59" fmla="*/ 4033999 h 6858000"/>
              <a:gd name="connsiteX60" fmla="*/ 609028 w 1508539"/>
              <a:gd name="connsiteY60" fmla="*/ 4031933 h 6858000"/>
              <a:gd name="connsiteX61" fmla="*/ 607604 w 1508539"/>
              <a:gd name="connsiteY61" fmla="*/ 4013953 h 6858000"/>
              <a:gd name="connsiteX62" fmla="*/ 593899 w 1508539"/>
              <a:gd name="connsiteY62" fmla="*/ 3974753 h 6858000"/>
              <a:gd name="connsiteX63" fmla="*/ 595497 w 1508539"/>
              <a:gd name="connsiteY63" fmla="*/ 3969950 h 6858000"/>
              <a:gd name="connsiteX64" fmla="*/ 588919 w 1508539"/>
              <a:gd name="connsiteY64" fmla="*/ 3933779 h 6858000"/>
              <a:gd name="connsiteX65" fmla="*/ 590250 w 1508539"/>
              <a:gd name="connsiteY65" fmla="*/ 3933093 h 6858000"/>
              <a:gd name="connsiteX66" fmla="*/ 594604 w 1508539"/>
              <a:gd name="connsiteY66" fmla="*/ 3922082 h 6858000"/>
              <a:gd name="connsiteX67" fmla="*/ 599682 w 1508539"/>
              <a:gd name="connsiteY67" fmla="*/ 3901461 h 6858000"/>
              <a:gd name="connsiteX68" fmla="*/ 622276 w 1508539"/>
              <a:gd name="connsiteY68" fmla="*/ 3813873 h 6858000"/>
              <a:gd name="connsiteX69" fmla="*/ 621701 w 1508539"/>
              <a:gd name="connsiteY69" fmla="*/ 3806161 h 6858000"/>
              <a:gd name="connsiteX70" fmla="*/ 622008 w 1508539"/>
              <a:gd name="connsiteY70" fmla="*/ 3805957 h 6858000"/>
              <a:gd name="connsiteX71" fmla="*/ 622035 w 1508539"/>
              <a:gd name="connsiteY71" fmla="*/ 3797724 h 6858000"/>
              <a:gd name="connsiteX72" fmla="*/ 620650 w 1508539"/>
              <a:gd name="connsiteY72" fmla="*/ 3792098 h 6858000"/>
              <a:gd name="connsiteX73" fmla="*/ 619534 w 1508539"/>
              <a:gd name="connsiteY73" fmla="*/ 3777135 h 6858000"/>
              <a:gd name="connsiteX74" fmla="*/ 621267 w 1508539"/>
              <a:gd name="connsiteY74" fmla="*/ 3771656 h 6858000"/>
              <a:gd name="connsiteX75" fmla="*/ 625010 w 1508539"/>
              <a:gd name="connsiteY75" fmla="*/ 3769007 h 6858000"/>
              <a:gd name="connsiteX76" fmla="*/ 624476 w 1508539"/>
              <a:gd name="connsiteY76" fmla="*/ 3767709 h 6858000"/>
              <a:gd name="connsiteX77" fmla="*/ 633172 w 1508539"/>
              <a:gd name="connsiteY77" fmla="*/ 3738082 h 6858000"/>
              <a:gd name="connsiteX78" fmla="*/ 640518 w 1508539"/>
              <a:gd name="connsiteY78" fmla="*/ 3673397 h 6858000"/>
              <a:gd name="connsiteX79" fmla="*/ 639814 w 1508539"/>
              <a:gd name="connsiteY79" fmla="*/ 3637109 h 6858000"/>
              <a:gd name="connsiteX80" fmla="*/ 643257 w 1508539"/>
              <a:gd name="connsiteY80" fmla="*/ 3536883 h 6858000"/>
              <a:gd name="connsiteX81" fmla="*/ 650795 w 1508539"/>
              <a:gd name="connsiteY81" fmla="*/ 3435652 h 6858000"/>
              <a:gd name="connsiteX82" fmla="*/ 652466 w 1508539"/>
              <a:gd name="connsiteY82" fmla="*/ 3307769 h 6858000"/>
              <a:gd name="connsiteX83" fmla="*/ 670029 w 1508539"/>
              <a:gd name="connsiteY83" fmla="*/ 3250522 h 6858000"/>
              <a:gd name="connsiteX84" fmla="*/ 670454 w 1508539"/>
              <a:gd name="connsiteY84" fmla="*/ 3229163 h 6858000"/>
              <a:gd name="connsiteX85" fmla="*/ 672277 w 1508539"/>
              <a:gd name="connsiteY85" fmla="*/ 3217217 h 6858000"/>
              <a:gd name="connsiteX86" fmla="*/ 659112 w 1508539"/>
              <a:gd name="connsiteY86" fmla="*/ 3183755 h 6858000"/>
              <a:gd name="connsiteX87" fmla="*/ 659613 w 1508539"/>
              <a:gd name="connsiteY87" fmla="*/ 3178642 h 6858000"/>
              <a:gd name="connsiteX88" fmla="*/ 647213 w 1508539"/>
              <a:gd name="connsiteY88" fmla="*/ 3158586 h 6858000"/>
              <a:gd name="connsiteX89" fmla="*/ 632398 w 1508539"/>
              <a:gd name="connsiteY89" fmla="*/ 3129034 h 6858000"/>
              <a:gd name="connsiteX90" fmla="*/ 633063 w 1508539"/>
              <a:gd name="connsiteY90" fmla="*/ 3126682 h 6858000"/>
              <a:gd name="connsiteX91" fmla="*/ 623931 w 1508539"/>
              <a:gd name="connsiteY91" fmla="*/ 3114519 h 6858000"/>
              <a:gd name="connsiteX92" fmla="*/ 610540 w 1508539"/>
              <a:gd name="connsiteY92" fmla="*/ 3106272 h 6858000"/>
              <a:gd name="connsiteX93" fmla="*/ 583270 w 1508539"/>
              <a:gd name="connsiteY93" fmla="*/ 2958185 h 6858000"/>
              <a:gd name="connsiteX94" fmla="*/ 525884 w 1508539"/>
              <a:gd name="connsiteY94" fmla="*/ 2762989 h 6858000"/>
              <a:gd name="connsiteX95" fmla="*/ 474802 w 1508539"/>
              <a:gd name="connsiteY95" fmla="*/ 2554718 h 6858000"/>
              <a:gd name="connsiteX96" fmla="*/ 454896 w 1508539"/>
              <a:gd name="connsiteY96" fmla="*/ 2485734 h 6858000"/>
              <a:gd name="connsiteX97" fmla="*/ 445619 w 1508539"/>
              <a:gd name="connsiteY97" fmla="*/ 2447068 h 6858000"/>
              <a:gd name="connsiteX98" fmla="*/ 432580 w 1508539"/>
              <a:gd name="connsiteY98" fmla="*/ 2425819 h 6858000"/>
              <a:gd name="connsiteX99" fmla="*/ 438579 w 1508539"/>
              <a:gd name="connsiteY99" fmla="*/ 2402874 h 6858000"/>
              <a:gd name="connsiteX100" fmla="*/ 441191 w 1508539"/>
              <a:gd name="connsiteY100" fmla="*/ 2381443 h 6858000"/>
              <a:gd name="connsiteX101" fmla="*/ 417520 w 1508539"/>
              <a:gd name="connsiteY101" fmla="*/ 2261920 h 6858000"/>
              <a:gd name="connsiteX102" fmla="*/ 407407 w 1508539"/>
              <a:gd name="connsiteY102" fmla="*/ 2195378 h 6858000"/>
              <a:gd name="connsiteX103" fmla="*/ 391624 w 1508539"/>
              <a:gd name="connsiteY103" fmla="*/ 2155135 h 6858000"/>
              <a:gd name="connsiteX104" fmla="*/ 389082 w 1508539"/>
              <a:gd name="connsiteY104" fmla="*/ 2118008 h 6858000"/>
              <a:gd name="connsiteX105" fmla="*/ 390075 w 1508539"/>
              <a:gd name="connsiteY105" fmla="*/ 2050531 h 6858000"/>
              <a:gd name="connsiteX106" fmla="*/ 381881 w 1508539"/>
              <a:gd name="connsiteY106" fmla="*/ 1963269 h 6858000"/>
              <a:gd name="connsiteX107" fmla="*/ 363059 w 1508539"/>
              <a:gd name="connsiteY107" fmla="*/ 1906352 h 6858000"/>
              <a:gd name="connsiteX108" fmla="*/ 339616 w 1508539"/>
              <a:gd name="connsiteY108" fmla="*/ 1861531 h 6858000"/>
              <a:gd name="connsiteX109" fmla="*/ 293415 w 1508539"/>
              <a:gd name="connsiteY109" fmla="*/ 1732919 h 6858000"/>
              <a:gd name="connsiteX110" fmla="*/ 265726 w 1508539"/>
              <a:gd name="connsiteY110" fmla="*/ 1663540 h 6858000"/>
              <a:gd name="connsiteX111" fmla="*/ 264852 w 1508539"/>
              <a:gd name="connsiteY111" fmla="*/ 1615777 h 6858000"/>
              <a:gd name="connsiteX112" fmla="*/ 245647 w 1508539"/>
              <a:gd name="connsiteY112" fmla="*/ 1563678 h 6858000"/>
              <a:gd name="connsiteX113" fmla="*/ 258727 w 1508539"/>
              <a:gd name="connsiteY113" fmla="*/ 1519474 h 6858000"/>
              <a:gd name="connsiteX114" fmla="*/ 251469 w 1508539"/>
              <a:gd name="connsiteY114" fmla="*/ 1477995 h 6858000"/>
              <a:gd name="connsiteX115" fmla="*/ 237554 w 1508539"/>
              <a:gd name="connsiteY115" fmla="*/ 1373769 h 6858000"/>
              <a:gd name="connsiteX116" fmla="*/ 245861 w 1508539"/>
              <a:gd name="connsiteY116" fmla="*/ 1307086 h 6858000"/>
              <a:gd name="connsiteX117" fmla="*/ 247049 w 1508539"/>
              <a:gd name="connsiteY117" fmla="*/ 1189033 h 6858000"/>
              <a:gd name="connsiteX118" fmla="*/ 251734 w 1508539"/>
              <a:gd name="connsiteY118" fmla="*/ 1168288 h 6858000"/>
              <a:gd name="connsiteX119" fmla="*/ 244016 w 1508539"/>
              <a:gd name="connsiteY119" fmla="*/ 1142577 h 6858000"/>
              <a:gd name="connsiteX120" fmla="*/ 233322 w 1508539"/>
              <a:gd name="connsiteY120" fmla="*/ 1088484 h 6858000"/>
              <a:gd name="connsiteX121" fmla="*/ 222058 w 1508539"/>
              <a:gd name="connsiteY121" fmla="*/ 1016103 h 6858000"/>
              <a:gd name="connsiteX122" fmla="*/ 223514 w 1508539"/>
              <a:gd name="connsiteY122" fmla="*/ 932283 h 6858000"/>
              <a:gd name="connsiteX123" fmla="*/ 225750 w 1508539"/>
              <a:gd name="connsiteY123" fmla="*/ 915925 h 6858000"/>
              <a:gd name="connsiteX124" fmla="*/ 218379 w 1508539"/>
              <a:gd name="connsiteY124" fmla="*/ 896999 h 6858000"/>
              <a:gd name="connsiteX125" fmla="*/ 187787 w 1508539"/>
              <a:gd name="connsiteY125" fmla="*/ 821517 h 6858000"/>
              <a:gd name="connsiteX126" fmla="*/ 166737 w 1508539"/>
              <a:gd name="connsiteY126" fmla="*/ 751353 h 6858000"/>
              <a:gd name="connsiteX127" fmla="*/ 166295 w 1508539"/>
              <a:gd name="connsiteY127" fmla="*/ 721230 h 6858000"/>
              <a:gd name="connsiteX128" fmla="*/ 151966 w 1508539"/>
              <a:gd name="connsiteY128" fmla="*/ 681659 h 6858000"/>
              <a:gd name="connsiteX129" fmla="*/ 137385 w 1508539"/>
              <a:gd name="connsiteY129" fmla="*/ 635218 h 6858000"/>
              <a:gd name="connsiteX130" fmla="*/ 142396 w 1508539"/>
              <a:gd name="connsiteY130" fmla="*/ 613763 h 6858000"/>
              <a:gd name="connsiteX131" fmla="*/ 128338 w 1508539"/>
              <a:gd name="connsiteY131" fmla="*/ 598582 h 6858000"/>
              <a:gd name="connsiteX132" fmla="*/ 128019 w 1508539"/>
              <a:gd name="connsiteY132" fmla="*/ 576846 h 6858000"/>
              <a:gd name="connsiteX133" fmla="*/ 107645 w 1508539"/>
              <a:gd name="connsiteY133" fmla="*/ 530055 h 6858000"/>
              <a:gd name="connsiteX134" fmla="*/ 106893 w 1508539"/>
              <a:gd name="connsiteY134" fmla="*/ 465389 h 6858000"/>
              <a:gd name="connsiteX135" fmla="*/ 89816 w 1508539"/>
              <a:gd name="connsiteY135" fmla="*/ 424699 h 6858000"/>
              <a:gd name="connsiteX136" fmla="*/ 90191 w 1508539"/>
              <a:gd name="connsiteY136" fmla="*/ 404917 h 6858000"/>
              <a:gd name="connsiteX137" fmla="*/ 70148 w 1508539"/>
              <a:gd name="connsiteY137" fmla="*/ 367211 h 6858000"/>
              <a:gd name="connsiteX138" fmla="*/ 36452 w 1508539"/>
              <a:gd name="connsiteY138" fmla="*/ 268519 h 6858000"/>
              <a:gd name="connsiteX139" fmla="*/ 23935 w 1508539"/>
              <a:gd name="connsiteY139" fmla="*/ 160886 h 6858000"/>
              <a:gd name="connsiteX140" fmla="*/ 19312 w 1508539"/>
              <a:gd name="connsiteY140" fmla="*/ 47336 h 6858000"/>
              <a:gd name="connsiteX141" fmla="*/ 0 w 1508539"/>
              <a:gd name="connsiteY14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201349 w 1508539"/>
              <a:gd name="connsiteY10" fmla="*/ 6530567 h 6858000"/>
              <a:gd name="connsiteX11" fmla="*/ 215389 w 1508539"/>
              <a:gd name="connsiteY11" fmla="*/ 6478062 h 6858000"/>
              <a:gd name="connsiteX12" fmla="*/ 226078 w 1508539"/>
              <a:gd name="connsiteY12" fmla="*/ 6460325 h 6858000"/>
              <a:gd name="connsiteX13" fmla="*/ 233311 w 1508539"/>
              <a:gd name="connsiteY13" fmla="*/ 6451488 h 6858000"/>
              <a:gd name="connsiteX14" fmla="*/ 234746 w 1508539"/>
              <a:gd name="connsiteY14" fmla="*/ 6451348 h 6858000"/>
              <a:gd name="connsiteX15" fmla="*/ 239104 w 1508539"/>
              <a:gd name="connsiteY15" fmla="*/ 6414240 h 6858000"/>
              <a:gd name="connsiteX16" fmla="*/ 241880 w 1508539"/>
              <a:gd name="connsiteY16" fmla="*/ 6384857 h 6858000"/>
              <a:gd name="connsiteX17" fmla="*/ 240591 w 1508539"/>
              <a:gd name="connsiteY17" fmla="*/ 6367510 h 6858000"/>
              <a:gd name="connsiteX18" fmla="*/ 244471 w 1508539"/>
              <a:gd name="connsiteY18" fmla="*/ 6349778 h 6858000"/>
              <a:gd name="connsiteX19" fmla="*/ 246136 w 1508539"/>
              <a:gd name="connsiteY19" fmla="*/ 6348250 h 6858000"/>
              <a:gd name="connsiteX20" fmla="*/ 262170 w 1508539"/>
              <a:gd name="connsiteY20" fmla="*/ 6281972 h 6858000"/>
              <a:gd name="connsiteX21" fmla="*/ 290557 w 1508539"/>
              <a:gd name="connsiteY21" fmla="*/ 6153037 h 6858000"/>
              <a:gd name="connsiteX22" fmla="*/ 314428 w 1508539"/>
              <a:gd name="connsiteY22" fmla="*/ 6113913 h 6858000"/>
              <a:gd name="connsiteX23" fmla="*/ 318721 w 1508539"/>
              <a:gd name="connsiteY23" fmla="*/ 6028119 h 6858000"/>
              <a:gd name="connsiteX24" fmla="*/ 363126 w 1508539"/>
              <a:gd name="connsiteY24" fmla="*/ 5934687 h 6858000"/>
              <a:gd name="connsiteX25" fmla="*/ 408411 w 1508539"/>
              <a:gd name="connsiteY25" fmla="*/ 5704905 h 6858000"/>
              <a:gd name="connsiteX26" fmla="*/ 431404 w 1508539"/>
              <a:gd name="connsiteY26" fmla="*/ 5665173 h 6858000"/>
              <a:gd name="connsiteX27" fmla="*/ 465121 w 1508539"/>
              <a:gd name="connsiteY27" fmla="*/ 5563435 h 6858000"/>
              <a:gd name="connsiteX28" fmla="*/ 494626 w 1508539"/>
              <a:gd name="connsiteY28" fmla="*/ 5476393 h 6858000"/>
              <a:gd name="connsiteX29" fmla="*/ 525819 w 1508539"/>
              <a:gd name="connsiteY29" fmla="*/ 5396260 h 6858000"/>
              <a:gd name="connsiteX30" fmla="*/ 541800 w 1508539"/>
              <a:gd name="connsiteY30" fmla="*/ 5330009 h 6858000"/>
              <a:gd name="connsiteX31" fmla="*/ 575293 w 1508539"/>
              <a:gd name="connsiteY31" fmla="*/ 5273739 h 6858000"/>
              <a:gd name="connsiteX32" fmla="*/ 584892 w 1508539"/>
              <a:gd name="connsiteY32" fmla="*/ 5241779 h 6858000"/>
              <a:gd name="connsiteX33" fmla="*/ 596118 w 1508539"/>
              <a:gd name="connsiteY33" fmla="*/ 5225268 h 6858000"/>
              <a:gd name="connsiteX34" fmla="*/ 597138 w 1508539"/>
              <a:gd name="connsiteY34" fmla="*/ 5217684 h 6858000"/>
              <a:gd name="connsiteX35" fmla="*/ 604479 w 1508539"/>
              <a:gd name="connsiteY35" fmla="*/ 5193377 h 6858000"/>
              <a:gd name="connsiteX36" fmla="*/ 607782 w 1508539"/>
              <a:gd name="connsiteY36" fmla="*/ 5179288 h 6858000"/>
              <a:gd name="connsiteX37" fmla="*/ 608766 w 1508539"/>
              <a:gd name="connsiteY37" fmla="*/ 5173621 h 6858000"/>
              <a:gd name="connsiteX38" fmla="*/ 604400 w 1508539"/>
              <a:gd name="connsiteY38" fmla="*/ 5159961 h 6858000"/>
              <a:gd name="connsiteX39" fmla="*/ 611077 w 1508539"/>
              <a:gd name="connsiteY39" fmla="*/ 5144295 h 6858000"/>
              <a:gd name="connsiteX40" fmla="*/ 608010 w 1508539"/>
              <a:gd name="connsiteY40" fmla="*/ 5125185 h 6858000"/>
              <a:gd name="connsiteX41" fmla="*/ 614840 w 1508539"/>
              <a:gd name="connsiteY41" fmla="*/ 5121884 h 6858000"/>
              <a:gd name="connsiteX42" fmla="*/ 621876 w 1508539"/>
              <a:gd name="connsiteY42" fmla="*/ 5067850 h 6858000"/>
              <a:gd name="connsiteX43" fmla="*/ 624607 w 1508539"/>
              <a:gd name="connsiteY43" fmla="*/ 5060861 h 6858000"/>
              <a:gd name="connsiteX44" fmla="*/ 621311 w 1508539"/>
              <a:gd name="connsiteY44" fmla="*/ 5034192 h 6858000"/>
              <a:gd name="connsiteX45" fmla="*/ 622865 w 1508539"/>
              <a:gd name="connsiteY45" fmla="*/ 4993030 h 6858000"/>
              <a:gd name="connsiteX46" fmla="*/ 629774 w 1508539"/>
              <a:gd name="connsiteY46" fmla="*/ 4946844 h 6858000"/>
              <a:gd name="connsiteX47" fmla="*/ 625630 w 1508539"/>
              <a:gd name="connsiteY47" fmla="*/ 4932692 h 6858000"/>
              <a:gd name="connsiteX48" fmla="*/ 641033 w 1508539"/>
              <a:gd name="connsiteY48" fmla="*/ 4858827 h 6858000"/>
              <a:gd name="connsiteX49" fmla="*/ 646936 w 1508539"/>
              <a:gd name="connsiteY49" fmla="*/ 4821170 h 6858000"/>
              <a:gd name="connsiteX50" fmla="*/ 651669 w 1508539"/>
              <a:gd name="connsiteY50" fmla="*/ 4780965 h 6858000"/>
              <a:gd name="connsiteX51" fmla="*/ 652962 w 1508539"/>
              <a:gd name="connsiteY51" fmla="*/ 4750867 h 6858000"/>
              <a:gd name="connsiteX52" fmla="*/ 650769 w 1508539"/>
              <a:gd name="connsiteY52" fmla="*/ 4690749 h 6858000"/>
              <a:gd name="connsiteX53" fmla="*/ 646249 w 1508539"/>
              <a:gd name="connsiteY53" fmla="*/ 4584173 h 6858000"/>
              <a:gd name="connsiteX54" fmla="*/ 641332 w 1508539"/>
              <a:gd name="connsiteY54" fmla="*/ 4444346 h 6858000"/>
              <a:gd name="connsiteX55" fmla="*/ 637897 w 1508539"/>
              <a:gd name="connsiteY55" fmla="*/ 4375228 h 6858000"/>
              <a:gd name="connsiteX56" fmla="*/ 618550 w 1508539"/>
              <a:gd name="connsiteY56" fmla="*/ 4214165 h 6858000"/>
              <a:gd name="connsiteX57" fmla="*/ 622623 w 1508539"/>
              <a:gd name="connsiteY57" fmla="*/ 4090296 h 6858000"/>
              <a:gd name="connsiteX58" fmla="*/ 607879 w 1508539"/>
              <a:gd name="connsiteY58" fmla="*/ 4033999 h 6858000"/>
              <a:gd name="connsiteX59" fmla="*/ 609028 w 1508539"/>
              <a:gd name="connsiteY59" fmla="*/ 4031933 h 6858000"/>
              <a:gd name="connsiteX60" fmla="*/ 607604 w 1508539"/>
              <a:gd name="connsiteY60" fmla="*/ 4013953 h 6858000"/>
              <a:gd name="connsiteX61" fmla="*/ 593899 w 1508539"/>
              <a:gd name="connsiteY61" fmla="*/ 3974753 h 6858000"/>
              <a:gd name="connsiteX62" fmla="*/ 595497 w 1508539"/>
              <a:gd name="connsiteY62" fmla="*/ 3969950 h 6858000"/>
              <a:gd name="connsiteX63" fmla="*/ 588919 w 1508539"/>
              <a:gd name="connsiteY63" fmla="*/ 3933779 h 6858000"/>
              <a:gd name="connsiteX64" fmla="*/ 590250 w 1508539"/>
              <a:gd name="connsiteY64" fmla="*/ 3933093 h 6858000"/>
              <a:gd name="connsiteX65" fmla="*/ 594604 w 1508539"/>
              <a:gd name="connsiteY65" fmla="*/ 3922082 h 6858000"/>
              <a:gd name="connsiteX66" fmla="*/ 599682 w 1508539"/>
              <a:gd name="connsiteY66" fmla="*/ 3901461 h 6858000"/>
              <a:gd name="connsiteX67" fmla="*/ 622276 w 1508539"/>
              <a:gd name="connsiteY67" fmla="*/ 3813873 h 6858000"/>
              <a:gd name="connsiteX68" fmla="*/ 621701 w 1508539"/>
              <a:gd name="connsiteY68" fmla="*/ 3806161 h 6858000"/>
              <a:gd name="connsiteX69" fmla="*/ 622008 w 1508539"/>
              <a:gd name="connsiteY69" fmla="*/ 3805957 h 6858000"/>
              <a:gd name="connsiteX70" fmla="*/ 622035 w 1508539"/>
              <a:gd name="connsiteY70" fmla="*/ 3797724 h 6858000"/>
              <a:gd name="connsiteX71" fmla="*/ 620650 w 1508539"/>
              <a:gd name="connsiteY71" fmla="*/ 3792098 h 6858000"/>
              <a:gd name="connsiteX72" fmla="*/ 619534 w 1508539"/>
              <a:gd name="connsiteY72" fmla="*/ 3777135 h 6858000"/>
              <a:gd name="connsiteX73" fmla="*/ 621267 w 1508539"/>
              <a:gd name="connsiteY73" fmla="*/ 3771656 h 6858000"/>
              <a:gd name="connsiteX74" fmla="*/ 625010 w 1508539"/>
              <a:gd name="connsiteY74" fmla="*/ 3769007 h 6858000"/>
              <a:gd name="connsiteX75" fmla="*/ 624476 w 1508539"/>
              <a:gd name="connsiteY75" fmla="*/ 3767709 h 6858000"/>
              <a:gd name="connsiteX76" fmla="*/ 633172 w 1508539"/>
              <a:gd name="connsiteY76" fmla="*/ 3738082 h 6858000"/>
              <a:gd name="connsiteX77" fmla="*/ 640518 w 1508539"/>
              <a:gd name="connsiteY77" fmla="*/ 3673397 h 6858000"/>
              <a:gd name="connsiteX78" fmla="*/ 639814 w 1508539"/>
              <a:gd name="connsiteY78" fmla="*/ 3637109 h 6858000"/>
              <a:gd name="connsiteX79" fmla="*/ 643257 w 1508539"/>
              <a:gd name="connsiteY79" fmla="*/ 3536883 h 6858000"/>
              <a:gd name="connsiteX80" fmla="*/ 650795 w 1508539"/>
              <a:gd name="connsiteY80" fmla="*/ 3435652 h 6858000"/>
              <a:gd name="connsiteX81" fmla="*/ 652466 w 1508539"/>
              <a:gd name="connsiteY81" fmla="*/ 3307769 h 6858000"/>
              <a:gd name="connsiteX82" fmla="*/ 670029 w 1508539"/>
              <a:gd name="connsiteY82" fmla="*/ 3250522 h 6858000"/>
              <a:gd name="connsiteX83" fmla="*/ 670454 w 1508539"/>
              <a:gd name="connsiteY83" fmla="*/ 3229163 h 6858000"/>
              <a:gd name="connsiteX84" fmla="*/ 672277 w 1508539"/>
              <a:gd name="connsiteY84" fmla="*/ 3217217 h 6858000"/>
              <a:gd name="connsiteX85" fmla="*/ 659112 w 1508539"/>
              <a:gd name="connsiteY85" fmla="*/ 3183755 h 6858000"/>
              <a:gd name="connsiteX86" fmla="*/ 659613 w 1508539"/>
              <a:gd name="connsiteY86" fmla="*/ 3178642 h 6858000"/>
              <a:gd name="connsiteX87" fmla="*/ 647213 w 1508539"/>
              <a:gd name="connsiteY87" fmla="*/ 3158586 h 6858000"/>
              <a:gd name="connsiteX88" fmla="*/ 632398 w 1508539"/>
              <a:gd name="connsiteY88" fmla="*/ 3129034 h 6858000"/>
              <a:gd name="connsiteX89" fmla="*/ 633063 w 1508539"/>
              <a:gd name="connsiteY89" fmla="*/ 3126682 h 6858000"/>
              <a:gd name="connsiteX90" fmla="*/ 623931 w 1508539"/>
              <a:gd name="connsiteY90" fmla="*/ 3114519 h 6858000"/>
              <a:gd name="connsiteX91" fmla="*/ 610540 w 1508539"/>
              <a:gd name="connsiteY91" fmla="*/ 3106272 h 6858000"/>
              <a:gd name="connsiteX92" fmla="*/ 583270 w 1508539"/>
              <a:gd name="connsiteY92" fmla="*/ 2958185 h 6858000"/>
              <a:gd name="connsiteX93" fmla="*/ 525884 w 1508539"/>
              <a:gd name="connsiteY93" fmla="*/ 2762989 h 6858000"/>
              <a:gd name="connsiteX94" fmla="*/ 474802 w 1508539"/>
              <a:gd name="connsiteY94" fmla="*/ 2554718 h 6858000"/>
              <a:gd name="connsiteX95" fmla="*/ 454896 w 1508539"/>
              <a:gd name="connsiteY95" fmla="*/ 2485734 h 6858000"/>
              <a:gd name="connsiteX96" fmla="*/ 445619 w 1508539"/>
              <a:gd name="connsiteY96" fmla="*/ 2447068 h 6858000"/>
              <a:gd name="connsiteX97" fmla="*/ 432580 w 1508539"/>
              <a:gd name="connsiteY97" fmla="*/ 2425819 h 6858000"/>
              <a:gd name="connsiteX98" fmla="*/ 438579 w 1508539"/>
              <a:gd name="connsiteY98" fmla="*/ 2402874 h 6858000"/>
              <a:gd name="connsiteX99" fmla="*/ 441191 w 1508539"/>
              <a:gd name="connsiteY99" fmla="*/ 2381443 h 6858000"/>
              <a:gd name="connsiteX100" fmla="*/ 417520 w 1508539"/>
              <a:gd name="connsiteY100" fmla="*/ 2261920 h 6858000"/>
              <a:gd name="connsiteX101" fmla="*/ 407407 w 1508539"/>
              <a:gd name="connsiteY101" fmla="*/ 2195378 h 6858000"/>
              <a:gd name="connsiteX102" fmla="*/ 391624 w 1508539"/>
              <a:gd name="connsiteY102" fmla="*/ 2155135 h 6858000"/>
              <a:gd name="connsiteX103" fmla="*/ 389082 w 1508539"/>
              <a:gd name="connsiteY103" fmla="*/ 2118008 h 6858000"/>
              <a:gd name="connsiteX104" fmla="*/ 390075 w 1508539"/>
              <a:gd name="connsiteY104" fmla="*/ 2050531 h 6858000"/>
              <a:gd name="connsiteX105" fmla="*/ 381881 w 1508539"/>
              <a:gd name="connsiteY105" fmla="*/ 1963269 h 6858000"/>
              <a:gd name="connsiteX106" fmla="*/ 363059 w 1508539"/>
              <a:gd name="connsiteY106" fmla="*/ 1906352 h 6858000"/>
              <a:gd name="connsiteX107" fmla="*/ 339616 w 1508539"/>
              <a:gd name="connsiteY107" fmla="*/ 1861531 h 6858000"/>
              <a:gd name="connsiteX108" fmla="*/ 293415 w 1508539"/>
              <a:gd name="connsiteY108" fmla="*/ 1732919 h 6858000"/>
              <a:gd name="connsiteX109" fmla="*/ 265726 w 1508539"/>
              <a:gd name="connsiteY109" fmla="*/ 1663540 h 6858000"/>
              <a:gd name="connsiteX110" fmla="*/ 264852 w 1508539"/>
              <a:gd name="connsiteY110" fmla="*/ 1615777 h 6858000"/>
              <a:gd name="connsiteX111" fmla="*/ 245647 w 1508539"/>
              <a:gd name="connsiteY111" fmla="*/ 1563678 h 6858000"/>
              <a:gd name="connsiteX112" fmla="*/ 258727 w 1508539"/>
              <a:gd name="connsiteY112" fmla="*/ 1519474 h 6858000"/>
              <a:gd name="connsiteX113" fmla="*/ 251469 w 1508539"/>
              <a:gd name="connsiteY113" fmla="*/ 1477995 h 6858000"/>
              <a:gd name="connsiteX114" fmla="*/ 237554 w 1508539"/>
              <a:gd name="connsiteY114" fmla="*/ 1373769 h 6858000"/>
              <a:gd name="connsiteX115" fmla="*/ 245861 w 1508539"/>
              <a:gd name="connsiteY115" fmla="*/ 1307086 h 6858000"/>
              <a:gd name="connsiteX116" fmla="*/ 247049 w 1508539"/>
              <a:gd name="connsiteY116" fmla="*/ 1189033 h 6858000"/>
              <a:gd name="connsiteX117" fmla="*/ 251734 w 1508539"/>
              <a:gd name="connsiteY117" fmla="*/ 1168288 h 6858000"/>
              <a:gd name="connsiteX118" fmla="*/ 244016 w 1508539"/>
              <a:gd name="connsiteY118" fmla="*/ 1142577 h 6858000"/>
              <a:gd name="connsiteX119" fmla="*/ 233322 w 1508539"/>
              <a:gd name="connsiteY119" fmla="*/ 1088484 h 6858000"/>
              <a:gd name="connsiteX120" fmla="*/ 222058 w 1508539"/>
              <a:gd name="connsiteY120" fmla="*/ 1016103 h 6858000"/>
              <a:gd name="connsiteX121" fmla="*/ 223514 w 1508539"/>
              <a:gd name="connsiteY121" fmla="*/ 932283 h 6858000"/>
              <a:gd name="connsiteX122" fmla="*/ 225750 w 1508539"/>
              <a:gd name="connsiteY122" fmla="*/ 915925 h 6858000"/>
              <a:gd name="connsiteX123" fmla="*/ 218379 w 1508539"/>
              <a:gd name="connsiteY123" fmla="*/ 896999 h 6858000"/>
              <a:gd name="connsiteX124" fmla="*/ 187787 w 1508539"/>
              <a:gd name="connsiteY124" fmla="*/ 821517 h 6858000"/>
              <a:gd name="connsiteX125" fmla="*/ 166737 w 1508539"/>
              <a:gd name="connsiteY125" fmla="*/ 751353 h 6858000"/>
              <a:gd name="connsiteX126" fmla="*/ 166295 w 1508539"/>
              <a:gd name="connsiteY126" fmla="*/ 721230 h 6858000"/>
              <a:gd name="connsiteX127" fmla="*/ 151966 w 1508539"/>
              <a:gd name="connsiteY127" fmla="*/ 681659 h 6858000"/>
              <a:gd name="connsiteX128" fmla="*/ 137385 w 1508539"/>
              <a:gd name="connsiteY128" fmla="*/ 635218 h 6858000"/>
              <a:gd name="connsiteX129" fmla="*/ 142396 w 1508539"/>
              <a:gd name="connsiteY129" fmla="*/ 613763 h 6858000"/>
              <a:gd name="connsiteX130" fmla="*/ 128338 w 1508539"/>
              <a:gd name="connsiteY130" fmla="*/ 598582 h 6858000"/>
              <a:gd name="connsiteX131" fmla="*/ 128019 w 1508539"/>
              <a:gd name="connsiteY131" fmla="*/ 576846 h 6858000"/>
              <a:gd name="connsiteX132" fmla="*/ 107645 w 1508539"/>
              <a:gd name="connsiteY132" fmla="*/ 530055 h 6858000"/>
              <a:gd name="connsiteX133" fmla="*/ 106893 w 1508539"/>
              <a:gd name="connsiteY133" fmla="*/ 465389 h 6858000"/>
              <a:gd name="connsiteX134" fmla="*/ 89816 w 1508539"/>
              <a:gd name="connsiteY134" fmla="*/ 424699 h 6858000"/>
              <a:gd name="connsiteX135" fmla="*/ 90191 w 1508539"/>
              <a:gd name="connsiteY135" fmla="*/ 404917 h 6858000"/>
              <a:gd name="connsiteX136" fmla="*/ 70148 w 1508539"/>
              <a:gd name="connsiteY136" fmla="*/ 367211 h 6858000"/>
              <a:gd name="connsiteX137" fmla="*/ 36452 w 1508539"/>
              <a:gd name="connsiteY137" fmla="*/ 268519 h 6858000"/>
              <a:gd name="connsiteX138" fmla="*/ 23935 w 1508539"/>
              <a:gd name="connsiteY138" fmla="*/ 160886 h 6858000"/>
              <a:gd name="connsiteX139" fmla="*/ 19312 w 1508539"/>
              <a:gd name="connsiteY139" fmla="*/ 47336 h 6858000"/>
              <a:gd name="connsiteX140" fmla="*/ 0 w 1508539"/>
              <a:gd name="connsiteY14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4248 w 1508539"/>
              <a:gd name="connsiteY6" fmla="*/ 6574442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504057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318065 w 1508539"/>
              <a:gd name="connsiteY6" fmla="*/ 6691589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164830 w 1491612"/>
              <a:gd name="connsiteY0" fmla="*/ 0 h 6858000"/>
              <a:gd name="connsiteX1" fmla="*/ 1491612 w 1491612"/>
              <a:gd name="connsiteY1" fmla="*/ 0 h 6858000"/>
              <a:gd name="connsiteX2" fmla="*/ 1491612 w 1491612"/>
              <a:gd name="connsiteY2" fmla="*/ 6858000 h 6858000"/>
              <a:gd name="connsiteX3" fmla="*/ 228306 w 1491612"/>
              <a:gd name="connsiteY3" fmla="*/ 6857735 h 6858000"/>
              <a:gd name="connsiteX4" fmla="*/ 264899 w 1491612"/>
              <a:gd name="connsiteY4" fmla="*/ 6776847 h 6858000"/>
              <a:gd name="connsiteX5" fmla="*/ 276399 w 1491612"/>
              <a:gd name="connsiteY5" fmla="*/ 6737706 h 6858000"/>
              <a:gd name="connsiteX6" fmla="*/ 301138 w 1491612"/>
              <a:gd name="connsiteY6" fmla="*/ 6691589 h 6858000"/>
              <a:gd name="connsiteX7" fmla="*/ 278695 w 1491612"/>
              <a:gd name="connsiteY7" fmla="*/ 6659970 h 6858000"/>
              <a:gd name="connsiteX8" fmla="*/ 293786 w 1491612"/>
              <a:gd name="connsiteY8" fmla="*/ 6636211 h 6858000"/>
              <a:gd name="connsiteX9" fmla="*/ 311230 w 1491612"/>
              <a:gd name="connsiteY9" fmla="*/ 6594177 h 6858000"/>
              <a:gd name="connsiteX10" fmla="*/ 325270 w 1491612"/>
              <a:gd name="connsiteY10" fmla="*/ 6557575 h 6858000"/>
              <a:gd name="connsiteX11" fmla="*/ 378227 w 1491612"/>
              <a:gd name="connsiteY11" fmla="*/ 6492130 h 6858000"/>
              <a:gd name="connsiteX12" fmla="*/ 393914 w 1491612"/>
              <a:gd name="connsiteY12" fmla="*/ 6431610 h 6858000"/>
              <a:gd name="connsiteX13" fmla="*/ 437619 w 1491612"/>
              <a:gd name="connsiteY13" fmla="*/ 6379786 h 6858000"/>
              <a:gd name="connsiteX14" fmla="*/ 420842 w 1491612"/>
              <a:gd name="connsiteY14" fmla="*/ 6334727 h 6858000"/>
              <a:gd name="connsiteX15" fmla="*/ 398257 w 1491612"/>
              <a:gd name="connsiteY15" fmla="*/ 6313295 h 6858000"/>
              <a:gd name="connsiteX16" fmla="*/ 405421 w 1491612"/>
              <a:gd name="connsiteY16" fmla="*/ 6280046 h 6858000"/>
              <a:gd name="connsiteX17" fmla="*/ 388166 w 1491612"/>
              <a:gd name="connsiteY17" fmla="*/ 6270265 h 6858000"/>
              <a:gd name="connsiteX18" fmla="*/ 415194 w 1491612"/>
              <a:gd name="connsiteY18" fmla="*/ 6252834 h 6858000"/>
              <a:gd name="connsiteX19" fmla="*/ 393186 w 1491612"/>
              <a:gd name="connsiteY19" fmla="*/ 6202459 h 6858000"/>
              <a:gd name="connsiteX20" fmla="*/ 391984 w 1491612"/>
              <a:gd name="connsiteY20" fmla="*/ 6153037 h 6858000"/>
              <a:gd name="connsiteX21" fmla="*/ 407399 w 1491612"/>
              <a:gd name="connsiteY21" fmla="*/ 6078132 h 6858000"/>
              <a:gd name="connsiteX22" fmla="*/ 394786 w 1491612"/>
              <a:gd name="connsiteY22" fmla="*/ 6028119 h 6858000"/>
              <a:gd name="connsiteX23" fmla="*/ 380015 w 1491612"/>
              <a:gd name="connsiteY23" fmla="*/ 5926735 h 6858000"/>
              <a:gd name="connsiteX24" fmla="*/ 429527 w 1491612"/>
              <a:gd name="connsiteY24" fmla="*/ 5712857 h 6858000"/>
              <a:gd name="connsiteX25" fmla="*/ 408602 w 1491612"/>
              <a:gd name="connsiteY25" fmla="*/ 5676393 h 6858000"/>
              <a:gd name="connsiteX26" fmla="*/ 448194 w 1491612"/>
              <a:gd name="connsiteY26" fmla="*/ 5563435 h 6858000"/>
              <a:gd name="connsiteX27" fmla="*/ 495324 w 1491612"/>
              <a:gd name="connsiteY27" fmla="*/ 5437125 h 6858000"/>
              <a:gd name="connsiteX28" fmla="*/ 508892 w 1491612"/>
              <a:gd name="connsiteY28" fmla="*/ 5396260 h 6858000"/>
              <a:gd name="connsiteX29" fmla="*/ 524873 w 1491612"/>
              <a:gd name="connsiteY29" fmla="*/ 5330009 h 6858000"/>
              <a:gd name="connsiteX30" fmla="*/ 558366 w 1491612"/>
              <a:gd name="connsiteY30" fmla="*/ 5273739 h 6858000"/>
              <a:gd name="connsiteX31" fmla="*/ 567965 w 1491612"/>
              <a:gd name="connsiteY31" fmla="*/ 5241779 h 6858000"/>
              <a:gd name="connsiteX32" fmla="*/ 579191 w 1491612"/>
              <a:gd name="connsiteY32" fmla="*/ 5225268 h 6858000"/>
              <a:gd name="connsiteX33" fmla="*/ 580211 w 1491612"/>
              <a:gd name="connsiteY33" fmla="*/ 5217684 h 6858000"/>
              <a:gd name="connsiteX34" fmla="*/ 587552 w 1491612"/>
              <a:gd name="connsiteY34" fmla="*/ 5193377 h 6858000"/>
              <a:gd name="connsiteX35" fmla="*/ 590855 w 1491612"/>
              <a:gd name="connsiteY35" fmla="*/ 5179288 h 6858000"/>
              <a:gd name="connsiteX36" fmla="*/ 591839 w 1491612"/>
              <a:gd name="connsiteY36" fmla="*/ 5173621 h 6858000"/>
              <a:gd name="connsiteX37" fmla="*/ 587473 w 1491612"/>
              <a:gd name="connsiteY37" fmla="*/ 5159961 h 6858000"/>
              <a:gd name="connsiteX38" fmla="*/ 594150 w 1491612"/>
              <a:gd name="connsiteY38" fmla="*/ 5144295 h 6858000"/>
              <a:gd name="connsiteX39" fmla="*/ 591083 w 1491612"/>
              <a:gd name="connsiteY39" fmla="*/ 5125185 h 6858000"/>
              <a:gd name="connsiteX40" fmla="*/ 597913 w 1491612"/>
              <a:gd name="connsiteY40" fmla="*/ 5121884 h 6858000"/>
              <a:gd name="connsiteX41" fmla="*/ 604949 w 1491612"/>
              <a:gd name="connsiteY41" fmla="*/ 5067850 h 6858000"/>
              <a:gd name="connsiteX42" fmla="*/ 607680 w 1491612"/>
              <a:gd name="connsiteY42" fmla="*/ 5060861 h 6858000"/>
              <a:gd name="connsiteX43" fmla="*/ 604384 w 1491612"/>
              <a:gd name="connsiteY43" fmla="*/ 5034192 h 6858000"/>
              <a:gd name="connsiteX44" fmla="*/ 605938 w 1491612"/>
              <a:gd name="connsiteY44" fmla="*/ 4993030 h 6858000"/>
              <a:gd name="connsiteX45" fmla="*/ 612847 w 1491612"/>
              <a:gd name="connsiteY45" fmla="*/ 4946844 h 6858000"/>
              <a:gd name="connsiteX46" fmla="*/ 608703 w 1491612"/>
              <a:gd name="connsiteY46" fmla="*/ 4932692 h 6858000"/>
              <a:gd name="connsiteX47" fmla="*/ 624106 w 1491612"/>
              <a:gd name="connsiteY47" fmla="*/ 4858827 h 6858000"/>
              <a:gd name="connsiteX48" fmla="*/ 630009 w 1491612"/>
              <a:gd name="connsiteY48" fmla="*/ 4821170 h 6858000"/>
              <a:gd name="connsiteX49" fmla="*/ 634742 w 1491612"/>
              <a:gd name="connsiteY49" fmla="*/ 4780965 h 6858000"/>
              <a:gd name="connsiteX50" fmla="*/ 636035 w 1491612"/>
              <a:gd name="connsiteY50" fmla="*/ 4750867 h 6858000"/>
              <a:gd name="connsiteX51" fmla="*/ 633842 w 1491612"/>
              <a:gd name="connsiteY51" fmla="*/ 4690749 h 6858000"/>
              <a:gd name="connsiteX52" fmla="*/ 629322 w 1491612"/>
              <a:gd name="connsiteY52" fmla="*/ 4584173 h 6858000"/>
              <a:gd name="connsiteX53" fmla="*/ 624405 w 1491612"/>
              <a:gd name="connsiteY53" fmla="*/ 4444346 h 6858000"/>
              <a:gd name="connsiteX54" fmla="*/ 620970 w 1491612"/>
              <a:gd name="connsiteY54" fmla="*/ 4375228 h 6858000"/>
              <a:gd name="connsiteX55" fmla="*/ 601623 w 1491612"/>
              <a:gd name="connsiteY55" fmla="*/ 4214165 h 6858000"/>
              <a:gd name="connsiteX56" fmla="*/ 605696 w 1491612"/>
              <a:gd name="connsiteY56" fmla="*/ 4090296 h 6858000"/>
              <a:gd name="connsiteX57" fmla="*/ 590952 w 1491612"/>
              <a:gd name="connsiteY57" fmla="*/ 4033999 h 6858000"/>
              <a:gd name="connsiteX58" fmla="*/ 592101 w 1491612"/>
              <a:gd name="connsiteY58" fmla="*/ 4031933 h 6858000"/>
              <a:gd name="connsiteX59" fmla="*/ 590677 w 1491612"/>
              <a:gd name="connsiteY59" fmla="*/ 4013953 h 6858000"/>
              <a:gd name="connsiteX60" fmla="*/ 576972 w 1491612"/>
              <a:gd name="connsiteY60" fmla="*/ 3974753 h 6858000"/>
              <a:gd name="connsiteX61" fmla="*/ 578570 w 1491612"/>
              <a:gd name="connsiteY61" fmla="*/ 3969950 h 6858000"/>
              <a:gd name="connsiteX62" fmla="*/ 571992 w 1491612"/>
              <a:gd name="connsiteY62" fmla="*/ 3933779 h 6858000"/>
              <a:gd name="connsiteX63" fmla="*/ 573323 w 1491612"/>
              <a:gd name="connsiteY63" fmla="*/ 3933093 h 6858000"/>
              <a:gd name="connsiteX64" fmla="*/ 577677 w 1491612"/>
              <a:gd name="connsiteY64" fmla="*/ 3922082 h 6858000"/>
              <a:gd name="connsiteX65" fmla="*/ 582755 w 1491612"/>
              <a:gd name="connsiteY65" fmla="*/ 3901461 h 6858000"/>
              <a:gd name="connsiteX66" fmla="*/ 605349 w 1491612"/>
              <a:gd name="connsiteY66" fmla="*/ 3813873 h 6858000"/>
              <a:gd name="connsiteX67" fmla="*/ 604774 w 1491612"/>
              <a:gd name="connsiteY67" fmla="*/ 3806161 h 6858000"/>
              <a:gd name="connsiteX68" fmla="*/ 605081 w 1491612"/>
              <a:gd name="connsiteY68" fmla="*/ 3805957 h 6858000"/>
              <a:gd name="connsiteX69" fmla="*/ 605108 w 1491612"/>
              <a:gd name="connsiteY69" fmla="*/ 3797724 h 6858000"/>
              <a:gd name="connsiteX70" fmla="*/ 603723 w 1491612"/>
              <a:gd name="connsiteY70" fmla="*/ 3792098 h 6858000"/>
              <a:gd name="connsiteX71" fmla="*/ 602607 w 1491612"/>
              <a:gd name="connsiteY71" fmla="*/ 3777135 h 6858000"/>
              <a:gd name="connsiteX72" fmla="*/ 604340 w 1491612"/>
              <a:gd name="connsiteY72" fmla="*/ 3771656 h 6858000"/>
              <a:gd name="connsiteX73" fmla="*/ 608083 w 1491612"/>
              <a:gd name="connsiteY73" fmla="*/ 3769007 h 6858000"/>
              <a:gd name="connsiteX74" fmla="*/ 607549 w 1491612"/>
              <a:gd name="connsiteY74" fmla="*/ 3767709 h 6858000"/>
              <a:gd name="connsiteX75" fmla="*/ 616245 w 1491612"/>
              <a:gd name="connsiteY75" fmla="*/ 3738082 h 6858000"/>
              <a:gd name="connsiteX76" fmla="*/ 623591 w 1491612"/>
              <a:gd name="connsiteY76" fmla="*/ 3673397 h 6858000"/>
              <a:gd name="connsiteX77" fmla="*/ 622887 w 1491612"/>
              <a:gd name="connsiteY77" fmla="*/ 3637109 h 6858000"/>
              <a:gd name="connsiteX78" fmla="*/ 626330 w 1491612"/>
              <a:gd name="connsiteY78" fmla="*/ 3536883 h 6858000"/>
              <a:gd name="connsiteX79" fmla="*/ 633868 w 1491612"/>
              <a:gd name="connsiteY79" fmla="*/ 3435652 h 6858000"/>
              <a:gd name="connsiteX80" fmla="*/ 635539 w 1491612"/>
              <a:gd name="connsiteY80" fmla="*/ 3307769 h 6858000"/>
              <a:gd name="connsiteX81" fmla="*/ 653102 w 1491612"/>
              <a:gd name="connsiteY81" fmla="*/ 3250522 h 6858000"/>
              <a:gd name="connsiteX82" fmla="*/ 653527 w 1491612"/>
              <a:gd name="connsiteY82" fmla="*/ 3229163 h 6858000"/>
              <a:gd name="connsiteX83" fmla="*/ 655350 w 1491612"/>
              <a:gd name="connsiteY83" fmla="*/ 3217217 h 6858000"/>
              <a:gd name="connsiteX84" fmla="*/ 642185 w 1491612"/>
              <a:gd name="connsiteY84" fmla="*/ 3183755 h 6858000"/>
              <a:gd name="connsiteX85" fmla="*/ 642686 w 1491612"/>
              <a:gd name="connsiteY85" fmla="*/ 3178642 h 6858000"/>
              <a:gd name="connsiteX86" fmla="*/ 630286 w 1491612"/>
              <a:gd name="connsiteY86" fmla="*/ 3158586 h 6858000"/>
              <a:gd name="connsiteX87" fmla="*/ 615471 w 1491612"/>
              <a:gd name="connsiteY87" fmla="*/ 3129034 h 6858000"/>
              <a:gd name="connsiteX88" fmla="*/ 616136 w 1491612"/>
              <a:gd name="connsiteY88" fmla="*/ 3126682 h 6858000"/>
              <a:gd name="connsiteX89" fmla="*/ 607004 w 1491612"/>
              <a:gd name="connsiteY89" fmla="*/ 3114519 h 6858000"/>
              <a:gd name="connsiteX90" fmla="*/ 593613 w 1491612"/>
              <a:gd name="connsiteY90" fmla="*/ 3106272 h 6858000"/>
              <a:gd name="connsiteX91" fmla="*/ 566343 w 1491612"/>
              <a:gd name="connsiteY91" fmla="*/ 2958185 h 6858000"/>
              <a:gd name="connsiteX92" fmla="*/ 508957 w 1491612"/>
              <a:gd name="connsiteY92" fmla="*/ 2762989 h 6858000"/>
              <a:gd name="connsiteX93" fmla="*/ 457875 w 1491612"/>
              <a:gd name="connsiteY93" fmla="*/ 2554718 h 6858000"/>
              <a:gd name="connsiteX94" fmla="*/ 437969 w 1491612"/>
              <a:gd name="connsiteY94" fmla="*/ 2485734 h 6858000"/>
              <a:gd name="connsiteX95" fmla="*/ 428692 w 1491612"/>
              <a:gd name="connsiteY95" fmla="*/ 2447068 h 6858000"/>
              <a:gd name="connsiteX96" fmla="*/ 415653 w 1491612"/>
              <a:gd name="connsiteY96" fmla="*/ 2425819 h 6858000"/>
              <a:gd name="connsiteX97" fmla="*/ 421652 w 1491612"/>
              <a:gd name="connsiteY97" fmla="*/ 2402874 h 6858000"/>
              <a:gd name="connsiteX98" fmla="*/ 424264 w 1491612"/>
              <a:gd name="connsiteY98" fmla="*/ 2381443 h 6858000"/>
              <a:gd name="connsiteX99" fmla="*/ 400593 w 1491612"/>
              <a:gd name="connsiteY99" fmla="*/ 2261920 h 6858000"/>
              <a:gd name="connsiteX100" fmla="*/ 390480 w 1491612"/>
              <a:gd name="connsiteY100" fmla="*/ 2195378 h 6858000"/>
              <a:gd name="connsiteX101" fmla="*/ 374697 w 1491612"/>
              <a:gd name="connsiteY101" fmla="*/ 2155135 h 6858000"/>
              <a:gd name="connsiteX102" fmla="*/ 372155 w 1491612"/>
              <a:gd name="connsiteY102" fmla="*/ 2118008 h 6858000"/>
              <a:gd name="connsiteX103" fmla="*/ 373148 w 1491612"/>
              <a:gd name="connsiteY103" fmla="*/ 2050531 h 6858000"/>
              <a:gd name="connsiteX104" fmla="*/ 364954 w 1491612"/>
              <a:gd name="connsiteY104" fmla="*/ 1963269 h 6858000"/>
              <a:gd name="connsiteX105" fmla="*/ 346132 w 1491612"/>
              <a:gd name="connsiteY105" fmla="*/ 1906352 h 6858000"/>
              <a:gd name="connsiteX106" fmla="*/ 322689 w 1491612"/>
              <a:gd name="connsiteY106" fmla="*/ 1861531 h 6858000"/>
              <a:gd name="connsiteX107" fmla="*/ 276488 w 1491612"/>
              <a:gd name="connsiteY107" fmla="*/ 1732919 h 6858000"/>
              <a:gd name="connsiteX108" fmla="*/ 248799 w 1491612"/>
              <a:gd name="connsiteY108" fmla="*/ 1663540 h 6858000"/>
              <a:gd name="connsiteX109" fmla="*/ 247925 w 1491612"/>
              <a:gd name="connsiteY109" fmla="*/ 1615777 h 6858000"/>
              <a:gd name="connsiteX110" fmla="*/ 228720 w 1491612"/>
              <a:gd name="connsiteY110" fmla="*/ 1563678 h 6858000"/>
              <a:gd name="connsiteX111" fmla="*/ 241800 w 1491612"/>
              <a:gd name="connsiteY111" fmla="*/ 1519474 h 6858000"/>
              <a:gd name="connsiteX112" fmla="*/ 234542 w 1491612"/>
              <a:gd name="connsiteY112" fmla="*/ 1477995 h 6858000"/>
              <a:gd name="connsiteX113" fmla="*/ 220627 w 1491612"/>
              <a:gd name="connsiteY113" fmla="*/ 1373769 h 6858000"/>
              <a:gd name="connsiteX114" fmla="*/ 228934 w 1491612"/>
              <a:gd name="connsiteY114" fmla="*/ 1307086 h 6858000"/>
              <a:gd name="connsiteX115" fmla="*/ 230122 w 1491612"/>
              <a:gd name="connsiteY115" fmla="*/ 1189033 h 6858000"/>
              <a:gd name="connsiteX116" fmla="*/ 234807 w 1491612"/>
              <a:gd name="connsiteY116" fmla="*/ 1168288 h 6858000"/>
              <a:gd name="connsiteX117" fmla="*/ 227089 w 1491612"/>
              <a:gd name="connsiteY117" fmla="*/ 1142577 h 6858000"/>
              <a:gd name="connsiteX118" fmla="*/ 216395 w 1491612"/>
              <a:gd name="connsiteY118" fmla="*/ 1088484 h 6858000"/>
              <a:gd name="connsiteX119" fmla="*/ 205131 w 1491612"/>
              <a:gd name="connsiteY119" fmla="*/ 1016103 h 6858000"/>
              <a:gd name="connsiteX120" fmla="*/ 206587 w 1491612"/>
              <a:gd name="connsiteY120" fmla="*/ 932283 h 6858000"/>
              <a:gd name="connsiteX121" fmla="*/ 208823 w 1491612"/>
              <a:gd name="connsiteY121" fmla="*/ 915925 h 6858000"/>
              <a:gd name="connsiteX122" fmla="*/ 201452 w 1491612"/>
              <a:gd name="connsiteY122" fmla="*/ 896999 h 6858000"/>
              <a:gd name="connsiteX123" fmla="*/ 170860 w 1491612"/>
              <a:gd name="connsiteY123" fmla="*/ 821517 h 6858000"/>
              <a:gd name="connsiteX124" fmla="*/ 149810 w 1491612"/>
              <a:gd name="connsiteY124" fmla="*/ 751353 h 6858000"/>
              <a:gd name="connsiteX125" fmla="*/ 149368 w 1491612"/>
              <a:gd name="connsiteY125" fmla="*/ 721230 h 6858000"/>
              <a:gd name="connsiteX126" fmla="*/ 135039 w 1491612"/>
              <a:gd name="connsiteY126" fmla="*/ 681659 h 6858000"/>
              <a:gd name="connsiteX127" fmla="*/ 120458 w 1491612"/>
              <a:gd name="connsiteY127" fmla="*/ 635218 h 6858000"/>
              <a:gd name="connsiteX128" fmla="*/ 125469 w 1491612"/>
              <a:gd name="connsiteY128" fmla="*/ 613763 h 6858000"/>
              <a:gd name="connsiteX129" fmla="*/ 111411 w 1491612"/>
              <a:gd name="connsiteY129" fmla="*/ 598582 h 6858000"/>
              <a:gd name="connsiteX130" fmla="*/ 111092 w 1491612"/>
              <a:gd name="connsiteY130" fmla="*/ 576846 h 6858000"/>
              <a:gd name="connsiteX131" fmla="*/ 90718 w 1491612"/>
              <a:gd name="connsiteY131" fmla="*/ 530055 h 6858000"/>
              <a:gd name="connsiteX132" fmla="*/ 89966 w 1491612"/>
              <a:gd name="connsiteY132" fmla="*/ 465389 h 6858000"/>
              <a:gd name="connsiteX133" fmla="*/ 72889 w 1491612"/>
              <a:gd name="connsiteY133" fmla="*/ 424699 h 6858000"/>
              <a:gd name="connsiteX134" fmla="*/ 73264 w 1491612"/>
              <a:gd name="connsiteY134" fmla="*/ 404917 h 6858000"/>
              <a:gd name="connsiteX135" fmla="*/ 53221 w 1491612"/>
              <a:gd name="connsiteY135" fmla="*/ 367211 h 6858000"/>
              <a:gd name="connsiteX136" fmla="*/ 19525 w 1491612"/>
              <a:gd name="connsiteY136" fmla="*/ 268519 h 6858000"/>
              <a:gd name="connsiteX137" fmla="*/ 7008 w 1491612"/>
              <a:gd name="connsiteY137" fmla="*/ 160886 h 6858000"/>
              <a:gd name="connsiteX138" fmla="*/ 2385 w 1491612"/>
              <a:gd name="connsiteY138" fmla="*/ 47336 h 6858000"/>
              <a:gd name="connsiteX139" fmla="*/ 164830 w 1491612"/>
              <a:gd name="connsiteY139" fmla="*/ 0 h 6858000"/>
              <a:gd name="connsiteX0" fmla="*/ 158408 w 1485190"/>
              <a:gd name="connsiteY0" fmla="*/ 0 h 6858000"/>
              <a:gd name="connsiteX1" fmla="*/ 1485190 w 1485190"/>
              <a:gd name="connsiteY1" fmla="*/ 0 h 6858000"/>
              <a:gd name="connsiteX2" fmla="*/ 1485190 w 1485190"/>
              <a:gd name="connsiteY2" fmla="*/ 6858000 h 6858000"/>
              <a:gd name="connsiteX3" fmla="*/ 221884 w 1485190"/>
              <a:gd name="connsiteY3" fmla="*/ 6857735 h 6858000"/>
              <a:gd name="connsiteX4" fmla="*/ 258477 w 1485190"/>
              <a:gd name="connsiteY4" fmla="*/ 6776847 h 6858000"/>
              <a:gd name="connsiteX5" fmla="*/ 269977 w 1485190"/>
              <a:gd name="connsiteY5" fmla="*/ 6737706 h 6858000"/>
              <a:gd name="connsiteX6" fmla="*/ 294716 w 1485190"/>
              <a:gd name="connsiteY6" fmla="*/ 6691589 h 6858000"/>
              <a:gd name="connsiteX7" fmla="*/ 272273 w 1485190"/>
              <a:gd name="connsiteY7" fmla="*/ 6659970 h 6858000"/>
              <a:gd name="connsiteX8" fmla="*/ 287364 w 1485190"/>
              <a:gd name="connsiteY8" fmla="*/ 6636211 h 6858000"/>
              <a:gd name="connsiteX9" fmla="*/ 304808 w 1485190"/>
              <a:gd name="connsiteY9" fmla="*/ 6594177 h 6858000"/>
              <a:gd name="connsiteX10" fmla="*/ 318848 w 1485190"/>
              <a:gd name="connsiteY10" fmla="*/ 6557575 h 6858000"/>
              <a:gd name="connsiteX11" fmla="*/ 371805 w 1485190"/>
              <a:gd name="connsiteY11" fmla="*/ 6492130 h 6858000"/>
              <a:gd name="connsiteX12" fmla="*/ 387492 w 1485190"/>
              <a:gd name="connsiteY12" fmla="*/ 6431610 h 6858000"/>
              <a:gd name="connsiteX13" fmla="*/ 431197 w 1485190"/>
              <a:gd name="connsiteY13" fmla="*/ 6379786 h 6858000"/>
              <a:gd name="connsiteX14" fmla="*/ 414420 w 1485190"/>
              <a:gd name="connsiteY14" fmla="*/ 6334727 h 6858000"/>
              <a:gd name="connsiteX15" fmla="*/ 391835 w 1485190"/>
              <a:gd name="connsiteY15" fmla="*/ 6313295 h 6858000"/>
              <a:gd name="connsiteX16" fmla="*/ 398999 w 1485190"/>
              <a:gd name="connsiteY16" fmla="*/ 6280046 h 6858000"/>
              <a:gd name="connsiteX17" fmla="*/ 381744 w 1485190"/>
              <a:gd name="connsiteY17" fmla="*/ 6270265 h 6858000"/>
              <a:gd name="connsiteX18" fmla="*/ 408772 w 1485190"/>
              <a:gd name="connsiteY18" fmla="*/ 6252834 h 6858000"/>
              <a:gd name="connsiteX19" fmla="*/ 386764 w 1485190"/>
              <a:gd name="connsiteY19" fmla="*/ 6202459 h 6858000"/>
              <a:gd name="connsiteX20" fmla="*/ 385562 w 1485190"/>
              <a:gd name="connsiteY20" fmla="*/ 6153037 h 6858000"/>
              <a:gd name="connsiteX21" fmla="*/ 400977 w 1485190"/>
              <a:gd name="connsiteY21" fmla="*/ 6078132 h 6858000"/>
              <a:gd name="connsiteX22" fmla="*/ 388364 w 1485190"/>
              <a:gd name="connsiteY22" fmla="*/ 6028119 h 6858000"/>
              <a:gd name="connsiteX23" fmla="*/ 373593 w 1485190"/>
              <a:gd name="connsiteY23" fmla="*/ 5926735 h 6858000"/>
              <a:gd name="connsiteX24" fmla="*/ 423105 w 1485190"/>
              <a:gd name="connsiteY24" fmla="*/ 5712857 h 6858000"/>
              <a:gd name="connsiteX25" fmla="*/ 402180 w 1485190"/>
              <a:gd name="connsiteY25" fmla="*/ 5676393 h 6858000"/>
              <a:gd name="connsiteX26" fmla="*/ 441772 w 1485190"/>
              <a:gd name="connsiteY26" fmla="*/ 5563435 h 6858000"/>
              <a:gd name="connsiteX27" fmla="*/ 488902 w 1485190"/>
              <a:gd name="connsiteY27" fmla="*/ 5437125 h 6858000"/>
              <a:gd name="connsiteX28" fmla="*/ 502470 w 1485190"/>
              <a:gd name="connsiteY28" fmla="*/ 5396260 h 6858000"/>
              <a:gd name="connsiteX29" fmla="*/ 518451 w 1485190"/>
              <a:gd name="connsiteY29" fmla="*/ 5330009 h 6858000"/>
              <a:gd name="connsiteX30" fmla="*/ 551944 w 1485190"/>
              <a:gd name="connsiteY30" fmla="*/ 5273739 h 6858000"/>
              <a:gd name="connsiteX31" fmla="*/ 561543 w 1485190"/>
              <a:gd name="connsiteY31" fmla="*/ 5241779 h 6858000"/>
              <a:gd name="connsiteX32" fmla="*/ 572769 w 1485190"/>
              <a:gd name="connsiteY32" fmla="*/ 5225268 h 6858000"/>
              <a:gd name="connsiteX33" fmla="*/ 573789 w 1485190"/>
              <a:gd name="connsiteY33" fmla="*/ 5217684 h 6858000"/>
              <a:gd name="connsiteX34" fmla="*/ 581130 w 1485190"/>
              <a:gd name="connsiteY34" fmla="*/ 5193377 h 6858000"/>
              <a:gd name="connsiteX35" fmla="*/ 584433 w 1485190"/>
              <a:gd name="connsiteY35" fmla="*/ 5179288 h 6858000"/>
              <a:gd name="connsiteX36" fmla="*/ 585417 w 1485190"/>
              <a:gd name="connsiteY36" fmla="*/ 5173621 h 6858000"/>
              <a:gd name="connsiteX37" fmla="*/ 581051 w 1485190"/>
              <a:gd name="connsiteY37" fmla="*/ 5159961 h 6858000"/>
              <a:gd name="connsiteX38" fmla="*/ 587728 w 1485190"/>
              <a:gd name="connsiteY38" fmla="*/ 5144295 h 6858000"/>
              <a:gd name="connsiteX39" fmla="*/ 584661 w 1485190"/>
              <a:gd name="connsiteY39" fmla="*/ 5125185 h 6858000"/>
              <a:gd name="connsiteX40" fmla="*/ 591491 w 1485190"/>
              <a:gd name="connsiteY40" fmla="*/ 5121884 h 6858000"/>
              <a:gd name="connsiteX41" fmla="*/ 598527 w 1485190"/>
              <a:gd name="connsiteY41" fmla="*/ 5067850 h 6858000"/>
              <a:gd name="connsiteX42" fmla="*/ 601258 w 1485190"/>
              <a:gd name="connsiteY42" fmla="*/ 5060861 h 6858000"/>
              <a:gd name="connsiteX43" fmla="*/ 597962 w 1485190"/>
              <a:gd name="connsiteY43" fmla="*/ 5034192 h 6858000"/>
              <a:gd name="connsiteX44" fmla="*/ 599516 w 1485190"/>
              <a:gd name="connsiteY44" fmla="*/ 4993030 h 6858000"/>
              <a:gd name="connsiteX45" fmla="*/ 606425 w 1485190"/>
              <a:gd name="connsiteY45" fmla="*/ 4946844 h 6858000"/>
              <a:gd name="connsiteX46" fmla="*/ 602281 w 1485190"/>
              <a:gd name="connsiteY46" fmla="*/ 4932692 h 6858000"/>
              <a:gd name="connsiteX47" fmla="*/ 617684 w 1485190"/>
              <a:gd name="connsiteY47" fmla="*/ 4858827 h 6858000"/>
              <a:gd name="connsiteX48" fmla="*/ 623587 w 1485190"/>
              <a:gd name="connsiteY48" fmla="*/ 4821170 h 6858000"/>
              <a:gd name="connsiteX49" fmla="*/ 628320 w 1485190"/>
              <a:gd name="connsiteY49" fmla="*/ 4780965 h 6858000"/>
              <a:gd name="connsiteX50" fmla="*/ 629613 w 1485190"/>
              <a:gd name="connsiteY50" fmla="*/ 4750867 h 6858000"/>
              <a:gd name="connsiteX51" fmla="*/ 627420 w 1485190"/>
              <a:gd name="connsiteY51" fmla="*/ 4690749 h 6858000"/>
              <a:gd name="connsiteX52" fmla="*/ 622900 w 1485190"/>
              <a:gd name="connsiteY52" fmla="*/ 4584173 h 6858000"/>
              <a:gd name="connsiteX53" fmla="*/ 617983 w 1485190"/>
              <a:gd name="connsiteY53" fmla="*/ 4444346 h 6858000"/>
              <a:gd name="connsiteX54" fmla="*/ 614548 w 1485190"/>
              <a:gd name="connsiteY54" fmla="*/ 4375228 h 6858000"/>
              <a:gd name="connsiteX55" fmla="*/ 595201 w 1485190"/>
              <a:gd name="connsiteY55" fmla="*/ 4214165 h 6858000"/>
              <a:gd name="connsiteX56" fmla="*/ 599274 w 1485190"/>
              <a:gd name="connsiteY56" fmla="*/ 4090296 h 6858000"/>
              <a:gd name="connsiteX57" fmla="*/ 584530 w 1485190"/>
              <a:gd name="connsiteY57" fmla="*/ 4033999 h 6858000"/>
              <a:gd name="connsiteX58" fmla="*/ 585679 w 1485190"/>
              <a:gd name="connsiteY58" fmla="*/ 4031933 h 6858000"/>
              <a:gd name="connsiteX59" fmla="*/ 584255 w 1485190"/>
              <a:gd name="connsiteY59" fmla="*/ 4013953 h 6858000"/>
              <a:gd name="connsiteX60" fmla="*/ 570550 w 1485190"/>
              <a:gd name="connsiteY60" fmla="*/ 3974753 h 6858000"/>
              <a:gd name="connsiteX61" fmla="*/ 572148 w 1485190"/>
              <a:gd name="connsiteY61" fmla="*/ 3969950 h 6858000"/>
              <a:gd name="connsiteX62" fmla="*/ 565570 w 1485190"/>
              <a:gd name="connsiteY62" fmla="*/ 3933779 h 6858000"/>
              <a:gd name="connsiteX63" fmla="*/ 566901 w 1485190"/>
              <a:gd name="connsiteY63" fmla="*/ 3933093 h 6858000"/>
              <a:gd name="connsiteX64" fmla="*/ 571255 w 1485190"/>
              <a:gd name="connsiteY64" fmla="*/ 3922082 h 6858000"/>
              <a:gd name="connsiteX65" fmla="*/ 576333 w 1485190"/>
              <a:gd name="connsiteY65" fmla="*/ 3901461 h 6858000"/>
              <a:gd name="connsiteX66" fmla="*/ 598927 w 1485190"/>
              <a:gd name="connsiteY66" fmla="*/ 3813873 h 6858000"/>
              <a:gd name="connsiteX67" fmla="*/ 598352 w 1485190"/>
              <a:gd name="connsiteY67" fmla="*/ 3806161 h 6858000"/>
              <a:gd name="connsiteX68" fmla="*/ 598659 w 1485190"/>
              <a:gd name="connsiteY68" fmla="*/ 3805957 h 6858000"/>
              <a:gd name="connsiteX69" fmla="*/ 598686 w 1485190"/>
              <a:gd name="connsiteY69" fmla="*/ 3797724 h 6858000"/>
              <a:gd name="connsiteX70" fmla="*/ 597301 w 1485190"/>
              <a:gd name="connsiteY70" fmla="*/ 3792098 h 6858000"/>
              <a:gd name="connsiteX71" fmla="*/ 596185 w 1485190"/>
              <a:gd name="connsiteY71" fmla="*/ 3777135 h 6858000"/>
              <a:gd name="connsiteX72" fmla="*/ 597918 w 1485190"/>
              <a:gd name="connsiteY72" fmla="*/ 3771656 h 6858000"/>
              <a:gd name="connsiteX73" fmla="*/ 601661 w 1485190"/>
              <a:gd name="connsiteY73" fmla="*/ 3769007 h 6858000"/>
              <a:gd name="connsiteX74" fmla="*/ 601127 w 1485190"/>
              <a:gd name="connsiteY74" fmla="*/ 3767709 h 6858000"/>
              <a:gd name="connsiteX75" fmla="*/ 609823 w 1485190"/>
              <a:gd name="connsiteY75" fmla="*/ 3738082 h 6858000"/>
              <a:gd name="connsiteX76" fmla="*/ 617169 w 1485190"/>
              <a:gd name="connsiteY76" fmla="*/ 3673397 h 6858000"/>
              <a:gd name="connsiteX77" fmla="*/ 616465 w 1485190"/>
              <a:gd name="connsiteY77" fmla="*/ 3637109 h 6858000"/>
              <a:gd name="connsiteX78" fmla="*/ 619908 w 1485190"/>
              <a:gd name="connsiteY78" fmla="*/ 3536883 h 6858000"/>
              <a:gd name="connsiteX79" fmla="*/ 627446 w 1485190"/>
              <a:gd name="connsiteY79" fmla="*/ 3435652 h 6858000"/>
              <a:gd name="connsiteX80" fmla="*/ 629117 w 1485190"/>
              <a:gd name="connsiteY80" fmla="*/ 3307769 h 6858000"/>
              <a:gd name="connsiteX81" fmla="*/ 646680 w 1485190"/>
              <a:gd name="connsiteY81" fmla="*/ 3250522 h 6858000"/>
              <a:gd name="connsiteX82" fmla="*/ 647105 w 1485190"/>
              <a:gd name="connsiteY82" fmla="*/ 3229163 h 6858000"/>
              <a:gd name="connsiteX83" fmla="*/ 648928 w 1485190"/>
              <a:gd name="connsiteY83" fmla="*/ 3217217 h 6858000"/>
              <a:gd name="connsiteX84" fmla="*/ 635763 w 1485190"/>
              <a:gd name="connsiteY84" fmla="*/ 3183755 h 6858000"/>
              <a:gd name="connsiteX85" fmla="*/ 636264 w 1485190"/>
              <a:gd name="connsiteY85" fmla="*/ 3178642 h 6858000"/>
              <a:gd name="connsiteX86" fmla="*/ 623864 w 1485190"/>
              <a:gd name="connsiteY86" fmla="*/ 3158586 h 6858000"/>
              <a:gd name="connsiteX87" fmla="*/ 609049 w 1485190"/>
              <a:gd name="connsiteY87" fmla="*/ 3129034 h 6858000"/>
              <a:gd name="connsiteX88" fmla="*/ 609714 w 1485190"/>
              <a:gd name="connsiteY88" fmla="*/ 3126682 h 6858000"/>
              <a:gd name="connsiteX89" fmla="*/ 600582 w 1485190"/>
              <a:gd name="connsiteY89" fmla="*/ 3114519 h 6858000"/>
              <a:gd name="connsiteX90" fmla="*/ 587191 w 1485190"/>
              <a:gd name="connsiteY90" fmla="*/ 3106272 h 6858000"/>
              <a:gd name="connsiteX91" fmla="*/ 559921 w 1485190"/>
              <a:gd name="connsiteY91" fmla="*/ 2958185 h 6858000"/>
              <a:gd name="connsiteX92" fmla="*/ 502535 w 1485190"/>
              <a:gd name="connsiteY92" fmla="*/ 2762989 h 6858000"/>
              <a:gd name="connsiteX93" fmla="*/ 451453 w 1485190"/>
              <a:gd name="connsiteY93" fmla="*/ 2554718 h 6858000"/>
              <a:gd name="connsiteX94" fmla="*/ 431547 w 1485190"/>
              <a:gd name="connsiteY94" fmla="*/ 2485734 h 6858000"/>
              <a:gd name="connsiteX95" fmla="*/ 422270 w 1485190"/>
              <a:gd name="connsiteY95" fmla="*/ 2447068 h 6858000"/>
              <a:gd name="connsiteX96" fmla="*/ 409231 w 1485190"/>
              <a:gd name="connsiteY96" fmla="*/ 2425819 h 6858000"/>
              <a:gd name="connsiteX97" fmla="*/ 415230 w 1485190"/>
              <a:gd name="connsiteY97" fmla="*/ 2402874 h 6858000"/>
              <a:gd name="connsiteX98" fmla="*/ 417842 w 1485190"/>
              <a:gd name="connsiteY98" fmla="*/ 2381443 h 6858000"/>
              <a:gd name="connsiteX99" fmla="*/ 394171 w 1485190"/>
              <a:gd name="connsiteY99" fmla="*/ 2261920 h 6858000"/>
              <a:gd name="connsiteX100" fmla="*/ 384058 w 1485190"/>
              <a:gd name="connsiteY100" fmla="*/ 2195378 h 6858000"/>
              <a:gd name="connsiteX101" fmla="*/ 368275 w 1485190"/>
              <a:gd name="connsiteY101" fmla="*/ 2155135 h 6858000"/>
              <a:gd name="connsiteX102" fmla="*/ 365733 w 1485190"/>
              <a:gd name="connsiteY102" fmla="*/ 2118008 h 6858000"/>
              <a:gd name="connsiteX103" fmla="*/ 366726 w 1485190"/>
              <a:gd name="connsiteY103" fmla="*/ 2050531 h 6858000"/>
              <a:gd name="connsiteX104" fmla="*/ 358532 w 1485190"/>
              <a:gd name="connsiteY104" fmla="*/ 1963269 h 6858000"/>
              <a:gd name="connsiteX105" fmla="*/ 339710 w 1485190"/>
              <a:gd name="connsiteY105" fmla="*/ 1906352 h 6858000"/>
              <a:gd name="connsiteX106" fmla="*/ 316267 w 1485190"/>
              <a:gd name="connsiteY106" fmla="*/ 1861531 h 6858000"/>
              <a:gd name="connsiteX107" fmla="*/ 270066 w 1485190"/>
              <a:gd name="connsiteY107" fmla="*/ 1732919 h 6858000"/>
              <a:gd name="connsiteX108" fmla="*/ 242377 w 1485190"/>
              <a:gd name="connsiteY108" fmla="*/ 1663540 h 6858000"/>
              <a:gd name="connsiteX109" fmla="*/ 241503 w 1485190"/>
              <a:gd name="connsiteY109" fmla="*/ 1615777 h 6858000"/>
              <a:gd name="connsiteX110" fmla="*/ 222298 w 1485190"/>
              <a:gd name="connsiteY110" fmla="*/ 1563678 h 6858000"/>
              <a:gd name="connsiteX111" fmla="*/ 235378 w 1485190"/>
              <a:gd name="connsiteY111" fmla="*/ 1519474 h 6858000"/>
              <a:gd name="connsiteX112" fmla="*/ 228120 w 1485190"/>
              <a:gd name="connsiteY112" fmla="*/ 1477995 h 6858000"/>
              <a:gd name="connsiteX113" fmla="*/ 214205 w 1485190"/>
              <a:gd name="connsiteY113" fmla="*/ 1373769 h 6858000"/>
              <a:gd name="connsiteX114" fmla="*/ 222512 w 1485190"/>
              <a:gd name="connsiteY114" fmla="*/ 1307086 h 6858000"/>
              <a:gd name="connsiteX115" fmla="*/ 223700 w 1485190"/>
              <a:gd name="connsiteY115" fmla="*/ 1189033 h 6858000"/>
              <a:gd name="connsiteX116" fmla="*/ 228385 w 1485190"/>
              <a:gd name="connsiteY116" fmla="*/ 1168288 h 6858000"/>
              <a:gd name="connsiteX117" fmla="*/ 220667 w 1485190"/>
              <a:gd name="connsiteY117" fmla="*/ 1142577 h 6858000"/>
              <a:gd name="connsiteX118" fmla="*/ 209973 w 1485190"/>
              <a:gd name="connsiteY118" fmla="*/ 1088484 h 6858000"/>
              <a:gd name="connsiteX119" fmla="*/ 198709 w 1485190"/>
              <a:gd name="connsiteY119" fmla="*/ 1016103 h 6858000"/>
              <a:gd name="connsiteX120" fmla="*/ 200165 w 1485190"/>
              <a:gd name="connsiteY120" fmla="*/ 932283 h 6858000"/>
              <a:gd name="connsiteX121" fmla="*/ 202401 w 1485190"/>
              <a:gd name="connsiteY121" fmla="*/ 915925 h 6858000"/>
              <a:gd name="connsiteX122" fmla="*/ 195030 w 1485190"/>
              <a:gd name="connsiteY122" fmla="*/ 896999 h 6858000"/>
              <a:gd name="connsiteX123" fmla="*/ 164438 w 1485190"/>
              <a:gd name="connsiteY123" fmla="*/ 821517 h 6858000"/>
              <a:gd name="connsiteX124" fmla="*/ 143388 w 1485190"/>
              <a:gd name="connsiteY124" fmla="*/ 751353 h 6858000"/>
              <a:gd name="connsiteX125" fmla="*/ 142946 w 1485190"/>
              <a:gd name="connsiteY125" fmla="*/ 721230 h 6858000"/>
              <a:gd name="connsiteX126" fmla="*/ 128617 w 1485190"/>
              <a:gd name="connsiteY126" fmla="*/ 681659 h 6858000"/>
              <a:gd name="connsiteX127" fmla="*/ 114036 w 1485190"/>
              <a:gd name="connsiteY127" fmla="*/ 635218 h 6858000"/>
              <a:gd name="connsiteX128" fmla="*/ 119047 w 1485190"/>
              <a:gd name="connsiteY128" fmla="*/ 613763 h 6858000"/>
              <a:gd name="connsiteX129" fmla="*/ 104989 w 1485190"/>
              <a:gd name="connsiteY129" fmla="*/ 598582 h 6858000"/>
              <a:gd name="connsiteX130" fmla="*/ 104670 w 1485190"/>
              <a:gd name="connsiteY130" fmla="*/ 576846 h 6858000"/>
              <a:gd name="connsiteX131" fmla="*/ 84296 w 1485190"/>
              <a:gd name="connsiteY131" fmla="*/ 530055 h 6858000"/>
              <a:gd name="connsiteX132" fmla="*/ 83544 w 1485190"/>
              <a:gd name="connsiteY132" fmla="*/ 465389 h 6858000"/>
              <a:gd name="connsiteX133" fmla="*/ 66467 w 1485190"/>
              <a:gd name="connsiteY133" fmla="*/ 424699 h 6858000"/>
              <a:gd name="connsiteX134" fmla="*/ 66842 w 1485190"/>
              <a:gd name="connsiteY134" fmla="*/ 404917 h 6858000"/>
              <a:gd name="connsiteX135" fmla="*/ 46799 w 1485190"/>
              <a:gd name="connsiteY135" fmla="*/ 367211 h 6858000"/>
              <a:gd name="connsiteX136" fmla="*/ 13103 w 1485190"/>
              <a:gd name="connsiteY136" fmla="*/ 268519 h 6858000"/>
              <a:gd name="connsiteX137" fmla="*/ 586 w 1485190"/>
              <a:gd name="connsiteY137" fmla="*/ 160886 h 6858000"/>
              <a:gd name="connsiteX138" fmla="*/ 198854 w 1485190"/>
              <a:gd name="connsiteY138" fmla="*/ 55288 h 6858000"/>
              <a:gd name="connsiteX139" fmla="*/ 158408 w 1485190"/>
              <a:gd name="connsiteY139" fmla="*/ 0 h 6858000"/>
              <a:gd name="connsiteX0" fmla="*/ 145305 w 1472087"/>
              <a:gd name="connsiteY0" fmla="*/ 0 h 6858000"/>
              <a:gd name="connsiteX1" fmla="*/ 1472087 w 1472087"/>
              <a:gd name="connsiteY1" fmla="*/ 0 h 6858000"/>
              <a:gd name="connsiteX2" fmla="*/ 1472087 w 1472087"/>
              <a:gd name="connsiteY2" fmla="*/ 6858000 h 6858000"/>
              <a:gd name="connsiteX3" fmla="*/ 208781 w 1472087"/>
              <a:gd name="connsiteY3" fmla="*/ 6857735 h 6858000"/>
              <a:gd name="connsiteX4" fmla="*/ 245374 w 1472087"/>
              <a:gd name="connsiteY4" fmla="*/ 6776847 h 6858000"/>
              <a:gd name="connsiteX5" fmla="*/ 256874 w 1472087"/>
              <a:gd name="connsiteY5" fmla="*/ 6737706 h 6858000"/>
              <a:gd name="connsiteX6" fmla="*/ 281613 w 1472087"/>
              <a:gd name="connsiteY6" fmla="*/ 6691589 h 6858000"/>
              <a:gd name="connsiteX7" fmla="*/ 259170 w 1472087"/>
              <a:gd name="connsiteY7" fmla="*/ 6659970 h 6858000"/>
              <a:gd name="connsiteX8" fmla="*/ 274261 w 1472087"/>
              <a:gd name="connsiteY8" fmla="*/ 6636211 h 6858000"/>
              <a:gd name="connsiteX9" fmla="*/ 291705 w 1472087"/>
              <a:gd name="connsiteY9" fmla="*/ 6594177 h 6858000"/>
              <a:gd name="connsiteX10" fmla="*/ 305745 w 1472087"/>
              <a:gd name="connsiteY10" fmla="*/ 6557575 h 6858000"/>
              <a:gd name="connsiteX11" fmla="*/ 358702 w 1472087"/>
              <a:gd name="connsiteY11" fmla="*/ 6492130 h 6858000"/>
              <a:gd name="connsiteX12" fmla="*/ 374389 w 1472087"/>
              <a:gd name="connsiteY12" fmla="*/ 6431610 h 6858000"/>
              <a:gd name="connsiteX13" fmla="*/ 418094 w 1472087"/>
              <a:gd name="connsiteY13" fmla="*/ 6379786 h 6858000"/>
              <a:gd name="connsiteX14" fmla="*/ 401317 w 1472087"/>
              <a:gd name="connsiteY14" fmla="*/ 6334727 h 6858000"/>
              <a:gd name="connsiteX15" fmla="*/ 378732 w 1472087"/>
              <a:gd name="connsiteY15" fmla="*/ 6313295 h 6858000"/>
              <a:gd name="connsiteX16" fmla="*/ 385896 w 1472087"/>
              <a:gd name="connsiteY16" fmla="*/ 6280046 h 6858000"/>
              <a:gd name="connsiteX17" fmla="*/ 368641 w 1472087"/>
              <a:gd name="connsiteY17" fmla="*/ 6270265 h 6858000"/>
              <a:gd name="connsiteX18" fmla="*/ 395669 w 1472087"/>
              <a:gd name="connsiteY18" fmla="*/ 6252834 h 6858000"/>
              <a:gd name="connsiteX19" fmla="*/ 373661 w 1472087"/>
              <a:gd name="connsiteY19" fmla="*/ 6202459 h 6858000"/>
              <a:gd name="connsiteX20" fmla="*/ 372459 w 1472087"/>
              <a:gd name="connsiteY20" fmla="*/ 6153037 h 6858000"/>
              <a:gd name="connsiteX21" fmla="*/ 387874 w 1472087"/>
              <a:gd name="connsiteY21" fmla="*/ 6078132 h 6858000"/>
              <a:gd name="connsiteX22" fmla="*/ 375261 w 1472087"/>
              <a:gd name="connsiteY22" fmla="*/ 6028119 h 6858000"/>
              <a:gd name="connsiteX23" fmla="*/ 360490 w 1472087"/>
              <a:gd name="connsiteY23" fmla="*/ 5926735 h 6858000"/>
              <a:gd name="connsiteX24" fmla="*/ 410002 w 1472087"/>
              <a:gd name="connsiteY24" fmla="*/ 5712857 h 6858000"/>
              <a:gd name="connsiteX25" fmla="*/ 389077 w 1472087"/>
              <a:gd name="connsiteY25" fmla="*/ 5676393 h 6858000"/>
              <a:gd name="connsiteX26" fmla="*/ 428669 w 1472087"/>
              <a:gd name="connsiteY26" fmla="*/ 5563435 h 6858000"/>
              <a:gd name="connsiteX27" fmla="*/ 475799 w 1472087"/>
              <a:gd name="connsiteY27" fmla="*/ 5437125 h 6858000"/>
              <a:gd name="connsiteX28" fmla="*/ 489367 w 1472087"/>
              <a:gd name="connsiteY28" fmla="*/ 5396260 h 6858000"/>
              <a:gd name="connsiteX29" fmla="*/ 505348 w 1472087"/>
              <a:gd name="connsiteY29" fmla="*/ 5330009 h 6858000"/>
              <a:gd name="connsiteX30" fmla="*/ 538841 w 1472087"/>
              <a:gd name="connsiteY30" fmla="*/ 5273739 h 6858000"/>
              <a:gd name="connsiteX31" fmla="*/ 548440 w 1472087"/>
              <a:gd name="connsiteY31" fmla="*/ 5241779 h 6858000"/>
              <a:gd name="connsiteX32" fmla="*/ 559666 w 1472087"/>
              <a:gd name="connsiteY32" fmla="*/ 5225268 h 6858000"/>
              <a:gd name="connsiteX33" fmla="*/ 560686 w 1472087"/>
              <a:gd name="connsiteY33" fmla="*/ 5217684 h 6858000"/>
              <a:gd name="connsiteX34" fmla="*/ 568027 w 1472087"/>
              <a:gd name="connsiteY34" fmla="*/ 5193377 h 6858000"/>
              <a:gd name="connsiteX35" fmla="*/ 571330 w 1472087"/>
              <a:gd name="connsiteY35" fmla="*/ 5179288 h 6858000"/>
              <a:gd name="connsiteX36" fmla="*/ 572314 w 1472087"/>
              <a:gd name="connsiteY36" fmla="*/ 5173621 h 6858000"/>
              <a:gd name="connsiteX37" fmla="*/ 567948 w 1472087"/>
              <a:gd name="connsiteY37" fmla="*/ 5159961 h 6858000"/>
              <a:gd name="connsiteX38" fmla="*/ 574625 w 1472087"/>
              <a:gd name="connsiteY38" fmla="*/ 5144295 h 6858000"/>
              <a:gd name="connsiteX39" fmla="*/ 571558 w 1472087"/>
              <a:gd name="connsiteY39" fmla="*/ 5125185 h 6858000"/>
              <a:gd name="connsiteX40" fmla="*/ 578388 w 1472087"/>
              <a:gd name="connsiteY40" fmla="*/ 5121884 h 6858000"/>
              <a:gd name="connsiteX41" fmla="*/ 585424 w 1472087"/>
              <a:gd name="connsiteY41" fmla="*/ 5067850 h 6858000"/>
              <a:gd name="connsiteX42" fmla="*/ 588155 w 1472087"/>
              <a:gd name="connsiteY42" fmla="*/ 5060861 h 6858000"/>
              <a:gd name="connsiteX43" fmla="*/ 584859 w 1472087"/>
              <a:gd name="connsiteY43" fmla="*/ 5034192 h 6858000"/>
              <a:gd name="connsiteX44" fmla="*/ 586413 w 1472087"/>
              <a:gd name="connsiteY44" fmla="*/ 4993030 h 6858000"/>
              <a:gd name="connsiteX45" fmla="*/ 593322 w 1472087"/>
              <a:gd name="connsiteY45" fmla="*/ 4946844 h 6858000"/>
              <a:gd name="connsiteX46" fmla="*/ 589178 w 1472087"/>
              <a:gd name="connsiteY46" fmla="*/ 4932692 h 6858000"/>
              <a:gd name="connsiteX47" fmla="*/ 604581 w 1472087"/>
              <a:gd name="connsiteY47" fmla="*/ 4858827 h 6858000"/>
              <a:gd name="connsiteX48" fmla="*/ 610484 w 1472087"/>
              <a:gd name="connsiteY48" fmla="*/ 4821170 h 6858000"/>
              <a:gd name="connsiteX49" fmla="*/ 615217 w 1472087"/>
              <a:gd name="connsiteY49" fmla="*/ 4780965 h 6858000"/>
              <a:gd name="connsiteX50" fmla="*/ 616510 w 1472087"/>
              <a:gd name="connsiteY50" fmla="*/ 4750867 h 6858000"/>
              <a:gd name="connsiteX51" fmla="*/ 614317 w 1472087"/>
              <a:gd name="connsiteY51" fmla="*/ 4690749 h 6858000"/>
              <a:gd name="connsiteX52" fmla="*/ 609797 w 1472087"/>
              <a:gd name="connsiteY52" fmla="*/ 4584173 h 6858000"/>
              <a:gd name="connsiteX53" fmla="*/ 604880 w 1472087"/>
              <a:gd name="connsiteY53" fmla="*/ 4444346 h 6858000"/>
              <a:gd name="connsiteX54" fmla="*/ 601445 w 1472087"/>
              <a:gd name="connsiteY54" fmla="*/ 4375228 h 6858000"/>
              <a:gd name="connsiteX55" fmla="*/ 582098 w 1472087"/>
              <a:gd name="connsiteY55" fmla="*/ 4214165 h 6858000"/>
              <a:gd name="connsiteX56" fmla="*/ 586171 w 1472087"/>
              <a:gd name="connsiteY56" fmla="*/ 4090296 h 6858000"/>
              <a:gd name="connsiteX57" fmla="*/ 571427 w 1472087"/>
              <a:gd name="connsiteY57" fmla="*/ 4033999 h 6858000"/>
              <a:gd name="connsiteX58" fmla="*/ 572576 w 1472087"/>
              <a:gd name="connsiteY58" fmla="*/ 4031933 h 6858000"/>
              <a:gd name="connsiteX59" fmla="*/ 571152 w 1472087"/>
              <a:gd name="connsiteY59" fmla="*/ 4013953 h 6858000"/>
              <a:gd name="connsiteX60" fmla="*/ 557447 w 1472087"/>
              <a:gd name="connsiteY60" fmla="*/ 3974753 h 6858000"/>
              <a:gd name="connsiteX61" fmla="*/ 559045 w 1472087"/>
              <a:gd name="connsiteY61" fmla="*/ 3969950 h 6858000"/>
              <a:gd name="connsiteX62" fmla="*/ 552467 w 1472087"/>
              <a:gd name="connsiteY62" fmla="*/ 3933779 h 6858000"/>
              <a:gd name="connsiteX63" fmla="*/ 553798 w 1472087"/>
              <a:gd name="connsiteY63" fmla="*/ 3933093 h 6858000"/>
              <a:gd name="connsiteX64" fmla="*/ 558152 w 1472087"/>
              <a:gd name="connsiteY64" fmla="*/ 3922082 h 6858000"/>
              <a:gd name="connsiteX65" fmla="*/ 563230 w 1472087"/>
              <a:gd name="connsiteY65" fmla="*/ 3901461 h 6858000"/>
              <a:gd name="connsiteX66" fmla="*/ 585824 w 1472087"/>
              <a:gd name="connsiteY66" fmla="*/ 3813873 h 6858000"/>
              <a:gd name="connsiteX67" fmla="*/ 585249 w 1472087"/>
              <a:gd name="connsiteY67" fmla="*/ 3806161 h 6858000"/>
              <a:gd name="connsiteX68" fmla="*/ 585556 w 1472087"/>
              <a:gd name="connsiteY68" fmla="*/ 3805957 h 6858000"/>
              <a:gd name="connsiteX69" fmla="*/ 585583 w 1472087"/>
              <a:gd name="connsiteY69" fmla="*/ 3797724 h 6858000"/>
              <a:gd name="connsiteX70" fmla="*/ 584198 w 1472087"/>
              <a:gd name="connsiteY70" fmla="*/ 3792098 h 6858000"/>
              <a:gd name="connsiteX71" fmla="*/ 583082 w 1472087"/>
              <a:gd name="connsiteY71" fmla="*/ 3777135 h 6858000"/>
              <a:gd name="connsiteX72" fmla="*/ 584815 w 1472087"/>
              <a:gd name="connsiteY72" fmla="*/ 3771656 h 6858000"/>
              <a:gd name="connsiteX73" fmla="*/ 588558 w 1472087"/>
              <a:gd name="connsiteY73" fmla="*/ 3769007 h 6858000"/>
              <a:gd name="connsiteX74" fmla="*/ 588024 w 1472087"/>
              <a:gd name="connsiteY74" fmla="*/ 3767709 h 6858000"/>
              <a:gd name="connsiteX75" fmla="*/ 596720 w 1472087"/>
              <a:gd name="connsiteY75" fmla="*/ 3738082 h 6858000"/>
              <a:gd name="connsiteX76" fmla="*/ 604066 w 1472087"/>
              <a:gd name="connsiteY76" fmla="*/ 3673397 h 6858000"/>
              <a:gd name="connsiteX77" fmla="*/ 603362 w 1472087"/>
              <a:gd name="connsiteY77" fmla="*/ 3637109 h 6858000"/>
              <a:gd name="connsiteX78" fmla="*/ 606805 w 1472087"/>
              <a:gd name="connsiteY78" fmla="*/ 3536883 h 6858000"/>
              <a:gd name="connsiteX79" fmla="*/ 614343 w 1472087"/>
              <a:gd name="connsiteY79" fmla="*/ 3435652 h 6858000"/>
              <a:gd name="connsiteX80" fmla="*/ 616014 w 1472087"/>
              <a:gd name="connsiteY80" fmla="*/ 3307769 h 6858000"/>
              <a:gd name="connsiteX81" fmla="*/ 633577 w 1472087"/>
              <a:gd name="connsiteY81" fmla="*/ 3250522 h 6858000"/>
              <a:gd name="connsiteX82" fmla="*/ 634002 w 1472087"/>
              <a:gd name="connsiteY82" fmla="*/ 3229163 h 6858000"/>
              <a:gd name="connsiteX83" fmla="*/ 635825 w 1472087"/>
              <a:gd name="connsiteY83" fmla="*/ 3217217 h 6858000"/>
              <a:gd name="connsiteX84" fmla="*/ 622660 w 1472087"/>
              <a:gd name="connsiteY84" fmla="*/ 3183755 h 6858000"/>
              <a:gd name="connsiteX85" fmla="*/ 623161 w 1472087"/>
              <a:gd name="connsiteY85" fmla="*/ 3178642 h 6858000"/>
              <a:gd name="connsiteX86" fmla="*/ 610761 w 1472087"/>
              <a:gd name="connsiteY86" fmla="*/ 3158586 h 6858000"/>
              <a:gd name="connsiteX87" fmla="*/ 595946 w 1472087"/>
              <a:gd name="connsiteY87" fmla="*/ 3129034 h 6858000"/>
              <a:gd name="connsiteX88" fmla="*/ 596611 w 1472087"/>
              <a:gd name="connsiteY88" fmla="*/ 3126682 h 6858000"/>
              <a:gd name="connsiteX89" fmla="*/ 587479 w 1472087"/>
              <a:gd name="connsiteY89" fmla="*/ 3114519 h 6858000"/>
              <a:gd name="connsiteX90" fmla="*/ 574088 w 1472087"/>
              <a:gd name="connsiteY90" fmla="*/ 3106272 h 6858000"/>
              <a:gd name="connsiteX91" fmla="*/ 546818 w 1472087"/>
              <a:gd name="connsiteY91" fmla="*/ 2958185 h 6858000"/>
              <a:gd name="connsiteX92" fmla="*/ 489432 w 1472087"/>
              <a:gd name="connsiteY92" fmla="*/ 2762989 h 6858000"/>
              <a:gd name="connsiteX93" fmla="*/ 438350 w 1472087"/>
              <a:gd name="connsiteY93" fmla="*/ 2554718 h 6858000"/>
              <a:gd name="connsiteX94" fmla="*/ 418444 w 1472087"/>
              <a:gd name="connsiteY94" fmla="*/ 2485734 h 6858000"/>
              <a:gd name="connsiteX95" fmla="*/ 409167 w 1472087"/>
              <a:gd name="connsiteY95" fmla="*/ 2447068 h 6858000"/>
              <a:gd name="connsiteX96" fmla="*/ 396128 w 1472087"/>
              <a:gd name="connsiteY96" fmla="*/ 2425819 h 6858000"/>
              <a:gd name="connsiteX97" fmla="*/ 402127 w 1472087"/>
              <a:gd name="connsiteY97" fmla="*/ 2402874 h 6858000"/>
              <a:gd name="connsiteX98" fmla="*/ 404739 w 1472087"/>
              <a:gd name="connsiteY98" fmla="*/ 2381443 h 6858000"/>
              <a:gd name="connsiteX99" fmla="*/ 381068 w 1472087"/>
              <a:gd name="connsiteY99" fmla="*/ 2261920 h 6858000"/>
              <a:gd name="connsiteX100" fmla="*/ 370955 w 1472087"/>
              <a:gd name="connsiteY100" fmla="*/ 2195378 h 6858000"/>
              <a:gd name="connsiteX101" fmla="*/ 355172 w 1472087"/>
              <a:gd name="connsiteY101" fmla="*/ 2155135 h 6858000"/>
              <a:gd name="connsiteX102" fmla="*/ 352630 w 1472087"/>
              <a:gd name="connsiteY102" fmla="*/ 2118008 h 6858000"/>
              <a:gd name="connsiteX103" fmla="*/ 353623 w 1472087"/>
              <a:gd name="connsiteY103" fmla="*/ 2050531 h 6858000"/>
              <a:gd name="connsiteX104" fmla="*/ 345429 w 1472087"/>
              <a:gd name="connsiteY104" fmla="*/ 1963269 h 6858000"/>
              <a:gd name="connsiteX105" fmla="*/ 326607 w 1472087"/>
              <a:gd name="connsiteY105" fmla="*/ 1906352 h 6858000"/>
              <a:gd name="connsiteX106" fmla="*/ 303164 w 1472087"/>
              <a:gd name="connsiteY106" fmla="*/ 1861531 h 6858000"/>
              <a:gd name="connsiteX107" fmla="*/ 256963 w 1472087"/>
              <a:gd name="connsiteY107" fmla="*/ 1732919 h 6858000"/>
              <a:gd name="connsiteX108" fmla="*/ 229274 w 1472087"/>
              <a:gd name="connsiteY108" fmla="*/ 1663540 h 6858000"/>
              <a:gd name="connsiteX109" fmla="*/ 228400 w 1472087"/>
              <a:gd name="connsiteY109" fmla="*/ 1615777 h 6858000"/>
              <a:gd name="connsiteX110" fmla="*/ 209195 w 1472087"/>
              <a:gd name="connsiteY110" fmla="*/ 1563678 h 6858000"/>
              <a:gd name="connsiteX111" fmla="*/ 222275 w 1472087"/>
              <a:gd name="connsiteY111" fmla="*/ 1519474 h 6858000"/>
              <a:gd name="connsiteX112" fmla="*/ 215017 w 1472087"/>
              <a:gd name="connsiteY112" fmla="*/ 1477995 h 6858000"/>
              <a:gd name="connsiteX113" fmla="*/ 201102 w 1472087"/>
              <a:gd name="connsiteY113" fmla="*/ 1373769 h 6858000"/>
              <a:gd name="connsiteX114" fmla="*/ 209409 w 1472087"/>
              <a:gd name="connsiteY114" fmla="*/ 1307086 h 6858000"/>
              <a:gd name="connsiteX115" fmla="*/ 210597 w 1472087"/>
              <a:gd name="connsiteY115" fmla="*/ 1189033 h 6858000"/>
              <a:gd name="connsiteX116" fmla="*/ 215282 w 1472087"/>
              <a:gd name="connsiteY116" fmla="*/ 1168288 h 6858000"/>
              <a:gd name="connsiteX117" fmla="*/ 207564 w 1472087"/>
              <a:gd name="connsiteY117" fmla="*/ 1142577 h 6858000"/>
              <a:gd name="connsiteX118" fmla="*/ 196870 w 1472087"/>
              <a:gd name="connsiteY118" fmla="*/ 1088484 h 6858000"/>
              <a:gd name="connsiteX119" fmla="*/ 185606 w 1472087"/>
              <a:gd name="connsiteY119" fmla="*/ 1016103 h 6858000"/>
              <a:gd name="connsiteX120" fmla="*/ 187062 w 1472087"/>
              <a:gd name="connsiteY120" fmla="*/ 932283 h 6858000"/>
              <a:gd name="connsiteX121" fmla="*/ 189298 w 1472087"/>
              <a:gd name="connsiteY121" fmla="*/ 915925 h 6858000"/>
              <a:gd name="connsiteX122" fmla="*/ 181927 w 1472087"/>
              <a:gd name="connsiteY122" fmla="*/ 896999 h 6858000"/>
              <a:gd name="connsiteX123" fmla="*/ 151335 w 1472087"/>
              <a:gd name="connsiteY123" fmla="*/ 821517 h 6858000"/>
              <a:gd name="connsiteX124" fmla="*/ 130285 w 1472087"/>
              <a:gd name="connsiteY124" fmla="*/ 751353 h 6858000"/>
              <a:gd name="connsiteX125" fmla="*/ 129843 w 1472087"/>
              <a:gd name="connsiteY125" fmla="*/ 721230 h 6858000"/>
              <a:gd name="connsiteX126" fmla="*/ 115514 w 1472087"/>
              <a:gd name="connsiteY126" fmla="*/ 681659 h 6858000"/>
              <a:gd name="connsiteX127" fmla="*/ 100933 w 1472087"/>
              <a:gd name="connsiteY127" fmla="*/ 635218 h 6858000"/>
              <a:gd name="connsiteX128" fmla="*/ 105944 w 1472087"/>
              <a:gd name="connsiteY128" fmla="*/ 613763 h 6858000"/>
              <a:gd name="connsiteX129" fmla="*/ 91886 w 1472087"/>
              <a:gd name="connsiteY129" fmla="*/ 598582 h 6858000"/>
              <a:gd name="connsiteX130" fmla="*/ 91567 w 1472087"/>
              <a:gd name="connsiteY130" fmla="*/ 576846 h 6858000"/>
              <a:gd name="connsiteX131" fmla="*/ 71193 w 1472087"/>
              <a:gd name="connsiteY131" fmla="*/ 530055 h 6858000"/>
              <a:gd name="connsiteX132" fmla="*/ 70441 w 1472087"/>
              <a:gd name="connsiteY132" fmla="*/ 465389 h 6858000"/>
              <a:gd name="connsiteX133" fmla="*/ 53364 w 1472087"/>
              <a:gd name="connsiteY133" fmla="*/ 424699 h 6858000"/>
              <a:gd name="connsiteX134" fmla="*/ 53739 w 1472087"/>
              <a:gd name="connsiteY134" fmla="*/ 404917 h 6858000"/>
              <a:gd name="connsiteX135" fmla="*/ 33696 w 1472087"/>
              <a:gd name="connsiteY135" fmla="*/ 367211 h 6858000"/>
              <a:gd name="connsiteX136" fmla="*/ 0 w 1472087"/>
              <a:gd name="connsiteY136" fmla="*/ 268519 h 6858000"/>
              <a:gd name="connsiteX137" fmla="*/ 173467 w 1472087"/>
              <a:gd name="connsiteY137" fmla="*/ 144983 h 6858000"/>
              <a:gd name="connsiteX138" fmla="*/ 185751 w 1472087"/>
              <a:gd name="connsiteY138" fmla="*/ 55288 h 6858000"/>
              <a:gd name="connsiteX139" fmla="*/ 145305 w 1472087"/>
              <a:gd name="connsiteY139" fmla="*/ 0 h 6858000"/>
              <a:gd name="connsiteX0" fmla="*/ 112107 w 1438889"/>
              <a:gd name="connsiteY0" fmla="*/ 0 h 6858000"/>
              <a:gd name="connsiteX1" fmla="*/ 1438889 w 1438889"/>
              <a:gd name="connsiteY1" fmla="*/ 0 h 6858000"/>
              <a:gd name="connsiteX2" fmla="*/ 1438889 w 1438889"/>
              <a:gd name="connsiteY2" fmla="*/ 6858000 h 6858000"/>
              <a:gd name="connsiteX3" fmla="*/ 175583 w 1438889"/>
              <a:gd name="connsiteY3" fmla="*/ 6857735 h 6858000"/>
              <a:gd name="connsiteX4" fmla="*/ 212176 w 1438889"/>
              <a:gd name="connsiteY4" fmla="*/ 6776847 h 6858000"/>
              <a:gd name="connsiteX5" fmla="*/ 223676 w 1438889"/>
              <a:gd name="connsiteY5" fmla="*/ 6737706 h 6858000"/>
              <a:gd name="connsiteX6" fmla="*/ 248415 w 1438889"/>
              <a:gd name="connsiteY6" fmla="*/ 6691589 h 6858000"/>
              <a:gd name="connsiteX7" fmla="*/ 225972 w 1438889"/>
              <a:gd name="connsiteY7" fmla="*/ 6659970 h 6858000"/>
              <a:gd name="connsiteX8" fmla="*/ 241063 w 1438889"/>
              <a:gd name="connsiteY8" fmla="*/ 6636211 h 6858000"/>
              <a:gd name="connsiteX9" fmla="*/ 258507 w 1438889"/>
              <a:gd name="connsiteY9" fmla="*/ 6594177 h 6858000"/>
              <a:gd name="connsiteX10" fmla="*/ 272547 w 1438889"/>
              <a:gd name="connsiteY10" fmla="*/ 6557575 h 6858000"/>
              <a:gd name="connsiteX11" fmla="*/ 325504 w 1438889"/>
              <a:gd name="connsiteY11" fmla="*/ 6492130 h 6858000"/>
              <a:gd name="connsiteX12" fmla="*/ 341191 w 1438889"/>
              <a:gd name="connsiteY12" fmla="*/ 6431610 h 6858000"/>
              <a:gd name="connsiteX13" fmla="*/ 384896 w 1438889"/>
              <a:gd name="connsiteY13" fmla="*/ 6379786 h 6858000"/>
              <a:gd name="connsiteX14" fmla="*/ 368119 w 1438889"/>
              <a:gd name="connsiteY14" fmla="*/ 6334727 h 6858000"/>
              <a:gd name="connsiteX15" fmla="*/ 345534 w 1438889"/>
              <a:gd name="connsiteY15" fmla="*/ 6313295 h 6858000"/>
              <a:gd name="connsiteX16" fmla="*/ 352698 w 1438889"/>
              <a:gd name="connsiteY16" fmla="*/ 6280046 h 6858000"/>
              <a:gd name="connsiteX17" fmla="*/ 335443 w 1438889"/>
              <a:gd name="connsiteY17" fmla="*/ 6270265 h 6858000"/>
              <a:gd name="connsiteX18" fmla="*/ 362471 w 1438889"/>
              <a:gd name="connsiteY18" fmla="*/ 6252834 h 6858000"/>
              <a:gd name="connsiteX19" fmla="*/ 340463 w 1438889"/>
              <a:gd name="connsiteY19" fmla="*/ 6202459 h 6858000"/>
              <a:gd name="connsiteX20" fmla="*/ 339261 w 1438889"/>
              <a:gd name="connsiteY20" fmla="*/ 6153037 h 6858000"/>
              <a:gd name="connsiteX21" fmla="*/ 354676 w 1438889"/>
              <a:gd name="connsiteY21" fmla="*/ 6078132 h 6858000"/>
              <a:gd name="connsiteX22" fmla="*/ 342063 w 1438889"/>
              <a:gd name="connsiteY22" fmla="*/ 6028119 h 6858000"/>
              <a:gd name="connsiteX23" fmla="*/ 327292 w 1438889"/>
              <a:gd name="connsiteY23" fmla="*/ 5926735 h 6858000"/>
              <a:gd name="connsiteX24" fmla="*/ 376804 w 1438889"/>
              <a:gd name="connsiteY24" fmla="*/ 5712857 h 6858000"/>
              <a:gd name="connsiteX25" fmla="*/ 355879 w 1438889"/>
              <a:gd name="connsiteY25" fmla="*/ 5676393 h 6858000"/>
              <a:gd name="connsiteX26" fmla="*/ 395471 w 1438889"/>
              <a:gd name="connsiteY26" fmla="*/ 5563435 h 6858000"/>
              <a:gd name="connsiteX27" fmla="*/ 442601 w 1438889"/>
              <a:gd name="connsiteY27" fmla="*/ 5437125 h 6858000"/>
              <a:gd name="connsiteX28" fmla="*/ 456169 w 1438889"/>
              <a:gd name="connsiteY28" fmla="*/ 5396260 h 6858000"/>
              <a:gd name="connsiteX29" fmla="*/ 472150 w 1438889"/>
              <a:gd name="connsiteY29" fmla="*/ 5330009 h 6858000"/>
              <a:gd name="connsiteX30" fmla="*/ 505643 w 1438889"/>
              <a:gd name="connsiteY30" fmla="*/ 5273739 h 6858000"/>
              <a:gd name="connsiteX31" fmla="*/ 515242 w 1438889"/>
              <a:gd name="connsiteY31" fmla="*/ 5241779 h 6858000"/>
              <a:gd name="connsiteX32" fmla="*/ 526468 w 1438889"/>
              <a:gd name="connsiteY32" fmla="*/ 5225268 h 6858000"/>
              <a:gd name="connsiteX33" fmla="*/ 527488 w 1438889"/>
              <a:gd name="connsiteY33" fmla="*/ 5217684 h 6858000"/>
              <a:gd name="connsiteX34" fmla="*/ 534829 w 1438889"/>
              <a:gd name="connsiteY34" fmla="*/ 5193377 h 6858000"/>
              <a:gd name="connsiteX35" fmla="*/ 538132 w 1438889"/>
              <a:gd name="connsiteY35" fmla="*/ 5179288 h 6858000"/>
              <a:gd name="connsiteX36" fmla="*/ 539116 w 1438889"/>
              <a:gd name="connsiteY36" fmla="*/ 5173621 h 6858000"/>
              <a:gd name="connsiteX37" fmla="*/ 534750 w 1438889"/>
              <a:gd name="connsiteY37" fmla="*/ 5159961 h 6858000"/>
              <a:gd name="connsiteX38" fmla="*/ 541427 w 1438889"/>
              <a:gd name="connsiteY38" fmla="*/ 5144295 h 6858000"/>
              <a:gd name="connsiteX39" fmla="*/ 538360 w 1438889"/>
              <a:gd name="connsiteY39" fmla="*/ 5125185 h 6858000"/>
              <a:gd name="connsiteX40" fmla="*/ 545190 w 1438889"/>
              <a:gd name="connsiteY40" fmla="*/ 5121884 h 6858000"/>
              <a:gd name="connsiteX41" fmla="*/ 552226 w 1438889"/>
              <a:gd name="connsiteY41" fmla="*/ 5067850 h 6858000"/>
              <a:gd name="connsiteX42" fmla="*/ 554957 w 1438889"/>
              <a:gd name="connsiteY42" fmla="*/ 5060861 h 6858000"/>
              <a:gd name="connsiteX43" fmla="*/ 551661 w 1438889"/>
              <a:gd name="connsiteY43" fmla="*/ 5034192 h 6858000"/>
              <a:gd name="connsiteX44" fmla="*/ 553215 w 1438889"/>
              <a:gd name="connsiteY44" fmla="*/ 4993030 h 6858000"/>
              <a:gd name="connsiteX45" fmla="*/ 560124 w 1438889"/>
              <a:gd name="connsiteY45" fmla="*/ 4946844 h 6858000"/>
              <a:gd name="connsiteX46" fmla="*/ 555980 w 1438889"/>
              <a:gd name="connsiteY46" fmla="*/ 4932692 h 6858000"/>
              <a:gd name="connsiteX47" fmla="*/ 571383 w 1438889"/>
              <a:gd name="connsiteY47" fmla="*/ 4858827 h 6858000"/>
              <a:gd name="connsiteX48" fmla="*/ 577286 w 1438889"/>
              <a:gd name="connsiteY48" fmla="*/ 4821170 h 6858000"/>
              <a:gd name="connsiteX49" fmla="*/ 582019 w 1438889"/>
              <a:gd name="connsiteY49" fmla="*/ 4780965 h 6858000"/>
              <a:gd name="connsiteX50" fmla="*/ 583312 w 1438889"/>
              <a:gd name="connsiteY50" fmla="*/ 4750867 h 6858000"/>
              <a:gd name="connsiteX51" fmla="*/ 581119 w 1438889"/>
              <a:gd name="connsiteY51" fmla="*/ 4690749 h 6858000"/>
              <a:gd name="connsiteX52" fmla="*/ 576599 w 1438889"/>
              <a:gd name="connsiteY52" fmla="*/ 4584173 h 6858000"/>
              <a:gd name="connsiteX53" fmla="*/ 571682 w 1438889"/>
              <a:gd name="connsiteY53" fmla="*/ 4444346 h 6858000"/>
              <a:gd name="connsiteX54" fmla="*/ 568247 w 1438889"/>
              <a:gd name="connsiteY54" fmla="*/ 4375228 h 6858000"/>
              <a:gd name="connsiteX55" fmla="*/ 548900 w 1438889"/>
              <a:gd name="connsiteY55" fmla="*/ 4214165 h 6858000"/>
              <a:gd name="connsiteX56" fmla="*/ 552973 w 1438889"/>
              <a:gd name="connsiteY56" fmla="*/ 4090296 h 6858000"/>
              <a:gd name="connsiteX57" fmla="*/ 538229 w 1438889"/>
              <a:gd name="connsiteY57" fmla="*/ 4033999 h 6858000"/>
              <a:gd name="connsiteX58" fmla="*/ 539378 w 1438889"/>
              <a:gd name="connsiteY58" fmla="*/ 4031933 h 6858000"/>
              <a:gd name="connsiteX59" fmla="*/ 537954 w 1438889"/>
              <a:gd name="connsiteY59" fmla="*/ 4013953 h 6858000"/>
              <a:gd name="connsiteX60" fmla="*/ 524249 w 1438889"/>
              <a:gd name="connsiteY60" fmla="*/ 3974753 h 6858000"/>
              <a:gd name="connsiteX61" fmla="*/ 525847 w 1438889"/>
              <a:gd name="connsiteY61" fmla="*/ 3969950 h 6858000"/>
              <a:gd name="connsiteX62" fmla="*/ 519269 w 1438889"/>
              <a:gd name="connsiteY62" fmla="*/ 3933779 h 6858000"/>
              <a:gd name="connsiteX63" fmla="*/ 520600 w 1438889"/>
              <a:gd name="connsiteY63" fmla="*/ 3933093 h 6858000"/>
              <a:gd name="connsiteX64" fmla="*/ 524954 w 1438889"/>
              <a:gd name="connsiteY64" fmla="*/ 3922082 h 6858000"/>
              <a:gd name="connsiteX65" fmla="*/ 530032 w 1438889"/>
              <a:gd name="connsiteY65" fmla="*/ 3901461 h 6858000"/>
              <a:gd name="connsiteX66" fmla="*/ 552626 w 1438889"/>
              <a:gd name="connsiteY66" fmla="*/ 3813873 h 6858000"/>
              <a:gd name="connsiteX67" fmla="*/ 552051 w 1438889"/>
              <a:gd name="connsiteY67" fmla="*/ 3806161 h 6858000"/>
              <a:gd name="connsiteX68" fmla="*/ 552358 w 1438889"/>
              <a:gd name="connsiteY68" fmla="*/ 3805957 h 6858000"/>
              <a:gd name="connsiteX69" fmla="*/ 552385 w 1438889"/>
              <a:gd name="connsiteY69" fmla="*/ 3797724 h 6858000"/>
              <a:gd name="connsiteX70" fmla="*/ 551000 w 1438889"/>
              <a:gd name="connsiteY70" fmla="*/ 3792098 h 6858000"/>
              <a:gd name="connsiteX71" fmla="*/ 549884 w 1438889"/>
              <a:gd name="connsiteY71" fmla="*/ 3777135 h 6858000"/>
              <a:gd name="connsiteX72" fmla="*/ 551617 w 1438889"/>
              <a:gd name="connsiteY72" fmla="*/ 3771656 h 6858000"/>
              <a:gd name="connsiteX73" fmla="*/ 555360 w 1438889"/>
              <a:gd name="connsiteY73" fmla="*/ 3769007 h 6858000"/>
              <a:gd name="connsiteX74" fmla="*/ 554826 w 1438889"/>
              <a:gd name="connsiteY74" fmla="*/ 3767709 h 6858000"/>
              <a:gd name="connsiteX75" fmla="*/ 563522 w 1438889"/>
              <a:gd name="connsiteY75" fmla="*/ 3738082 h 6858000"/>
              <a:gd name="connsiteX76" fmla="*/ 570868 w 1438889"/>
              <a:gd name="connsiteY76" fmla="*/ 3673397 h 6858000"/>
              <a:gd name="connsiteX77" fmla="*/ 570164 w 1438889"/>
              <a:gd name="connsiteY77" fmla="*/ 3637109 h 6858000"/>
              <a:gd name="connsiteX78" fmla="*/ 573607 w 1438889"/>
              <a:gd name="connsiteY78" fmla="*/ 3536883 h 6858000"/>
              <a:gd name="connsiteX79" fmla="*/ 581145 w 1438889"/>
              <a:gd name="connsiteY79" fmla="*/ 3435652 h 6858000"/>
              <a:gd name="connsiteX80" fmla="*/ 582816 w 1438889"/>
              <a:gd name="connsiteY80" fmla="*/ 3307769 h 6858000"/>
              <a:gd name="connsiteX81" fmla="*/ 600379 w 1438889"/>
              <a:gd name="connsiteY81" fmla="*/ 3250522 h 6858000"/>
              <a:gd name="connsiteX82" fmla="*/ 600804 w 1438889"/>
              <a:gd name="connsiteY82" fmla="*/ 3229163 h 6858000"/>
              <a:gd name="connsiteX83" fmla="*/ 602627 w 1438889"/>
              <a:gd name="connsiteY83" fmla="*/ 3217217 h 6858000"/>
              <a:gd name="connsiteX84" fmla="*/ 589462 w 1438889"/>
              <a:gd name="connsiteY84" fmla="*/ 3183755 h 6858000"/>
              <a:gd name="connsiteX85" fmla="*/ 589963 w 1438889"/>
              <a:gd name="connsiteY85" fmla="*/ 3178642 h 6858000"/>
              <a:gd name="connsiteX86" fmla="*/ 577563 w 1438889"/>
              <a:gd name="connsiteY86" fmla="*/ 3158586 h 6858000"/>
              <a:gd name="connsiteX87" fmla="*/ 562748 w 1438889"/>
              <a:gd name="connsiteY87" fmla="*/ 3129034 h 6858000"/>
              <a:gd name="connsiteX88" fmla="*/ 563413 w 1438889"/>
              <a:gd name="connsiteY88" fmla="*/ 3126682 h 6858000"/>
              <a:gd name="connsiteX89" fmla="*/ 554281 w 1438889"/>
              <a:gd name="connsiteY89" fmla="*/ 3114519 h 6858000"/>
              <a:gd name="connsiteX90" fmla="*/ 540890 w 1438889"/>
              <a:gd name="connsiteY90" fmla="*/ 3106272 h 6858000"/>
              <a:gd name="connsiteX91" fmla="*/ 513620 w 1438889"/>
              <a:gd name="connsiteY91" fmla="*/ 2958185 h 6858000"/>
              <a:gd name="connsiteX92" fmla="*/ 456234 w 1438889"/>
              <a:gd name="connsiteY92" fmla="*/ 2762989 h 6858000"/>
              <a:gd name="connsiteX93" fmla="*/ 405152 w 1438889"/>
              <a:gd name="connsiteY93" fmla="*/ 2554718 h 6858000"/>
              <a:gd name="connsiteX94" fmla="*/ 385246 w 1438889"/>
              <a:gd name="connsiteY94" fmla="*/ 2485734 h 6858000"/>
              <a:gd name="connsiteX95" fmla="*/ 375969 w 1438889"/>
              <a:gd name="connsiteY95" fmla="*/ 2447068 h 6858000"/>
              <a:gd name="connsiteX96" fmla="*/ 362930 w 1438889"/>
              <a:gd name="connsiteY96" fmla="*/ 2425819 h 6858000"/>
              <a:gd name="connsiteX97" fmla="*/ 368929 w 1438889"/>
              <a:gd name="connsiteY97" fmla="*/ 2402874 h 6858000"/>
              <a:gd name="connsiteX98" fmla="*/ 371541 w 1438889"/>
              <a:gd name="connsiteY98" fmla="*/ 2381443 h 6858000"/>
              <a:gd name="connsiteX99" fmla="*/ 347870 w 1438889"/>
              <a:gd name="connsiteY99" fmla="*/ 2261920 h 6858000"/>
              <a:gd name="connsiteX100" fmla="*/ 337757 w 1438889"/>
              <a:gd name="connsiteY100" fmla="*/ 2195378 h 6858000"/>
              <a:gd name="connsiteX101" fmla="*/ 321974 w 1438889"/>
              <a:gd name="connsiteY101" fmla="*/ 2155135 h 6858000"/>
              <a:gd name="connsiteX102" fmla="*/ 319432 w 1438889"/>
              <a:gd name="connsiteY102" fmla="*/ 2118008 h 6858000"/>
              <a:gd name="connsiteX103" fmla="*/ 320425 w 1438889"/>
              <a:gd name="connsiteY103" fmla="*/ 2050531 h 6858000"/>
              <a:gd name="connsiteX104" fmla="*/ 312231 w 1438889"/>
              <a:gd name="connsiteY104" fmla="*/ 1963269 h 6858000"/>
              <a:gd name="connsiteX105" fmla="*/ 293409 w 1438889"/>
              <a:gd name="connsiteY105" fmla="*/ 1906352 h 6858000"/>
              <a:gd name="connsiteX106" fmla="*/ 269966 w 1438889"/>
              <a:gd name="connsiteY106" fmla="*/ 1861531 h 6858000"/>
              <a:gd name="connsiteX107" fmla="*/ 223765 w 1438889"/>
              <a:gd name="connsiteY107" fmla="*/ 1732919 h 6858000"/>
              <a:gd name="connsiteX108" fmla="*/ 196076 w 1438889"/>
              <a:gd name="connsiteY108" fmla="*/ 1663540 h 6858000"/>
              <a:gd name="connsiteX109" fmla="*/ 195202 w 1438889"/>
              <a:gd name="connsiteY109" fmla="*/ 1615777 h 6858000"/>
              <a:gd name="connsiteX110" fmla="*/ 175997 w 1438889"/>
              <a:gd name="connsiteY110" fmla="*/ 1563678 h 6858000"/>
              <a:gd name="connsiteX111" fmla="*/ 189077 w 1438889"/>
              <a:gd name="connsiteY111" fmla="*/ 1519474 h 6858000"/>
              <a:gd name="connsiteX112" fmla="*/ 181819 w 1438889"/>
              <a:gd name="connsiteY112" fmla="*/ 1477995 h 6858000"/>
              <a:gd name="connsiteX113" fmla="*/ 167904 w 1438889"/>
              <a:gd name="connsiteY113" fmla="*/ 1373769 h 6858000"/>
              <a:gd name="connsiteX114" fmla="*/ 176211 w 1438889"/>
              <a:gd name="connsiteY114" fmla="*/ 1307086 h 6858000"/>
              <a:gd name="connsiteX115" fmla="*/ 177399 w 1438889"/>
              <a:gd name="connsiteY115" fmla="*/ 1189033 h 6858000"/>
              <a:gd name="connsiteX116" fmla="*/ 182084 w 1438889"/>
              <a:gd name="connsiteY116" fmla="*/ 1168288 h 6858000"/>
              <a:gd name="connsiteX117" fmla="*/ 174366 w 1438889"/>
              <a:gd name="connsiteY117" fmla="*/ 1142577 h 6858000"/>
              <a:gd name="connsiteX118" fmla="*/ 163672 w 1438889"/>
              <a:gd name="connsiteY118" fmla="*/ 1088484 h 6858000"/>
              <a:gd name="connsiteX119" fmla="*/ 152408 w 1438889"/>
              <a:gd name="connsiteY119" fmla="*/ 1016103 h 6858000"/>
              <a:gd name="connsiteX120" fmla="*/ 153864 w 1438889"/>
              <a:gd name="connsiteY120" fmla="*/ 932283 h 6858000"/>
              <a:gd name="connsiteX121" fmla="*/ 156100 w 1438889"/>
              <a:gd name="connsiteY121" fmla="*/ 915925 h 6858000"/>
              <a:gd name="connsiteX122" fmla="*/ 148729 w 1438889"/>
              <a:gd name="connsiteY122" fmla="*/ 896999 h 6858000"/>
              <a:gd name="connsiteX123" fmla="*/ 118137 w 1438889"/>
              <a:gd name="connsiteY123" fmla="*/ 821517 h 6858000"/>
              <a:gd name="connsiteX124" fmla="*/ 97087 w 1438889"/>
              <a:gd name="connsiteY124" fmla="*/ 751353 h 6858000"/>
              <a:gd name="connsiteX125" fmla="*/ 96645 w 1438889"/>
              <a:gd name="connsiteY125" fmla="*/ 721230 h 6858000"/>
              <a:gd name="connsiteX126" fmla="*/ 82316 w 1438889"/>
              <a:gd name="connsiteY126" fmla="*/ 681659 h 6858000"/>
              <a:gd name="connsiteX127" fmla="*/ 67735 w 1438889"/>
              <a:gd name="connsiteY127" fmla="*/ 635218 h 6858000"/>
              <a:gd name="connsiteX128" fmla="*/ 72746 w 1438889"/>
              <a:gd name="connsiteY128" fmla="*/ 613763 h 6858000"/>
              <a:gd name="connsiteX129" fmla="*/ 58688 w 1438889"/>
              <a:gd name="connsiteY129" fmla="*/ 598582 h 6858000"/>
              <a:gd name="connsiteX130" fmla="*/ 58369 w 1438889"/>
              <a:gd name="connsiteY130" fmla="*/ 576846 h 6858000"/>
              <a:gd name="connsiteX131" fmla="*/ 37995 w 1438889"/>
              <a:gd name="connsiteY131" fmla="*/ 530055 h 6858000"/>
              <a:gd name="connsiteX132" fmla="*/ 37243 w 1438889"/>
              <a:gd name="connsiteY132" fmla="*/ 465389 h 6858000"/>
              <a:gd name="connsiteX133" fmla="*/ 20166 w 1438889"/>
              <a:gd name="connsiteY133" fmla="*/ 424699 h 6858000"/>
              <a:gd name="connsiteX134" fmla="*/ 20541 w 1438889"/>
              <a:gd name="connsiteY134" fmla="*/ 404917 h 6858000"/>
              <a:gd name="connsiteX135" fmla="*/ 498 w 1438889"/>
              <a:gd name="connsiteY135" fmla="*/ 367211 h 6858000"/>
              <a:gd name="connsiteX136" fmla="*/ 148559 w 1438889"/>
              <a:gd name="connsiteY136" fmla="*/ 212860 h 6858000"/>
              <a:gd name="connsiteX137" fmla="*/ 140269 w 1438889"/>
              <a:gd name="connsiteY137" fmla="*/ 144983 h 6858000"/>
              <a:gd name="connsiteX138" fmla="*/ 152553 w 1438889"/>
              <a:gd name="connsiteY138" fmla="*/ 55288 h 6858000"/>
              <a:gd name="connsiteX139" fmla="*/ 112107 w 1438889"/>
              <a:gd name="connsiteY139" fmla="*/ 0 h 6858000"/>
              <a:gd name="connsiteX0" fmla="*/ 92101 w 1418883"/>
              <a:gd name="connsiteY0" fmla="*/ 0 h 6858000"/>
              <a:gd name="connsiteX1" fmla="*/ 1418883 w 1418883"/>
              <a:gd name="connsiteY1" fmla="*/ 0 h 6858000"/>
              <a:gd name="connsiteX2" fmla="*/ 1418883 w 1418883"/>
              <a:gd name="connsiteY2" fmla="*/ 6858000 h 6858000"/>
              <a:gd name="connsiteX3" fmla="*/ 155577 w 1418883"/>
              <a:gd name="connsiteY3" fmla="*/ 6857735 h 6858000"/>
              <a:gd name="connsiteX4" fmla="*/ 192170 w 1418883"/>
              <a:gd name="connsiteY4" fmla="*/ 6776847 h 6858000"/>
              <a:gd name="connsiteX5" fmla="*/ 203670 w 1418883"/>
              <a:gd name="connsiteY5" fmla="*/ 6737706 h 6858000"/>
              <a:gd name="connsiteX6" fmla="*/ 228409 w 1418883"/>
              <a:gd name="connsiteY6" fmla="*/ 6691589 h 6858000"/>
              <a:gd name="connsiteX7" fmla="*/ 205966 w 1418883"/>
              <a:gd name="connsiteY7" fmla="*/ 6659970 h 6858000"/>
              <a:gd name="connsiteX8" fmla="*/ 221057 w 1418883"/>
              <a:gd name="connsiteY8" fmla="*/ 6636211 h 6858000"/>
              <a:gd name="connsiteX9" fmla="*/ 238501 w 1418883"/>
              <a:gd name="connsiteY9" fmla="*/ 6594177 h 6858000"/>
              <a:gd name="connsiteX10" fmla="*/ 252541 w 1418883"/>
              <a:gd name="connsiteY10" fmla="*/ 6557575 h 6858000"/>
              <a:gd name="connsiteX11" fmla="*/ 305498 w 1418883"/>
              <a:gd name="connsiteY11" fmla="*/ 6492130 h 6858000"/>
              <a:gd name="connsiteX12" fmla="*/ 321185 w 1418883"/>
              <a:gd name="connsiteY12" fmla="*/ 6431610 h 6858000"/>
              <a:gd name="connsiteX13" fmla="*/ 364890 w 1418883"/>
              <a:gd name="connsiteY13" fmla="*/ 6379786 h 6858000"/>
              <a:gd name="connsiteX14" fmla="*/ 348113 w 1418883"/>
              <a:gd name="connsiteY14" fmla="*/ 6334727 h 6858000"/>
              <a:gd name="connsiteX15" fmla="*/ 325528 w 1418883"/>
              <a:gd name="connsiteY15" fmla="*/ 6313295 h 6858000"/>
              <a:gd name="connsiteX16" fmla="*/ 332692 w 1418883"/>
              <a:gd name="connsiteY16" fmla="*/ 6280046 h 6858000"/>
              <a:gd name="connsiteX17" fmla="*/ 315437 w 1418883"/>
              <a:gd name="connsiteY17" fmla="*/ 6270265 h 6858000"/>
              <a:gd name="connsiteX18" fmla="*/ 342465 w 1418883"/>
              <a:gd name="connsiteY18" fmla="*/ 6252834 h 6858000"/>
              <a:gd name="connsiteX19" fmla="*/ 320457 w 1418883"/>
              <a:gd name="connsiteY19" fmla="*/ 6202459 h 6858000"/>
              <a:gd name="connsiteX20" fmla="*/ 319255 w 1418883"/>
              <a:gd name="connsiteY20" fmla="*/ 6153037 h 6858000"/>
              <a:gd name="connsiteX21" fmla="*/ 334670 w 1418883"/>
              <a:gd name="connsiteY21" fmla="*/ 6078132 h 6858000"/>
              <a:gd name="connsiteX22" fmla="*/ 322057 w 1418883"/>
              <a:gd name="connsiteY22" fmla="*/ 6028119 h 6858000"/>
              <a:gd name="connsiteX23" fmla="*/ 307286 w 1418883"/>
              <a:gd name="connsiteY23" fmla="*/ 5926735 h 6858000"/>
              <a:gd name="connsiteX24" fmla="*/ 356798 w 1418883"/>
              <a:gd name="connsiteY24" fmla="*/ 5712857 h 6858000"/>
              <a:gd name="connsiteX25" fmla="*/ 335873 w 1418883"/>
              <a:gd name="connsiteY25" fmla="*/ 5676393 h 6858000"/>
              <a:gd name="connsiteX26" fmla="*/ 375465 w 1418883"/>
              <a:gd name="connsiteY26" fmla="*/ 5563435 h 6858000"/>
              <a:gd name="connsiteX27" fmla="*/ 422595 w 1418883"/>
              <a:gd name="connsiteY27" fmla="*/ 5437125 h 6858000"/>
              <a:gd name="connsiteX28" fmla="*/ 436163 w 1418883"/>
              <a:gd name="connsiteY28" fmla="*/ 5396260 h 6858000"/>
              <a:gd name="connsiteX29" fmla="*/ 452144 w 1418883"/>
              <a:gd name="connsiteY29" fmla="*/ 5330009 h 6858000"/>
              <a:gd name="connsiteX30" fmla="*/ 485637 w 1418883"/>
              <a:gd name="connsiteY30" fmla="*/ 5273739 h 6858000"/>
              <a:gd name="connsiteX31" fmla="*/ 495236 w 1418883"/>
              <a:gd name="connsiteY31" fmla="*/ 5241779 h 6858000"/>
              <a:gd name="connsiteX32" fmla="*/ 506462 w 1418883"/>
              <a:gd name="connsiteY32" fmla="*/ 5225268 h 6858000"/>
              <a:gd name="connsiteX33" fmla="*/ 507482 w 1418883"/>
              <a:gd name="connsiteY33" fmla="*/ 5217684 h 6858000"/>
              <a:gd name="connsiteX34" fmla="*/ 514823 w 1418883"/>
              <a:gd name="connsiteY34" fmla="*/ 5193377 h 6858000"/>
              <a:gd name="connsiteX35" fmla="*/ 518126 w 1418883"/>
              <a:gd name="connsiteY35" fmla="*/ 5179288 h 6858000"/>
              <a:gd name="connsiteX36" fmla="*/ 519110 w 1418883"/>
              <a:gd name="connsiteY36" fmla="*/ 5173621 h 6858000"/>
              <a:gd name="connsiteX37" fmla="*/ 514744 w 1418883"/>
              <a:gd name="connsiteY37" fmla="*/ 5159961 h 6858000"/>
              <a:gd name="connsiteX38" fmla="*/ 521421 w 1418883"/>
              <a:gd name="connsiteY38" fmla="*/ 5144295 h 6858000"/>
              <a:gd name="connsiteX39" fmla="*/ 518354 w 1418883"/>
              <a:gd name="connsiteY39" fmla="*/ 5125185 h 6858000"/>
              <a:gd name="connsiteX40" fmla="*/ 525184 w 1418883"/>
              <a:gd name="connsiteY40" fmla="*/ 5121884 h 6858000"/>
              <a:gd name="connsiteX41" fmla="*/ 532220 w 1418883"/>
              <a:gd name="connsiteY41" fmla="*/ 5067850 h 6858000"/>
              <a:gd name="connsiteX42" fmla="*/ 534951 w 1418883"/>
              <a:gd name="connsiteY42" fmla="*/ 5060861 h 6858000"/>
              <a:gd name="connsiteX43" fmla="*/ 531655 w 1418883"/>
              <a:gd name="connsiteY43" fmla="*/ 5034192 h 6858000"/>
              <a:gd name="connsiteX44" fmla="*/ 533209 w 1418883"/>
              <a:gd name="connsiteY44" fmla="*/ 4993030 h 6858000"/>
              <a:gd name="connsiteX45" fmla="*/ 540118 w 1418883"/>
              <a:gd name="connsiteY45" fmla="*/ 4946844 h 6858000"/>
              <a:gd name="connsiteX46" fmla="*/ 535974 w 1418883"/>
              <a:gd name="connsiteY46" fmla="*/ 4932692 h 6858000"/>
              <a:gd name="connsiteX47" fmla="*/ 551377 w 1418883"/>
              <a:gd name="connsiteY47" fmla="*/ 4858827 h 6858000"/>
              <a:gd name="connsiteX48" fmla="*/ 557280 w 1418883"/>
              <a:gd name="connsiteY48" fmla="*/ 4821170 h 6858000"/>
              <a:gd name="connsiteX49" fmla="*/ 562013 w 1418883"/>
              <a:gd name="connsiteY49" fmla="*/ 4780965 h 6858000"/>
              <a:gd name="connsiteX50" fmla="*/ 563306 w 1418883"/>
              <a:gd name="connsiteY50" fmla="*/ 4750867 h 6858000"/>
              <a:gd name="connsiteX51" fmla="*/ 561113 w 1418883"/>
              <a:gd name="connsiteY51" fmla="*/ 4690749 h 6858000"/>
              <a:gd name="connsiteX52" fmla="*/ 556593 w 1418883"/>
              <a:gd name="connsiteY52" fmla="*/ 4584173 h 6858000"/>
              <a:gd name="connsiteX53" fmla="*/ 551676 w 1418883"/>
              <a:gd name="connsiteY53" fmla="*/ 4444346 h 6858000"/>
              <a:gd name="connsiteX54" fmla="*/ 548241 w 1418883"/>
              <a:gd name="connsiteY54" fmla="*/ 4375228 h 6858000"/>
              <a:gd name="connsiteX55" fmla="*/ 528894 w 1418883"/>
              <a:gd name="connsiteY55" fmla="*/ 4214165 h 6858000"/>
              <a:gd name="connsiteX56" fmla="*/ 532967 w 1418883"/>
              <a:gd name="connsiteY56" fmla="*/ 4090296 h 6858000"/>
              <a:gd name="connsiteX57" fmla="*/ 518223 w 1418883"/>
              <a:gd name="connsiteY57" fmla="*/ 4033999 h 6858000"/>
              <a:gd name="connsiteX58" fmla="*/ 519372 w 1418883"/>
              <a:gd name="connsiteY58" fmla="*/ 4031933 h 6858000"/>
              <a:gd name="connsiteX59" fmla="*/ 517948 w 1418883"/>
              <a:gd name="connsiteY59" fmla="*/ 4013953 h 6858000"/>
              <a:gd name="connsiteX60" fmla="*/ 504243 w 1418883"/>
              <a:gd name="connsiteY60" fmla="*/ 3974753 h 6858000"/>
              <a:gd name="connsiteX61" fmla="*/ 505841 w 1418883"/>
              <a:gd name="connsiteY61" fmla="*/ 3969950 h 6858000"/>
              <a:gd name="connsiteX62" fmla="*/ 499263 w 1418883"/>
              <a:gd name="connsiteY62" fmla="*/ 3933779 h 6858000"/>
              <a:gd name="connsiteX63" fmla="*/ 500594 w 1418883"/>
              <a:gd name="connsiteY63" fmla="*/ 3933093 h 6858000"/>
              <a:gd name="connsiteX64" fmla="*/ 504948 w 1418883"/>
              <a:gd name="connsiteY64" fmla="*/ 3922082 h 6858000"/>
              <a:gd name="connsiteX65" fmla="*/ 510026 w 1418883"/>
              <a:gd name="connsiteY65" fmla="*/ 3901461 h 6858000"/>
              <a:gd name="connsiteX66" fmla="*/ 532620 w 1418883"/>
              <a:gd name="connsiteY66" fmla="*/ 3813873 h 6858000"/>
              <a:gd name="connsiteX67" fmla="*/ 532045 w 1418883"/>
              <a:gd name="connsiteY67" fmla="*/ 3806161 h 6858000"/>
              <a:gd name="connsiteX68" fmla="*/ 532352 w 1418883"/>
              <a:gd name="connsiteY68" fmla="*/ 3805957 h 6858000"/>
              <a:gd name="connsiteX69" fmla="*/ 532379 w 1418883"/>
              <a:gd name="connsiteY69" fmla="*/ 3797724 h 6858000"/>
              <a:gd name="connsiteX70" fmla="*/ 530994 w 1418883"/>
              <a:gd name="connsiteY70" fmla="*/ 3792098 h 6858000"/>
              <a:gd name="connsiteX71" fmla="*/ 529878 w 1418883"/>
              <a:gd name="connsiteY71" fmla="*/ 3777135 h 6858000"/>
              <a:gd name="connsiteX72" fmla="*/ 531611 w 1418883"/>
              <a:gd name="connsiteY72" fmla="*/ 3771656 h 6858000"/>
              <a:gd name="connsiteX73" fmla="*/ 535354 w 1418883"/>
              <a:gd name="connsiteY73" fmla="*/ 3769007 h 6858000"/>
              <a:gd name="connsiteX74" fmla="*/ 534820 w 1418883"/>
              <a:gd name="connsiteY74" fmla="*/ 3767709 h 6858000"/>
              <a:gd name="connsiteX75" fmla="*/ 543516 w 1418883"/>
              <a:gd name="connsiteY75" fmla="*/ 3738082 h 6858000"/>
              <a:gd name="connsiteX76" fmla="*/ 550862 w 1418883"/>
              <a:gd name="connsiteY76" fmla="*/ 3673397 h 6858000"/>
              <a:gd name="connsiteX77" fmla="*/ 550158 w 1418883"/>
              <a:gd name="connsiteY77" fmla="*/ 3637109 h 6858000"/>
              <a:gd name="connsiteX78" fmla="*/ 553601 w 1418883"/>
              <a:gd name="connsiteY78" fmla="*/ 3536883 h 6858000"/>
              <a:gd name="connsiteX79" fmla="*/ 561139 w 1418883"/>
              <a:gd name="connsiteY79" fmla="*/ 3435652 h 6858000"/>
              <a:gd name="connsiteX80" fmla="*/ 562810 w 1418883"/>
              <a:gd name="connsiteY80" fmla="*/ 3307769 h 6858000"/>
              <a:gd name="connsiteX81" fmla="*/ 580373 w 1418883"/>
              <a:gd name="connsiteY81" fmla="*/ 3250522 h 6858000"/>
              <a:gd name="connsiteX82" fmla="*/ 580798 w 1418883"/>
              <a:gd name="connsiteY82" fmla="*/ 3229163 h 6858000"/>
              <a:gd name="connsiteX83" fmla="*/ 582621 w 1418883"/>
              <a:gd name="connsiteY83" fmla="*/ 3217217 h 6858000"/>
              <a:gd name="connsiteX84" fmla="*/ 569456 w 1418883"/>
              <a:gd name="connsiteY84" fmla="*/ 3183755 h 6858000"/>
              <a:gd name="connsiteX85" fmla="*/ 569957 w 1418883"/>
              <a:gd name="connsiteY85" fmla="*/ 3178642 h 6858000"/>
              <a:gd name="connsiteX86" fmla="*/ 557557 w 1418883"/>
              <a:gd name="connsiteY86" fmla="*/ 3158586 h 6858000"/>
              <a:gd name="connsiteX87" fmla="*/ 542742 w 1418883"/>
              <a:gd name="connsiteY87" fmla="*/ 3129034 h 6858000"/>
              <a:gd name="connsiteX88" fmla="*/ 543407 w 1418883"/>
              <a:gd name="connsiteY88" fmla="*/ 3126682 h 6858000"/>
              <a:gd name="connsiteX89" fmla="*/ 534275 w 1418883"/>
              <a:gd name="connsiteY89" fmla="*/ 3114519 h 6858000"/>
              <a:gd name="connsiteX90" fmla="*/ 520884 w 1418883"/>
              <a:gd name="connsiteY90" fmla="*/ 3106272 h 6858000"/>
              <a:gd name="connsiteX91" fmla="*/ 493614 w 1418883"/>
              <a:gd name="connsiteY91" fmla="*/ 2958185 h 6858000"/>
              <a:gd name="connsiteX92" fmla="*/ 436228 w 1418883"/>
              <a:gd name="connsiteY92" fmla="*/ 2762989 h 6858000"/>
              <a:gd name="connsiteX93" fmla="*/ 385146 w 1418883"/>
              <a:gd name="connsiteY93" fmla="*/ 2554718 h 6858000"/>
              <a:gd name="connsiteX94" fmla="*/ 365240 w 1418883"/>
              <a:gd name="connsiteY94" fmla="*/ 2485734 h 6858000"/>
              <a:gd name="connsiteX95" fmla="*/ 355963 w 1418883"/>
              <a:gd name="connsiteY95" fmla="*/ 2447068 h 6858000"/>
              <a:gd name="connsiteX96" fmla="*/ 342924 w 1418883"/>
              <a:gd name="connsiteY96" fmla="*/ 2425819 h 6858000"/>
              <a:gd name="connsiteX97" fmla="*/ 348923 w 1418883"/>
              <a:gd name="connsiteY97" fmla="*/ 2402874 h 6858000"/>
              <a:gd name="connsiteX98" fmla="*/ 351535 w 1418883"/>
              <a:gd name="connsiteY98" fmla="*/ 2381443 h 6858000"/>
              <a:gd name="connsiteX99" fmla="*/ 327864 w 1418883"/>
              <a:gd name="connsiteY99" fmla="*/ 2261920 h 6858000"/>
              <a:gd name="connsiteX100" fmla="*/ 317751 w 1418883"/>
              <a:gd name="connsiteY100" fmla="*/ 2195378 h 6858000"/>
              <a:gd name="connsiteX101" fmla="*/ 301968 w 1418883"/>
              <a:gd name="connsiteY101" fmla="*/ 2155135 h 6858000"/>
              <a:gd name="connsiteX102" fmla="*/ 299426 w 1418883"/>
              <a:gd name="connsiteY102" fmla="*/ 2118008 h 6858000"/>
              <a:gd name="connsiteX103" fmla="*/ 300419 w 1418883"/>
              <a:gd name="connsiteY103" fmla="*/ 2050531 h 6858000"/>
              <a:gd name="connsiteX104" fmla="*/ 292225 w 1418883"/>
              <a:gd name="connsiteY104" fmla="*/ 1963269 h 6858000"/>
              <a:gd name="connsiteX105" fmla="*/ 273403 w 1418883"/>
              <a:gd name="connsiteY105" fmla="*/ 1906352 h 6858000"/>
              <a:gd name="connsiteX106" fmla="*/ 249960 w 1418883"/>
              <a:gd name="connsiteY106" fmla="*/ 1861531 h 6858000"/>
              <a:gd name="connsiteX107" fmla="*/ 203759 w 1418883"/>
              <a:gd name="connsiteY107" fmla="*/ 1732919 h 6858000"/>
              <a:gd name="connsiteX108" fmla="*/ 176070 w 1418883"/>
              <a:gd name="connsiteY108" fmla="*/ 1663540 h 6858000"/>
              <a:gd name="connsiteX109" fmla="*/ 175196 w 1418883"/>
              <a:gd name="connsiteY109" fmla="*/ 1615777 h 6858000"/>
              <a:gd name="connsiteX110" fmla="*/ 155991 w 1418883"/>
              <a:gd name="connsiteY110" fmla="*/ 1563678 h 6858000"/>
              <a:gd name="connsiteX111" fmla="*/ 169071 w 1418883"/>
              <a:gd name="connsiteY111" fmla="*/ 1519474 h 6858000"/>
              <a:gd name="connsiteX112" fmla="*/ 161813 w 1418883"/>
              <a:gd name="connsiteY112" fmla="*/ 1477995 h 6858000"/>
              <a:gd name="connsiteX113" fmla="*/ 147898 w 1418883"/>
              <a:gd name="connsiteY113" fmla="*/ 1373769 h 6858000"/>
              <a:gd name="connsiteX114" fmla="*/ 156205 w 1418883"/>
              <a:gd name="connsiteY114" fmla="*/ 1307086 h 6858000"/>
              <a:gd name="connsiteX115" fmla="*/ 157393 w 1418883"/>
              <a:gd name="connsiteY115" fmla="*/ 1189033 h 6858000"/>
              <a:gd name="connsiteX116" fmla="*/ 162078 w 1418883"/>
              <a:gd name="connsiteY116" fmla="*/ 1168288 h 6858000"/>
              <a:gd name="connsiteX117" fmla="*/ 154360 w 1418883"/>
              <a:gd name="connsiteY117" fmla="*/ 1142577 h 6858000"/>
              <a:gd name="connsiteX118" fmla="*/ 143666 w 1418883"/>
              <a:gd name="connsiteY118" fmla="*/ 1088484 h 6858000"/>
              <a:gd name="connsiteX119" fmla="*/ 132402 w 1418883"/>
              <a:gd name="connsiteY119" fmla="*/ 1016103 h 6858000"/>
              <a:gd name="connsiteX120" fmla="*/ 133858 w 1418883"/>
              <a:gd name="connsiteY120" fmla="*/ 932283 h 6858000"/>
              <a:gd name="connsiteX121" fmla="*/ 136094 w 1418883"/>
              <a:gd name="connsiteY121" fmla="*/ 915925 h 6858000"/>
              <a:gd name="connsiteX122" fmla="*/ 128723 w 1418883"/>
              <a:gd name="connsiteY122" fmla="*/ 896999 h 6858000"/>
              <a:gd name="connsiteX123" fmla="*/ 98131 w 1418883"/>
              <a:gd name="connsiteY123" fmla="*/ 821517 h 6858000"/>
              <a:gd name="connsiteX124" fmla="*/ 77081 w 1418883"/>
              <a:gd name="connsiteY124" fmla="*/ 751353 h 6858000"/>
              <a:gd name="connsiteX125" fmla="*/ 76639 w 1418883"/>
              <a:gd name="connsiteY125" fmla="*/ 721230 h 6858000"/>
              <a:gd name="connsiteX126" fmla="*/ 62310 w 1418883"/>
              <a:gd name="connsiteY126" fmla="*/ 681659 h 6858000"/>
              <a:gd name="connsiteX127" fmla="*/ 47729 w 1418883"/>
              <a:gd name="connsiteY127" fmla="*/ 635218 h 6858000"/>
              <a:gd name="connsiteX128" fmla="*/ 52740 w 1418883"/>
              <a:gd name="connsiteY128" fmla="*/ 613763 h 6858000"/>
              <a:gd name="connsiteX129" fmla="*/ 38682 w 1418883"/>
              <a:gd name="connsiteY129" fmla="*/ 598582 h 6858000"/>
              <a:gd name="connsiteX130" fmla="*/ 38363 w 1418883"/>
              <a:gd name="connsiteY130" fmla="*/ 576846 h 6858000"/>
              <a:gd name="connsiteX131" fmla="*/ 17989 w 1418883"/>
              <a:gd name="connsiteY131" fmla="*/ 530055 h 6858000"/>
              <a:gd name="connsiteX132" fmla="*/ 17237 w 1418883"/>
              <a:gd name="connsiteY132" fmla="*/ 465389 h 6858000"/>
              <a:gd name="connsiteX133" fmla="*/ 160 w 1418883"/>
              <a:gd name="connsiteY133" fmla="*/ 424699 h 6858000"/>
              <a:gd name="connsiteX134" fmla="*/ 535 w 1418883"/>
              <a:gd name="connsiteY134" fmla="*/ 404917 h 6858000"/>
              <a:gd name="connsiteX135" fmla="*/ 111526 w 1418883"/>
              <a:gd name="connsiteY135" fmla="*/ 275771 h 6858000"/>
              <a:gd name="connsiteX136" fmla="*/ 128553 w 1418883"/>
              <a:gd name="connsiteY136" fmla="*/ 212860 h 6858000"/>
              <a:gd name="connsiteX137" fmla="*/ 120263 w 1418883"/>
              <a:gd name="connsiteY137" fmla="*/ 144983 h 6858000"/>
              <a:gd name="connsiteX138" fmla="*/ 132547 w 1418883"/>
              <a:gd name="connsiteY138" fmla="*/ 55288 h 6858000"/>
              <a:gd name="connsiteX139" fmla="*/ 92101 w 1418883"/>
              <a:gd name="connsiteY139" fmla="*/ 0 h 6858000"/>
              <a:gd name="connsiteX0" fmla="*/ 91951 w 1418733"/>
              <a:gd name="connsiteY0" fmla="*/ 0 h 6858000"/>
              <a:gd name="connsiteX1" fmla="*/ 1418733 w 1418733"/>
              <a:gd name="connsiteY1" fmla="*/ 0 h 6858000"/>
              <a:gd name="connsiteX2" fmla="*/ 1418733 w 1418733"/>
              <a:gd name="connsiteY2" fmla="*/ 6858000 h 6858000"/>
              <a:gd name="connsiteX3" fmla="*/ 155427 w 1418733"/>
              <a:gd name="connsiteY3" fmla="*/ 6857735 h 6858000"/>
              <a:gd name="connsiteX4" fmla="*/ 192020 w 1418733"/>
              <a:gd name="connsiteY4" fmla="*/ 6776847 h 6858000"/>
              <a:gd name="connsiteX5" fmla="*/ 203520 w 1418733"/>
              <a:gd name="connsiteY5" fmla="*/ 6737706 h 6858000"/>
              <a:gd name="connsiteX6" fmla="*/ 228259 w 1418733"/>
              <a:gd name="connsiteY6" fmla="*/ 6691589 h 6858000"/>
              <a:gd name="connsiteX7" fmla="*/ 205816 w 1418733"/>
              <a:gd name="connsiteY7" fmla="*/ 6659970 h 6858000"/>
              <a:gd name="connsiteX8" fmla="*/ 220907 w 1418733"/>
              <a:gd name="connsiteY8" fmla="*/ 6636211 h 6858000"/>
              <a:gd name="connsiteX9" fmla="*/ 238351 w 1418733"/>
              <a:gd name="connsiteY9" fmla="*/ 6594177 h 6858000"/>
              <a:gd name="connsiteX10" fmla="*/ 252391 w 1418733"/>
              <a:gd name="connsiteY10" fmla="*/ 6557575 h 6858000"/>
              <a:gd name="connsiteX11" fmla="*/ 305348 w 1418733"/>
              <a:gd name="connsiteY11" fmla="*/ 6492130 h 6858000"/>
              <a:gd name="connsiteX12" fmla="*/ 321035 w 1418733"/>
              <a:gd name="connsiteY12" fmla="*/ 6431610 h 6858000"/>
              <a:gd name="connsiteX13" fmla="*/ 364740 w 1418733"/>
              <a:gd name="connsiteY13" fmla="*/ 6379786 h 6858000"/>
              <a:gd name="connsiteX14" fmla="*/ 347963 w 1418733"/>
              <a:gd name="connsiteY14" fmla="*/ 6334727 h 6858000"/>
              <a:gd name="connsiteX15" fmla="*/ 325378 w 1418733"/>
              <a:gd name="connsiteY15" fmla="*/ 6313295 h 6858000"/>
              <a:gd name="connsiteX16" fmla="*/ 332542 w 1418733"/>
              <a:gd name="connsiteY16" fmla="*/ 6280046 h 6858000"/>
              <a:gd name="connsiteX17" fmla="*/ 315287 w 1418733"/>
              <a:gd name="connsiteY17" fmla="*/ 6270265 h 6858000"/>
              <a:gd name="connsiteX18" fmla="*/ 342315 w 1418733"/>
              <a:gd name="connsiteY18" fmla="*/ 6252834 h 6858000"/>
              <a:gd name="connsiteX19" fmla="*/ 320307 w 1418733"/>
              <a:gd name="connsiteY19" fmla="*/ 6202459 h 6858000"/>
              <a:gd name="connsiteX20" fmla="*/ 319105 w 1418733"/>
              <a:gd name="connsiteY20" fmla="*/ 6153037 h 6858000"/>
              <a:gd name="connsiteX21" fmla="*/ 334520 w 1418733"/>
              <a:gd name="connsiteY21" fmla="*/ 6078132 h 6858000"/>
              <a:gd name="connsiteX22" fmla="*/ 321907 w 1418733"/>
              <a:gd name="connsiteY22" fmla="*/ 6028119 h 6858000"/>
              <a:gd name="connsiteX23" fmla="*/ 307136 w 1418733"/>
              <a:gd name="connsiteY23" fmla="*/ 5926735 h 6858000"/>
              <a:gd name="connsiteX24" fmla="*/ 356648 w 1418733"/>
              <a:gd name="connsiteY24" fmla="*/ 5712857 h 6858000"/>
              <a:gd name="connsiteX25" fmla="*/ 335723 w 1418733"/>
              <a:gd name="connsiteY25" fmla="*/ 5676393 h 6858000"/>
              <a:gd name="connsiteX26" fmla="*/ 375315 w 1418733"/>
              <a:gd name="connsiteY26" fmla="*/ 5563435 h 6858000"/>
              <a:gd name="connsiteX27" fmla="*/ 422445 w 1418733"/>
              <a:gd name="connsiteY27" fmla="*/ 5437125 h 6858000"/>
              <a:gd name="connsiteX28" fmla="*/ 436013 w 1418733"/>
              <a:gd name="connsiteY28" fmla="*/ 5396260 h 6858000"/>
              <a:gd name="connsiteX29" fmla="*/ 451994 w 1418733"/>
              <a:gd name="connsiteY29" fmla="*/ 5330009 h 6858000"/>
              <a:gd name="connsiteX30" fmla="*/ 485487 w 1418733"/>
              <a:gd name="connsiteY30" fmla="*/ 5273739 h 6858000"/>
              <a:gd name="connsiteX31" fmla="*/ 495086 w 1418733"/>
              <a:gd name="connsiteY31" fmla="*/ 5241779 h 6858000"/>
              <a:gd name="connsiteX32" fmla="*/ 506312 w 1418733"/>
              <a:gd name="connsiteY32" fmla="*/ 5225268 h 6858000"/>
              <a:gd name="connsiteX33" fmla="*/ 507332 w 1418733"/>
              <a:gd name="connsiteY33" fmla="*/ 5217684 h 6858000"/>
              <a:gd name="connsiteX34" fmla="*/ 514673 w 1418733"/>
              <a:gd name="connsiteY34" fmla="*/ 5193377 h 6858000"/>
              <a:gd name="connsiteX35" fmla="*/ 517976 w 1418733"/>
              <a:gd name="connsiteY35" fmla="*/ 5179288 h 6858000"/>
              <a:gd name="connsiteX36" fmla="*/ 518960 w 1418733"/>
              <a:gd name="connsiteY36" fmla="*/ 5173621 h 6858000"/>
              <a:gd name="connsiteX37" fmla="*/ 514594 w 1418733"/>
              <a:gd name="connsiteY37" fmla="*/ 5159961 h 6858000"/>
              <a:gd name="connsiteX38" fmla="*/ 521271 w 1418733"/>
              <a:gd name="connsiteY38" fmla="*/ 5144295 h 6858000"/>
              <a:gd name="connsiteX39" fmla="*/ 518204 w 1418733"/>
              <a:gd name="connsiteY39" fmla="*/ 5125185 h 6858000"/>
              <a:gd name="connsiteX40" fmla="*/ 525034 w 1418733"/>
              <a:gd name="connsiteY40" fmla="*/ 5121884 h 6858000"/>
              <a:gd name="connsiteX41" fmla="*/ 532070 w 1418733"/>
              <a:gd name="connsiteY41" fmla="*/ 5067850 h 6858000"/>
              <a:gd name="connsiteX42" fmla="*/ 534801 w 1418733"/>
              <a:gd name="connsiteY42" fmla="*/ 5060861 h 6858000"/>
              <a:gd name="connsiteX43" fmla="*/ 531505 w 1418733"/>
              <a:gd name="connsiteY43" fmla="*/ 5034192 h 6858000"/>
              <a:gd name="connsiteX44" fmla="*/ 533059 w 1418733"/>
              <a:gd name="connsiteY44" fmla="*/ 4993030 h 6858000"/>
              <a:gd name="connsiteX45" fmla="*/ 539968 w 1418733"/>
              <a:gd name="connsiteY45" fmla="*/ 4946844 h 6858000"/>
              <a:gd name="connsiteX46" fmla="*/ 535824 w 1418733"/>
              <a:gd name="connsiteY46" fmla="*/ 4932692 h 6858000"/>
              <a:gd name="connsiteX47" fmla="*/ 551227 w 1418733"/>
              <a:gd name="connsiteY47" fmla="*/ 4858827 h 6858000"/>
              <a:gd name="connsiteX48" fmla="*/ 557130 w 1418733"/>
              <a:gd name="connsiteY48" fmla="*/ 4821170 h 6858000"/>
              <a:gd name="connsiteX49" fmla="*/ 561863 w 1418733"/>
              <a:gd name="connsiteY49" fmla="*/ 4780965 h 6858000"/>
              <a:gd name="connsiteX50" fmla="*/ 563156 w 1418733"/>
              <a:gd name="connsiteY50" fmla="*/ 4750867 h 6858000"/>
              <a:gd name="connsiteX51" fmla="*/ 560963 w 1418733"/>
              <a:gd name="connsiteY51" fmla="*/ 4690749 h 6858000"/>
              <a:gd name="connsiteX52" fmla="*/ 556443 w 1418733"/>
              <a:gd name="connsiteY52" fmla="*/ 4584173 h 6858000"/>
              <a:gd name="connsiteX53" fmla="*/ 551526 w 1418733"/>
              <a:gd name="connsiteY53" fmla="*/ 4444346 h 6858000"/>
              <a:gd name="connsiteX54" fmla="*/ 548091 w 1418733"/>
              <a:gd name="connsiteY54" fmla="*/ 4375228 h 6858000"/>
              <a:gd name="connsiteX55" fmla="*/ 528744 w 1418733"/>
              <a:gd name="connsiteY55" fmla="*/ 4214165 h 6858000"/>
              <a:gd name="connsiteX56" fmla="*/ 532817 w 1418733"/>
              <a:gd name="connsiteY56" fmla="*/ 4090296 h 6858000"/>
              <a:gd name="connsiteX57" fmla="*/ 518073 w 1418733"/>
              <a:gd name="connsiteY57" fmla="*/ 4033999 h 6858000"/>
              <a:gd name="connsiteX58" fmla="*/ 519222 w 1418733"/>
              <a:gd name="connsiteY58" fmla="*/ 4031933 h 6858000"/>
              <a:gd name="connsiteX59" fmla="*/ 517798 w 1418733"/>
              <a:gd name="connsiteY59" fmla="*/ 4013953 h 6858000"/>
              <a:gd name="connsiteX60" fmla="*/ 504093 w 1418733"/>
              <a:gd name="connsiteY60" fmla="*/ 3974753 h 6858000"/>
              <a:gd name="connsiteX61" fmla="*/ 505691 w 1418733"/>
              <a:gd name="connsiteY61" fmla="*/ 3969950 h 6858000"/>
              <a:gd name="connsiteX62" fmla="*/ 499113 w 1418733"/>
              <a:gd name="connsiteY62" fmla="*/ 3933779 h 6858000"/>
              <a:gd name="connsiteX63" fmla="*/ 500444 w 1418733"/>
              <a:gd name="connsiteY63" fmla="*/ 3933093 h 6858000"/>
              <a:gd name="connsiteX64" fmla="*/ 504798 w 1418733"/>
              <a:gd name="connsiteY64" fmla="*/ 3922082 h 6858000"/>
              <a:gd name="connsiteX65" fmla="*/ 509876 w 1418733"/>
              <a:gd name="connsiteY65" fmla="*/ 3901461 h 6858000"/>
              <a:gd name="connsiteX66" fmla="*/ 532470 w 1418733"/>
              <a:gd name="connsiteY66" fmla="*/ 3813873 h 6858000"/>
              <a:gd name="connsiteX67" fmla="*/ 531895 w 1418733"/>
              <a:gd name="connsiteY67" fmla="*/ 3806161 h 6858000"/>
              <a:gd name="connsiteX68" fmla="*/ 532202 w 1418733"/>
              <a:gd name="connsiteY68" fmla="*/ 3805957 h 6858000"/>
              <a:gd name="connsiteX69" fmla="*/ 532229 w 1418733"/>
              <a:gd name="connsiteY69" fmla="*/ 3797724 h 6858000"/>
              <a:gd name="connsiteX70" fmla="*/ 530844 w 1418733"/>
              <a:gd name="connsiteY70" fmla="*/ 3792098 h 6858000"/>
              <a:gd name="connsiteX71" fmla="*/ 529728 w 1418733"/>
              <a:gd name="connsiteY71" fmla="*/ 3777135 h 6858000"/>
              <a:gd name="connsiteX72" fmla="*/ 531461 w 1418733"/>
              <a:gd name="connsiteY72" fmla="*/ 3771656 h 6858000"/>
              <a:gd name="connsiteX73" fmla="*/ 535204 w 1418733"/>
              <a:gd name="connsiteY73" fmla="*/ 3769007 h 6858000"/>
              <a:gd name="connsiteX74" fmla="*/ 534670 w 1418733"/>
              <a:gd name="connsiteY74" fmla="*/ 3767709 h 6858000"/>
              <a:gd name="connsiteX75" fmla="*/ 543366 w 1418733"/>
              <a:gd name="connsiteY75" fmla="*/ 3738082 h 6858000"/>
              <a:gd name="connsiteX76" fmla="*/ 550712 w 1418733"/>
              <a:gd name="connsiteY76" fmla="*/ 3673397 h 6858000"/>
              <a:gd name="connsiteX77" fmla="*/ 550008 w 1418733"/>
              <a:gd name="connsiteY77" fmla="*/ 3637109 h 6858000"/>
              <a:gd name="connsiteX78" fmla="*/ 553451 w 1418733"/>
              <a:gd name="connsiteY78" fmla="*/ 3536883 h 6858000"/>
              <a:gd name="connsiteX79" fmla="*/ 560989 w 1418733"/>
              <a:gd name="connsiteY79" fmla="*/ 3435652 h 6858000"/>
              <a:gd name="connsiteX80" fmla="*/ 562660 w 1418733"/>
              <a:gd name="connsiteY80" fmla="*/ 3307769 h 6858000"/>
              <a:gd name="connsiteX81" fmla="*/ 580223 w 1418733"/>
              <a:gd name="connsiteY81" fmla="*/ 3250522 h 6858000"/>
              <a:gd name="connsiteX82" fmla="*/ 580648 w 1418733"/>
              <a:gd name="connsiteY82" fmla="*/ 3229163 h 6858000"/>
              <a:gd name="connsiteX83" fmla="*/ 582471 w 1418733"/>
              <a:gd name="connsiteY83" fmla="*/ 3217217 h 6858000"/>
              <a:gd name="connsiteX84" fmla="*/ 569306 w 1418733"/>
              <a:gd name="connsiteY84" fmla="*/ 3183755 h 6858000"/>
              <a:gd name="connsiteX85" fmla="*/ 569807 w 1418733"/>
              <a:gd name="connsiteY85" fmla="*/ 3178642 h 6858000"/>
              <a:gd name="connsiteX86" fmla="*/ 557407 w 1418733"/>
              <a:gd name="connsiteY86" fmla="*/ 3158586 h 6858000"/>
              <a:gd name="connsiteX87" fmla="*/ 542592 w 1418733"/>
              <a:gd name="connsiteY87" fmla="*/ 3129034 h 6858000"/>
              <a:gd name="connsiteX88" fmla="*/ 543257 w 1418733"/>
              <a:gd name="connsiteY88" fmla="*/ 3126682 h 6858000"/>
              <a:gd name="connsiteX89" fmla="*/ 534125 w 1418733"/>
              <a:gd name="connsiteY89" fmla="*/ 3114519 h 6858000"/>
              <a:gd name="connsiteX90" fmla="*/ 520734 w 1418733"/>
              <a:gd name="connsiteY90" fmla="*/ 3106272 h 6858000"/>
              <a:gd name="connsiteX91" fmla="*/ 493464 w 1418733"/>
              <a:gd name="connsiteY91" fmla="*/ 2958185 h 6858000"/>
              <a:gd name="connsiteX92" fmla="*/ 436078 w 1418733"/>
              <a:gd name="connsiteY92" fmla="*/ 2762989 h 6858000"/>
              <a:gd name="connsiteX93" fmla="*/ 384996 w 1418733"/>
              <a:gd name="connsiteY93" fmla="*/ 2554718 h 6858000"/>
              <a:gd name="connsiteX94" fmla="*/ 365090 w 1418733"/>
              <a:gd name="connsiteY94" fmla="*/ 2485734 h 6858000"/>
              <a:gd name="connsiteX95" fmla="*/ 355813 w 1418733"/>
              <a:gd name="connsiteY95" fmla="*/ 2447068 h 6858000"/>
              <a:gd name="connsiteX96" fmla="*/ 342774 w 1418733"/>
              <a:gd name="connsiteY96" fmla="*/ 2425819 h 6858000"/>
              <a:gd name="connsiteX97" fmla="*/ 348773 w 1418733"/>
              <a:gd name="connsiteY97" fmla="*/ 2402874 h 6858000"/>
              <a:gd name="connsiteX98" fmla="*/ 351385 w 1418733"/>
              <a:gd name="connsiteY98" fmla="*/ 2381443 h 6858000"/>
              <a:gd name="connsiteX99" fmla="*/ 327714 w 1418733"/>
              <a:gd name="connsiteY99" fmla="*/ 2261920 h 6858000"/>
              <a:gd name="connsiteX100" fmla="*/ 317601 w 1418733"/>
              <a:gd name="connsiteY100" fmla="*/ 2195378 h 6858000"/>
              <a:gd name="connsiteX101" fmla="*/ 301818 w 1418733"/>
              <a:gd name="connsiteY101" fmla="*/ 2155135 h 6858000"/>
              <a:gd name="connsiteX102" fmla="*/ 299276 w 1418733"/>
              <a:gd name="connsiteY102" fmla="*/ 2118008 h 6858000"/>
              <a:gd name="connsiteX103" fmla="*/ 300269 w 1418733"/>
              <a:gd name="connsiteY103" fmla="*/ 2050531 h 6858000"/>
              <a:gd name="connsiteX104" fmla="*/ 292075 w 1418733"/>
              <a:gd name="connsiteY104" fmla="*/ 1963269 h 6858000"/>
              <a:gd name="connsiteX105" fmla="*/ 273253 w 1418733"/>
              <a:gd name="connsiteY105" fmla="*/ 1906352 h 6858000"/>
              <a:gd name="connsiteX106" fmla="*/ 249810 w 1418733"/>
              <a:gd name="connsiteY106" fmla="*/ 1861531 h 6858000"/>
              <a:gd name="connsiteX107" fmla="*/ 203609 w 1418733"/>
              <a:gd name="connsiteY107" fmla="*/ 1732919 h 6858000"/>
              <a:gd name="connsiteX108" fmla="*/ 175920 w 1418733"/>
              <a:gd name="connsiteY108" fmla="*/ 1663540 h 6858000"/>
              <a:gd name="connsiteX109" fmla="*/ 175046 w 1418733"/>
              <a:gd name="connsiteY109" fmla="*/ 1615777 h 6858000"/>
              <a:gd name="connsiteX110" fmla="*/ 155841 w 1418733"/>
              <a:gd name="connsiteY110" fmla="*/ 1563678 h 6858000"/>
              <a:gd name="connsiteX111" fmla="*/ 168921 w 1418733"/>
              <a:gd name="connsiteY111" fmla="*/ 1519474 h 6858000"/>
              <a:gd name="connsiteX112" fmla="*/ 161663 w 1418733"/>
              <a:gd name="connsiteY112" fmla="*/ 1477995 h 6858000"/>
              <a:gd name="connsiteX113" fmla="*/ 147748 w 1418733"/>
              <a:gd name="connsiteY113" fmla="*/ 1373769 h 6858000"/>
              <a:gd name="connsiteX114" fmla="*/ 156055 w 1418733"/>
              <a:gd name="connsiteY114" fmla="*/ 1307086 h 6858000"/>
              <a:gd name="connsiteX115" fmla="*/ 157243 w 1418733"/>
              <a:gd name="connsiteY115" fmla="*/ 1189033 h 6858000"/>
              <a:gd name="connsiteX116" fmla="*/ 161928 w 1418733"/>
              <a:gd name="connsiteY116" fmla="*/ 1168288 h 6858000"/>
              <a:gd name="connsiteX117" fmla="*/ 154210 w 1418733"/>
              <a:gd name="connsiteY117" fmla="*/ 1142577 h 6858000"/>
              <a:gd name="connsiteX118" fmla="*/ 143516 w 1418733"/>
              <a:gd name="connsiteY118" fmla="*/ 1088484 h 6858000"/>
              <a:gd name="connsiteX119" fmla="*/ 132252 w 1418733"/>
              <a:gd name="connsiteY119" fmla="*/ 1016103 h 6858000"/>
              <a:gd name="connsiteX120" fmla="*/ 133708 w 1418733"/>
              <a:gd name="connsiteY120" fmla="*/ 932283 h 6858000"/>
              <a:gd name="connsiteX121" fmla="*/ 135944 w 1418733"/>
              <a:gd name="connsiteY121" fmla="*/ 915925 h 6858000"/>
              <a:gd name="connsiteX122" fmla="*/ 128573 w 1418733"/>
              <a:gd name="connsiteY122" fmla="*/ 896999 h 6858000"/>
              <a:gd name="connsiteX123" fmla="*/ 97981 w 1418733"/>
              <a:gd name="connsiteY123" fmla="*/ 821517 h 6858000"/>
              <a:gd name="connsiteX124" fmla="*/ 76931 w 1418733"/>
              <a:gd name="connsiteY124" fmla="*/ 751353 h 6858000"/>
              <a:gd name="connsiteX125" fmla="*/ 76489 w 1418733"/>
              <a:gd name="connsiteY125" fmla="*/ 721230 h 6858000"/>
              <a:gd name="connsiteX126" fmla="*/ 62160 w 1418733"/>
              <a:gd name="connsiteY126" fmla="*/ 681659 h 6858000"/>
              <a:gd name="connsiteX127" fmla="*/ 47579 w 1418733"/>
              <a:gd name="connsiteY127" fmla="*/ 635218 h 6858000"/>
              <a:gd name="connsiteX128" fmla="*/ 52590 w 1418733"/>
              <a:gd name="connsiteY128" fmla="*/ 613763 h 6858000"/>
              <a:gd name="connsiteX129" fmla="*/ 38532 w 1418733"/>
              <a:gd name="connsiteY129" fmla="*/ 598582 h 6858000"/>
              <a:gd name="connsiteX130" fmla="*/ 38213 w 1418733"/>
              <a:gd name="connsiteY130" fmla="*/ 576846 h 6858000"/>
              <a:gd name="connsiteX131" fmla="*/ 17839 w 1418733"/>
              <a:gd name="connsiteY131" fmla="*/ 530055 h 6858000"/>
              <a:gd name="connsiteX132" fmla="*/ 17087 w 1418733"/>
              <a:gd name="connsiteY132" fmla="*/ 465389 h 6858000"/>
              <a:gd name="connsiteX133" fmla="*/ 10 w 1418733"/>
              <a:gd name="connsiteY133" fmla="*/ 424699 h 6858000"/>
              <a:gd name="connsiteX134" fmla="*/ 127193 w 1418733"/>
              <a:gd name="connsiteY134" fmla="*/ 309501 h 6858000"/>
              <a:gd name="connsiteX135" fmla="*/ 111376 w 1418733"/>
              <a:gd name="connsiteY135" fmla="*/ 275771 h 6858000"/>
              <a:gd name="connsiteX136" fmla="*/ 128403 w 1418733"/>
              <a:gd name="connsiteY136" fmla="*/ 212860 h 6858000"/>
              <a:gd name="connsiteX137" fmla="*/ 120113 w 1418733"/>
              <a:gd name="connsiteY137" fmla="*/ 144983 h 6858000"/>
              <a:gd name="connsiteX138" fmla="*/ 132397 w 1418733"/>
              <a:gd name="connsiteY138" fmla="*/ 55288 h 6858000"/>
              <a:gd name="connsiteX139" fmla="*/ 91951 w 1418733"/>
              <a:gd name="connsiteY139" fmla="*/ 0 h 6858000"/>
              <a:gd name="connsiteX0" fmla="*/ 76413 w 1403195"/>
              <a:gd name="connsiteY0" fmla="*/ 0 h 6858000"/>
              <a:gd name="connsiteX1" fmla="*/ 1403195 w 1403195"/>
              <a:gd name="connsiteY1" fmla="*/ 0 h 6858000"/>
              <a:gd name="connsiteX2" fmla="*/ 1403195 w 1403195"/>
              <a:gd name="connsiteY2" fmla="*/ 6858000 h 6858000"/>
              <a:gd name="connsiteX3" fmla="*/ 139889 w 1403195"/>
              <a:gd name="connsiteY3" fmla="*/ 6857735 h 6858000"/>
              <a:gd name="connsiteX4" fmla="*/ 176482 w 1403195"/>
              <a:gd name="connsiteY4" fmla="*/ 6776847 h 6858000"/>
              <a:gd name="connsiteX5" fmla="*/ 187982 w 1403195"/>
              <a:gd name="connsiteY5" fmla="*/ 6737706 h 6858000"/>
              <a:gd name="connsiteX6" fmla="*/ 212721 w 1403195"/>
              <a:gd name="connsiteY6" fmla="*/ 6691589 h 6858000"/>
              <a:gd name="connsiteX7" fmla="*/ 190278 w 1403195"/>
              <a:gd name="connsiteY7" fmla="*/ 6659970 h 6858000"/>
              <a:gd name="connsiteX8" fmla="*/ 205369 w 1403195"/>
              <a:gd name="connsiteY8" fmla="*/ 6636211 h 6858000"/>
              <a:gd name="connsiteX9" fmla="*/ 222813 w 1403195"/>
              <a:gd name="connsiteY9" fmla="*/ 6594177 h 6858000"/>
              <a:gd name="connsiteX10" fmla="*/ 236853 w 1403195"/>
              <a:gd name="connsiteY10" fmla="*/ 6557575 h 6858000"/>
              <a:gd name="connsiteX11" fmla="*/ 289810 w 1403195"/>
              <a:gd name="connsiteY11" fmla="*/ 6492130 h 6858000"/>
              <a:gd name="connsiteX12" fmla="*/ 305497 w 1403195"/>
              <a:gd name="connsiteY12" fmla="*/ 6431610 h 6858000"/>
              <a:gd name="connsiteX13" fmla="*/ 349202 w 1403195"/>
              <a:gd name="connsiteY13" fmla="*/ 6379786 h 6858000"/>
              <a:gd name="connsiteX14" fmla="*/ 332425 w 1403195"/>
              <a:gd name="connsiteY14" fmla="*/ 6334727 h 6858000"/>
              <a:gd name="connsiteX15" fmla="*/ 309840 w 1403195"/>
              <a:gd name="connsiteY15" fmla="*/ 6313295 h 6858000"/>
              <a:gd name="connsiteX16" fmla="*/ 317004 w 1403195"/>
              <a:gd name="connsiteY16" fmla="*/ 6280046 h 6858000"/>
              <a:gd name="connsiteX17" fmla="*/ 299749 w 1403195"/>
              <a:gd name="connsiteY17" fmla="*/ 6270265 h 6858000"/>
              <a:gd name="connsiteX18" fmla="*/ 326777 w 1403195"/>
              <a:gd name="connsiteY18" fmla="*/ 6252834 h 6858000"/>
              <a:gd name="connsiteX19" fmla="*/ 304769 w 1403195"/>
              <a:gd name="connsiteY19" fmla="*/ 6202459 h 6858000"/>
              <a:gd name="connsiteX20" fmla="*/ 303567 w 1403195"/>
              <a:gd name="connsiteY20" fmla="*/ 6153037 h 6858000"/>
              <a:gd name="connsiteX21" fmla="*/ 318982 w 1403195"/>
              <a:gd name="connsiteY21" fmla="*/ 6078132 h 6858000"/>
              <a:gd name="connsiteX22" fmla="*/ 306369 w 1403195"/>
              <a:gd name="connsiteY22" fmla="*/ 6028119 h 6858000"/>
              <a:gd name="connsiteX23" fmla="*/ 291598 w 1403195"/>
              <a:gd name="connsiteY23" fmla="*/ 5926735 h 6858000"/>
              <a:gd name="connsiteX24" fmla="*/ 341110 w 1403195"/>
              <a:gd name="connsiteY24" fmla="*/ 5712857 h 6858000"/>
              <a:gd name="connsiteX25" fmla="*/ 320185 w 1403195"/>
              <a:gd name="connsiteY25" fmla="*/ 5676393 h 6858000"/>
              <a:gd name="connsiteX26" fmla="*/ 359777 w 1403195"/>
              <a:gd name="connsiteY26" fmla="*/ 5563435 h 6858000"/>
              <a:gd name="connsiteX27" fmla="*/ 406907 w 1403195"/>
              <a:gd name="connsiteY27" fmla="*/ 5437125 h 6858000"/>
              <a:gd name="connsiteX28" fmla="*/ 420475 w 1403195"/>
              <a:gd name="connsiteY28" fmla="*/ 5396260 h 6858000"/>
              <a:gd name="connsiteX29" fmla="*/ 436456 w 1403195"/>
              <a:gd name="connsiteY29" fmla="*/ 5330009 h 6858000"/>
              <a:gd name="connsiteX30" fmla="*/ 469949 w 1403195"/>
              <a:gd name="connsiteY30" fmla="*/ 5273739 h 6858000"/>
              <a:gd name="connsiteX31" fmla="*/ 479548 w 1403195"/>
              <a:gd name="connsiteY31" fmla="*/ 5241779 h 6858000"/>
              <a:gd name="connsiteX32" fmla="*/ 490774 w 1403195"/>
              <a:gd name="connsiteY32" fmla="*/ 5225268 h 6858000"/>
              <a:gd name="connsiteX33" fmla="*/ 491794 w 1403195"/>
              <a:gd name="connsiteY33" fmla="*/ 5217684 h 6858000"/>
              <a:gd name="connsiteX34" fmla="*/ 499135 w 1403195"/>
              <a:gd name="connsiteY34" fmla="*/ 5193377 h 6858000"/>
              <a:gd name="connsiteX35" fmla="*/ 502438 w 1403195"/>
              <a:gd name="connsiteY35" fmla="*/ 5179288 h 6858000"/>
              <a:gd name="connsiteX36" fmla="*/ 503422 w 1403195"/>
              <a:gd name="connsiteY36" fmla="*/ 5173621 h 6858000"/>
              <a:gd name="connsiteX37" fmla="*/ 499056 w 1403195"/>
              <a:gd name="connsiteY37" fmla="*/ 5159961 h 6858000"/>
              <a:gd name="connsiteX38" fmla="*/ 505733 w 1403195"/>
              <a:gd name="connsiteY38" fmla="*/ 5144295 h 6858000"/>
              <a:gd name="connsiteX39" fmla="*/ 502666 w 1403195"/>
              <a:gd name="connsiteY39" fmla="*/ 5125185 h 6858000"/>
              <a:gd name="connsiteX40" fmla="*/ 509496 w 1403195"/>
              <a:gd name="connsiteY40" fmla="*/ 5121884 h 6858000"/>
              <a:gd name="connsiteX41" fmla="*/ 516532 w 1403195"/>
              <a:gd name="connsiteY41" fmla="*/ 5067850 h 6858000"/>
              <a:gd name="connsiteX42" fmla="*/ 519263 w 1403195"/>
              <a:gd name="connsiteY42" fmla="*/ 5060861 h 6858000"/>
              <a:gd name="connsiteX43" fmla="*/ 515967 w 1403195"/>
              <a:gd name="connsiteY43" fmla="*/ 5034192 h 6858000"/>
              <a:gd name="connsiteX44" fmla="*/ 517521 w 1403195"/>
              <a:gd name="connsiteY44" fmla="*/ 4993030 h 6858000"/>
              <a:gd name="connsiteX45" fmla="*/ 524430 w 1403195"/>
              <a:gd name="connsiteY45" fmla="*/ 4946844 h 6858000"/>
              <a:gd name="connsiteX46" fmla="*/ 520286 w 1403195"/>
              <a:gd name="connsiteY46" fmla="*/ 4932692 h 6858000"/>
              <a:gd name="connsiteX47" fmla="*/ 535689 w 1403195"/>
              <a:gd name="connsiteY47" fmla="*/ 4858827 h 6858000"/>
              <a:gd name="connsiteX48" fmla="*/ 541592 w 1403195"/>
              <a:gd name="connsiteY48" fmla="*/ 4821170 h 6858000"/>
              <a:gd name="connsiteX49" fmla="*/ 546325 w 1403195"/>
              <a:gd name="connsiteY49" fmla="*/ 4780965 h 6858000"/>
              <a:gd name="connsiteX50" fmla="*/ 547618 w 1403195"/>
              <a:gd name="connsiteY50" fmla="*/ 4750867 h 6858000"/>
              <a:gd name="connsiteX51" fmla="*/ 545425 w 1403195"/>
              <a:gd name="connsiteY51" fmla="*/ 4690749 h 6858000"/>
              <a:gd name="connsiteX52" fmla="*/ 540905 w 1403195"/>
              <a:gd name="connsiteY52" fmla="*/ 4584173 h 6858000"/>
              <a:gd name="connsiteX53" fmla="*/ 535988 w 1403195"/>
              <a:gd name="connsiteY53" fmla="*/ 4444346 h 6858000"/>
              <a:gd name="connsiteX54" fmla="*/ 532553 w 1403195"/>
              <a:gd name="connsiteY54" fmla="*/ 4375228 h 6858000"/>
              <a:gd name="connsiteX55" fmla="*/ 513206 w 1403195"/>
              <a:gd name="connsiteY55" fmla="*/ 4214165 h 6858000"/>
              <a:gd name="connsiteX56" fmla="*/ 517279 w 1403195"/>
              <a:gd name="connsiteY56" fmla="*/ 4090296 h 6858000"/>
              <a:gd name="connsiteX57" fmla="*/ 502535 w 1403195"/>
              <a:gd name="connsiteY57" fmla="*/ 4033999 h 6858000"/>
              <a:gd name="connsiteX58" fmla="*/ 503684 w 1403195"/>
              <a:gd name="connsiteY58" fmla="*/ 4031933 h 6858000"/>
              <a:gd name="connsiteX59" fmla="*/ 502260 w 1403195"/>
              <a:gd name="connsiteY59" fmla="*/ 4013953 h 6858000"/>
              <a:gd name="connsiteX60" fmla="*/ 488555 w 1403195"/>
              <a:gd name="connsiteY60" fmla="*/ 3974753 h 6858000"/>
              <a:gd name="connsiteX61" fmla="*/ 490153 w 1403195"/>
              <a:gd name="connsiteY61" fmla="*/ 3969950 h 6858000"/>
              <a:gd name="connsiteX62" fmla="*/ 483575 w 1403195"/>
              <a:gd name="connsiteY62" fmla="*/ 3933779 h 6858000"/>
              <a:gd name="connsiteX63" fmla="*/ 484906 w 1403195"/>
              <a:gd name="connsiteY63" fmla="*/ 3933093 h 6858000"/>
              <a:gd name="connsiteX64" fmla="*/ 489260 w 1403195"/>
              <a:gd name="connsiteY64" fmla="*/ 3922082 h 6858000"/>
              <a:gd name="connsiteX65" fmla="*/ 494338 w 1403195"/>
              <a:gd name="connsiteY65" fmla="*/ 3901461 h 6858000"/>
              <a:gd name="connsiteX66" fmla="*/ 516932 w 1403195"/>
              <a:gd name="connsiteY66" fmla="*/ 3813873 h 6858000"/>
              <a:gd name="connsiteX67" fmla="*/ 516357 w 1403195"/>
              <a:gd name="connsiteY67" fmla="*/ 3806161 h 6858000"/>
              <a:gd name="connsiteX68" fmla="*/ 516664 w 1403195"/>
              <a:gd name="connsiteY68" fmla="*/ 3805957 h 6858000"/>
              <a:gd name="connsiteX69" fmla="*/ 516691 w 1403195"/>
              <a:gd name="connsiteY69" fmla="*/ 3797724 h 6858000"/>
              <a:gd name="connsiteX70" fmla="*/ 515306 w 1403195"/>
              <a:gd name="connsiteY70" fmla="*/ 3792098 h 6858000"/>
              <a:gd name="connsiteX71" fmla="*/ 514190 w 1403195"/>
              <a:gd name="connsiteY71" fmla="*/ 3777135 h 6858000"/>
              <a:gd name="connsiteX72" fmla="*/ 515923 w 1403195"/>
              <a:gd name="connsiteY72" fmla="*/ 3771656 h 6858000"/>
              <a:gd name="connsiteX73" fmla="*/ 519666 w 1403195"/>
              <a:gd name="connsiteY73" fmla="*/ 3769007 h 6858000"/>
              <a:gd name="connsiteX74" fmla="*/ 519132 w 1403195"/>
              <a:gd name="connsiteY74" fmla="*/ 3767709 h 6858000"/>
              <a:gd name="connsiteX75" fmla="*/ 527828 w 1403195"/>
              <a:gd name="connsiteY75" fmla="*/ 3738082 h 6858000"/>
              <a:gd name="connsiteX76" fmla="*/ 535174 w 1403195"/>
              <a:gd name="connsiteY76" fmla="*/ 3673397 h 6858000"/>
              <a:gd name="connsiteX77" fmla="*/ 534470 w 1403195"/>
              <a:gd name="connsiteY77" fmla="*/ 3637109 h 6858000"/>
              <a:gd name="connsiteX78" fmla="*/ 537913 w 1403195"/>
              <a:gd name="connsiteY78" fmla="*/ 3536883 h 6858000"/>
              <a:gd name="connsiteX79" fmla="*/ 545451 w 1403195"/>
              <a:gd name="connsiteY79" fmla="*/ 3435652 h 6858000"/>
              <a:gd name="connsiteX80" fmla="*/ 547122 w 1403195"/>
              <a:gd name="connsiteY80" fmla="*/ 3307769 h 6858000"/>
              <a:gd name="connsiteX81" fmla="*/ 564685 w 1403195"/>
              <a:gd name="connsiteY81" fmla="*/ 3250522 h 6858000"/>
              <a:gd name="connsiteX82" fmla="*/ 565110 w 1403195"/>
              <a:gd name="connsiteY82" fmla="*/ 3229163 h 6858000"/>
              <a:gd name="connsiteX83" fmla="*/ 566933 w 1403195"/>
              <a:gd name="connsiteY83" fmla="*/ 3217217 h 6858000"/>
              <a:gd name="connsiteX84" fmla="*/ 553768 w 1403195"/>
              <a:gd name="connsiteY84" fmla="*/ 3183755 h 6858000"/>
              <a:gd name="connsiteX85" fmla="*/ 554269 w 1403195"/>
              <a:gd name="connsiteY85" fmla="*/ 3178642 h 6858000"/>
              <a:gd name="connsiteX86" fmla="*/ 541869 w 1403195"/>
              <a:gd name="connsiteY86" fmla="*/ 3158586 h 6858000"/>
              <a:gd name="connsiteX87" fmla="*/ 527054 w 1403195"/>
              <a:gd name="connsiteY87" fmla="*/ 3129034 h 6858000"/>
              <a:gd name="connsiteX88" fmla="*/ 527719 w 1403195"/>
              <a:gd name="connsiteY88" fmla="*/ 3126682 h 6858000"/>
              <a:gd name="connsiteX89" fmla="*/ 518587 w 1403195"/>
              <a:gd name="connsiteY89" fmla="*/ 3114519 h 6858000"/>
              <a:gd name="connsiteX90" fmla="*/ 505196 w 1403195"/>
              <a:gd name="connsiteY90" fmla="*/ 3106272 h 6858000"/>
              <a:gd name="connsiteX91" fmla="*/ 477926 w 1403195"/>
              <a:gd name="connsiteY91" fmla="*/ 2958185 h 6858000"/>
              <a:gd name="connsiteX92" fmla="*/ 420540 w 1403195"/>
              <a:gd name="connsiteY92" fmla="*/ 2762989 h 6858000"/>
              <a:gd name="connsiteX93" fmla="*/ 369458 w 1403195"/>
              <a:gd name="connsiteY93" fmla="*/ 2554718 h 6858000"/>
              <a:gd name="connsiteX94" fmla="*/ 349552 w 1403195"/>
              <a:gd name="connsiteY94" fmla="*/ 2485734 h 6858000"/>
              <a:gd name="connsiteX95" fmla="*/ 340275 w 1403195"/>
              <a:gd name="connsiteY95" fmla="*/ 2447068 h 6858000"/>
              <a:gd name="connsiteX96" fmla="*/ 327236 w 1403195"/>
              <a:gd name="connsiteY96" fmla="*/ 2425819 h 6858000"/>
              <a:gd name="connsiteX97" fmla="*/ 333235 w 1403195"/>
              <a:gd name="connsiteY97" fmla="*/ 2402874 h 6858000"/>
              <a:gd name="connsiteX98" fmla="*/ 335847 w 1403195"/>
              <a:gd name="connsiteY98" fmla="*/ 2381443 h 6858000"/>
              <a:gd name="connsiteX99" fmla="*/ 312176 w 1403195"/>
              <a:gd name="connsiteY99" fmla="*/ 2261920 h 6858000"/>
              <a:gd name="connsiteX100" fmla="*/ 302063 w 1403195"/>
              <a:gd name="connsiteY100" fmla="*/ 2195378 h 6858000"/>
              <a:gd name="connsiteX101" fmla="*/ 286280 w 1403195"/>
              <a:gd name="connsiteY101" fmla="*/ 2155135 h 6858000"/>
              <a:gd name="connsiteX102" fmla="*/ 283738 w 1403195"/>
              <a:gd name="connsiteY102" fmla="*/ 2118008 h 6858000"/>
              <a:gd name="connsiteX103" fmla="*/ 284731 w 1403195"/>
              <a:gd name="connsiteY103" fmla="*/ 2050531 h 6858000"/>
              <a:gd name="connsiteX104" fmla="*/ 276537 w 1403195"/>
              <a:gd name="connsiteY104" fmla="*/ 1963269 h 6858000"/>
              <a:gd name="connsiteX105" fmla="*/ 257715 w 1403195"/>
              <a:gd name="connsiteY105" fmla="*/ 1906352 h 6858000"/>
              <a:gd name="connsiteX106" fmla="*/ 234272 w 1403195"/>
              <a:gd name="connsiteY106" fmla="*/ 1861531 h 6858000"/>
              <a:gd name="connsiteX107" fmla="*/ 188071 w 1403195"/>
              <a:gd name="connsiteY107" fmla="*/ 1732919 h 6858000"/>
              <a:gd name="connsiteX108" fmla="*/ 160382 w 1403195"/>
              <a:gd name="connsiteY108" fmla="*/ 1663540 h 6858000"/>
              <a:gd name="connsiteX109" fmla="*/ 159508 w 1403195"/>
              <a:gd name="connsiteY109" fmla="*/ 1615777 h 6858000"/>
              <a:gd name="connsiteX110" fmla="*/ 140303 w 1403195"/>
              <a:gd name="connsiteY110" fmla="*/ 1563678 h 6858000"/>
              <a:gd name="connsiteX111" fmla="*/ 153383 w 1403195"/>
              <a:gd name="connsiteY111" fmla="*/ 1519474 h 6858000"/>
              <a:gd name="connsiteX112" fmla="*/ 146125 w 1403195"/>
              <a:gd name="connsiteY112" fmla="*/ 1477995 h 6858000"/>
              <a:gd name="connsiteX113" fmla="*/ 132210 w 1403195"/>
              <a:gd name="connsiteY113" fmla="*/ 1373769 h 6858000"/>
              <a:gd name="connsiteX114" fmla="*/ 140517 w 1403195"/>
              <a:gd name="connsiteY114" fmla="*/ 1307086 h 6858000"/>
              <a:gd name="connsiteX115" fmla="*/ 141705 w 1403195"/>
              <a:gd name="connsiteY115" fmla="*/ 1189033 h 6858000"/>
              <a:gd name="connsiteX116" fmla="*/ 146390 w 1403195"/>
              <a:gd name="connsiteY116" fmla="*/ 1168288 h 6858000"/>
              <a:gd name="connsiteX117" fmla="*/ 138672 w 1403195"/>
              <a:gd name="connsiteY117" fmla="*/ 1142577 h 6858000"/>
              <a:gd name="connsiteX118" fmla="*/ 127978 w 1403195"/>
              <a:gd name="connsiteY118" fmla="*/ 1088484 h 6858000"/>
              <a:gd name="connsiteX119" fmla="*/ 116714 w 1403195"/>
              <a:gd name="connsiteY119" fmla="*/ 1016103 h 6858000"/>
              <a:gd name="connsiteX120" fmla="*/ 118170 w 1403195"/>
              <a:gd name="connsiteY120" fmla="*/ 932283 h 6858000"/>
              <a:gd name="connsiteX121" fmla="*/ 120406 w 1403195"/>
              <a:gd name="connsiteY121" fmla="*/ 915925 h 6858000"/>
              <a:gd name="connsiteX122" fmla="*/ 113035 w 1403195"/>
              <a:gd name="connsiteY122" fmla="*/ 896999 h 6858000"/>
              <a:gd name="connsiteX123" fmla="*/ 82443 w 1403195"/>
              <a:gd name="connsiteY123" fmla="*/ 821517 h 6858000"/>
              <a:gd name="connsiteX124" fmla="*/ 61393 w 1403195"/>
              <a:gd name="connsiteY124" fmla="*/ 751353 h 6858000"/>
              <a:gd name="connsiteX125" fmla="*/ 60951 w 1403195"/>
              <a:gd name="connsiteY125" fmla="*/ 721230 h 6858000"/>
              <a:gd name="connsiteX126" fmla="*/ 46622 w 1403195"/>
              <a:gd name="connsiteY126" fmla="*/ 681659 h 6858000"/>
              <a:gd name="connsiteX127" fmla="*/ 32041 w 1403195"/>
              <a:gd name="connsiteY127" fmla="*/ 635218 h 6858000"/>
              <a:gd name="connsiteX128" fmla="*/ 37052 w 1403195"/>
              <a:gd name="connsiteY128" fmla="*/ 613763 h 6858000"/>
              <a:gd name="connsiteX129" fmla="*/ 22994 w 1403195"/>
              <a:gd name="connsiteY129" fmla="*/ 598582 h 6858000"/>
              <a:gd name="connsiteX130" fmla="*/ 22675 w 1403195"/>
              <a:gd name="connsiteY130" fmla="*/ 576846 h 6858000"/>
              <a:gd name="connsiteX131" fmla="*/ 2301 w 1403195"/>
              <a:gd name="connsiteY131" fmla="*/ 530055 h 6858000"/>
              <a:gd name="connsiteX132" fmla="*/ 1549 w 1403195"/>
              <a:gd name="connsiteY132" fmla="*/ 465389 h 6858000"/>
              <a:gd name="connsiteX133" fmla="*/ 90145 w 1403195"/>
              <a:gd name="connsiteY133" fmla="*/ 353137 h 6858000"/>
              <a:gd name="connsiteX134" fmla="*/ 111655 w 1403195"/>
              <a:gd name="connsiteY134" fmla="*/ 309501 h 6858000"/>
              <a:gd name="connsiteX135" fmla="*/ 95838 w 1403195"/>
              <a:gd name="connsiteY135" fmla="*/ 275771 h 6858000"/>
              <a:gd name="connsiteX136" fmla="*/ 112865 w 1403195"/>
              <a:gd name="connsiteY136" fmla="*/ 212860 h 6858000"/>
              <a:gd name="connsiteX137" fmla="*/ 104575 w 1403195"/>
              <a:gd name="connsiteY137" fmla="*/ 144983 h 6858000"/>
              <a:gd name="connsiteX138" fmla="*/ 116859 w 1403195"/>
              <a:gd name="connsiteY138" fmla="*/ 55288 h 6858000"/>
              <a:gd name="connsiteX139" fmla="*/ 76413 w 1403195"/>
              <a:gd name="connsiteY139" fmla="*/ 0 h 6858000"/>
              <a:gd name="connsiteX0" fmla="*/ 74305 w 1401087"/>
              <a:gd name="connsiteY0" fmla="*/ 0 h 6858000"/>
              <a:gd name="connsiteX1" fmla="*/ 1401087 w 1401087"/>
              <a:gd name="connsiteY1" fmla="*/ 0 h 6858000"/>
              <a:gd name="connsiteX2" fmla="*/ 1401087 w 1401087"/>
              <a:gd name="connsiteY2" fmla="*/ 6858000 h 6858000"/>
              <a:gd name="connsiteX3" fmla="*/ 137781 w 1401087"/>
              <a:gd name="connsiteY3" fmla="*/ 6857735 h 6858000"/>
              <a:gd name="connsiteX4" fmla="*/ 174374 w 1401087"/>
              <a:gd name="connsiteY4" fmla="*/ 6776847 h 6858000"/>
              <a:gd name="connsiteX5" fmla="*/ 185874 w 1401087"/>
              <a:gd name="connsiteY5" fmla="*/ 6737706 h 6858000"/>
              <a:gd name="connsiteX6" fmla="*/ 210613 w 1401087"/>
              <a:gd name="connsiteY6" fmla="*/ 6691589 h 6858000"/>
              <a:gd name="connsiteX7" fmla="*/ 188170 w 1401087"/>
              <a:gd name="connsiteY7" fmla="*/ 6659970 h 6858000"/>
              <a:gd name="connsiteX8" fmla="*/ 203261 w 1401087"/>
              <a:gd name="connsiteY8" fmla="*/ 6636211 h 6858000"/>
              <a:gd name="connsiteX9" fmla="*/ 220705 w 1401087"/>
              <a:gd name="connsiteY9" fmla="*/ 6594177 h 6858000"/>
              <a:gd name="connsiteX10" fmla="*/ 234745 w 1401087"/>
              <a:gd name="connsiteY10" fmla="*/ 6557575 h 6858000"/>
              <a:gd name="connsiteX11" fmla="*/ 287702 w 1401087"/>
              <a:gd name="connsiteY11" fmla="*/ 6492130 h 6858000"/>
              <a:gd name="connsiteX12" fmla="*/ 303389 w 1401087"/>
              <a:gd name="connsiteY12" fmla="*/ 6431610 h 6858000"/>
              <a:gd name="connsiteX13" fmla="*/ 347094 w 1401087"/>
              <a:gd name="connsiteY13" fmla="*/ 6379786 h 6858000"/>
              <a:gd name="connsiteX14" fmla="*/ 330317 w 1401087"/>
              <a:gd name="connsiteY14" fmla="*/ 6334727 h 6858000"/>
              <a:gd name="connsiteX15" fmla="*/ 307732 w 1401087"/>
              <a:gd name="connsiteY15" fmla="*/ 6313295 h 6858000"/>
              <a:gd name="connsiteX16" fmla="*/ 314896 w 1401087"/>
              <a:gd name="connsiteY16" fmla="*/ 6280046 h 6858000"/>
              <a:gd name="connsiteX17" fmla="*/ 297641 w 1401087"/>
              <a:gd name="connsiteY17" fmla="*/ 6270265 h 6858000"/>
              <a:gd name="connsiteX18" fmla="*/ 324669 w 1401087"/>
              <a:gd name="connsiteY18" fmla="*/ 6252834 h 6858000"/>
              <a:gd name="connsiteX19" fmla="*/ 302661 w 1401087"/>
              <a:gd name="connsiteY19" fmla="*/ 6202459 h 6858000"/>
              <a:gd name="connsiteX20" fmla="*/ 301459 w 1401087"/>
              <a:gd name="connsiteY20" fmla="*/ 6153037 h 6858000"/>
              <a:gd name="connsiteX21" fmla="*/ 316874 w 1401087"/>
              <a:gd name="connsiteY21" fmla="*/ 6078132 h 6858000"/>
              <a:gd name="connsiteX22" fmla="*/ 304261 w 1401087"/>
              <a:gd name="connsiteY22" fmla="*/ 6028119 h 6858000"/>
              <a:gd name="connsiteX23" fmla="*/ 289490 w 1401087"/>
              <a:gd name="connsiteY23" fmla="*/ 5926735 h 6858000"/>
              <a:gd name="connsiteX24" fmla="*/ 339002 w 1401087"/>
              <a:gd name="connsiteY24" fmla="*/ 5712857 h 6858000"/>
              <a:gd name="connsiteX25" fmla="*/ 318077 w 1401087"/>
              <a:gd name="connsiteY25" fmla="*/ 5676393 h 6858000"/>
              <a:gd name="connsiteX26" fmla="*/ 357669 w 1401087"/>
              <a:gd name="connsiteY26" fmla="*/ 5563435 h 6858000"/>
              <a:gd name="connsiteX27" fmla="*/ 404799 w 1401087"/>
              <a:gd name="connsiteY27" fmla="*/ 5437125 h 6858000"/>
              <a:gd name="connsiteX28" fmla="*/ 418367 w 1401087"/>
              <a:gd name="connsiteY28" fmla="*/ 5396260 h 6858000"/>
              <a:gd name="connsiteX29" fmla="*/ 434348 w 1401087"/>
              <a:gd name="connsiteY29" fmla="*/ 5330009 h 6858000"/>
              <a:gd name="connsiteX30" fmla="*/ 467841 w 1401087"/>
              <a:gd name="connsiteY30" fmla="*/ 5273739 h 6858000"/>
              <a:gd name="connsiteX31" fmla="*/ 477440 w 1401087"/>
              <a:gd name="connsiteY31" fmla="*/ 5241779 h 6858000"/>
              <a:gd name="connsiteX32" fmla="*/ 488666 w 1401087"/>
              <a:gd name="connsiteY32" fmla="*/ 5225268 h 6858000"/>
              <a:gd name="connsiteX33" fmla="*/ 489686 w 1401087"/>
              <a:gd name="connsiteY33" fmla="*/ 5217684 h 6858000"/>
              <a:gd name="connsiteX34" fmla="*/ 497027 w 1401087"/>
              <a:gd name="connsiteY34" fmla="*/ 5193377 h 6858000"/>
              <a:gd name="connsiteX35" fmla="*/ 500330 w 1401087"/>
              <a:gd name="connsiteY35" fmla="*/ 5179288 h 6858000"/>
              <a:gd name="connsiteX36" fmla="*/ 501314 w 1401087"/>
              <a:gd name="connsiteY36" fmla="*/ 5173621 h 6858000"/>
              <a:gd name="connsiteX37" fmla="*/ 496948 w 1401087"/>
              <a:gd name="connsiteY37" fmla="*/ 5159961 h 6858000"/>
              <a:gd name="connsiteX38" fmla="*/ 503625 w 1401087"/>
              <a:gd name="connsiteY38" fmla="*/ 5144295 h 6858000"/>
              <a:gd name="connsiteX39" fmla="*/ 500558 w 1401087"/>
              <a:gd name="connsiteY39" fmla="*/ 5125185 h 6858000"/>
              <a:gd name="connsiteX40" fmla="*/ 507388 w 1401087"/>
              <a:gd name="connsiteY40" fmla="*/ 5121884 h 6858000"/>
              <a:gd name="connsiteX41" fmla="*/ 514424 w 1401087"/>
              <a:gd name="connsiteY41" fmla="*/ 5067850 h 6858000"/>
              <a:gd name="connsiteX42" fmla="*/ 517155 w 1401087"/>
              <a:gd name="connsiteY42" fmla="*/ 5060861 h 6858000"/>
              <a:gd name="connsiteX43" fmla="*/ 513859 w 1401087"/>
              <a:gd name="connsiteY43" fmla="*/ 5034192 h 6858000"/>
              <a:gd name="connsiteX44" fmla="*/ 515413 w 1401087"/>
              <a:gd name="connsiteY44" fmla="*/ 4993030 h 6858000"/>
              <a:gd name="connsiteX45" fmla="*/ 522322 w 1401087"/>
              <a:gd name="connsiteY45" fmla="*/ 4946844 h 6858000"/>
              <a:gd name="connsiteX46" fmla="*/ 518178 w 1401087"/>
              <a:gd name="connsiteY46" fmla="*/ 4932692 h 6858000"/>
              <a:gd name="connsiteX47" fmla="*/ 533581 w 1401087"/>
              <a:gd name="connsiteY47" fmla="*/ 4858827 h 6858000"/>
              <a:gd name="connsiteX48" fmla="*/ 539484 w 1401087"/>
              <a:gd name="connsiteY48" fmla="*/ 4821170 h 6858000"/>
              <a:gd name="connsiteX49" fmla="*/ 544217 w 1401087"/>
              <a:gd name="connsiteY49" fmla="*/ 4780965 h 6858000"/>
              <a:gd name="connsiteX50" fmla="*/ 545510 w 1401087"/>
              <a:gd name="connsiteY50" fmla="*/ 4750867 h 6858000"/>
              <a:gd name="connsiteX51" fmla="*/ 543317 w 1401087"/>
              <a:gd name="connsiteY51" fmla="*/ 4690749 h 6858000"/>
              <a:gd name="connsiteX52" fmla="*/ 538797 w 1401087"/>
              <a:gd name="connsiteY52" fmla="*/ 4584173 h 6858000"/>
              <a:gd name="connsiteX53" fmla="*/ 533880 w 1401087"/>
              <a:gd name="connsiteY53" fmla="*/ 4444346 h 6858000"/>
              <a:gd name="connsiteX54" fmla="*/ 530445 w 1401087"/>
              <a:gd name="connsiteY54" fmla="*/ 4375228 h 6858000"/>
              <a:gd name="connsiteX55" fmla="*/ 511098 w 1401087"/>
              <a:gd name="connsiteY55" fmla="*/ 4214165 h 6858000"/>
              <a:gd name="connsiteX56" fmla="*/ 515171 w 1401087"/>
              <a:gd name="connsiteY56" fmla="*/ 4090296 h 6858000"/>
              <a:gd name="connsiteX57" fmla="*/ 500427 w 1401087"/>
              <a:gd name="connsiteY57" fmla="*/ 4033999 h 6858000"/>
              <a:gd name="connsiteX58" fmla="*/ 501576 w 1401087"/>
              <a:gd name="connsiteY58" fmla="*/ 4031933 h 6858000"/>
              <a:gd name="connsiteX59" fmla="*/ 500152 w 1401087"/>
              <a:gd name="connsiteY59" fmla="*/ 4013953 h 6858000"/>
              <a:gd name="connsiteX60" fmla="*/ 486447 w 1401087"/>
              <a:gd name="connsiteY60" fmla="*/ 3974753 h 6858000"/>
              <a:gd name="connsiteX61" fmla="*/ 488045 w 1401087"/>
              <a:gd name="connsiteY61" fmla="*/ 3969950 h 6858000"/>
              <a:gd name="connsiteX62" fmla="*/ 481467 w 1401087"/>
              <a:gd name="connsiteY62" fmla="*/ 3933779 h 6858000"/>
              <a:gd name="connsiteX63" fmla="*/ 482798 w 1401087"/>
              <a:gd name="connsiteY63" fmla="*/ 3933093 h 6858000"/>
              <a:gd name="connsiteX64" fmla="*/ 487152 w 1401087"/>
              <a:gd name="connsiteY64" fmla="*/ 3922082 h 6858000"/>
              <a:gd name="connsiteX65" fmla="*/ 492230 w 1401087"/>
              <a:gd name="connsiteY65" fmla="*/ 3901461 h 6858000"/>
              <a:gd name="connsiteX66" fmla="*/ 514824 w 1401087"/>
              <a:gd name="connsiteY66" fmla="*/ 3813873 h 6858000"/>
              <a:gd name="connsiteX67" fmla="*/ 514249 w 1401087"/>
              <a:gd name="connsiteY67" fmla="*/ 3806161 h 6858000"/>
              <a:gd name="connsiteX68" fmla="*/ 514556 w 1401087"/>
              <a:gd name="connsiteY68" fmla="*/ 3805957 h 6858000"/>
              <a:gd name="connsiteX69" fmla="*/ 514583 w 1401087"/>
              <a:gd name="connsiteY69" fmla="*/ 3797724 h 6858000"/>
              <a:gd name="connsiteX70" fmla="*/ 513198 w 1401087"/>
              <a:gd name="connsiteY70" fmla="*/ 3792098 h 6858000"/>
              <a:gd name="connsiteX71" fmla="*/ 512082 w 1401087"/>
              <a:gd name="connsiteY71" fmla="*/ 3777135 h 6858000"/>
              <a:gd name="connsiteX72" fmla="*/ 513815 w 1401087"/>
              <a:gd name="connsiteY72" fmla="*/ 3771656 h 6858000"/>
              <a:gd name="connsiteX73" fmla="*/ 517558 w 1401087"/>
              <a:gd name="connsiteY73" fmla="*/ 3769007 h 6858000"/>
              <a:gd name="connsiteX74" fmla="*/ 517024 w 1401087"/>
              <a:gd name="connsiteY74" fmla="*/ 3767709 h 6858000"/>
              <a:gd name="connsiteX75" fmla="*/ 525720 w 1401087"/>
              <a:gd name="connsiteY75" fmla="*/ 3738082 h 6858000"/>
              <a:gd name="connsiteX76" fmla="*/ 533066 w 1401087"/>
              <a:gd name="connsiteY76" fmla="*/ 3673397 h 6858000"/>
              <a:gd name="connsiteX77" fmla="*/ 532362 w 1401087"/>
              <a:gd name="connsiteY77" fmla="*/ 3637109 h 6858000"/>
              <a:gd name="connsiteX78" fmla="*/ 535805 w 1401087"/>
              <a:gd name="connsiteY78" fmla="*/ 3536883 h 6858000"/>
              <a:gd name="connsiteX79" fmla="*/ 543343 w 1401087"/>
              <a:gd name="connsiteY79" fmla="*/ 3435652 h 6858000"/>
              <a:gd name="connsiteX80" fmla="*/ 545014 w 1401087"/>
              <a:gd name="connsiteY80" fmla="*/ 3307769 h 6858000"/>
              <a:gd name="connsiteX81" fmla="*/ 562577 w 1401087"/>
              <a:gd name="connsiteY81" fmla="*/ 3250522 h 6858000"/>
              <a:gd name="connsiteX82" fmla="*/ 563002 w 1401087"/>
              <a:gd name="connsiteY82" fmla="*/ 3229163 h 6858000"/>
              <a:gd name="connsiteX83" fmla="*/ 564825 w 1401087"/>
              <a:gd name="connsiteY83" fmla="*/ 3217217 h 6858000"/>
              <a:gd name="connsiteX84" fmla="*/ 551660 w 1401087"/>
              <a:gd name="connsiteY84" fmla="*/ 3183755 h 6858000"/>
              <a:gd name="connsiteX85" fmla="*/ 552161 w 1401087"/>
              <a:gd name="connsiteY85" fmla="*/ 3178642 h 6858000"/>
              <a:gd name="connsiteX86" fmla="*/ 539761 w 1401087"/>
              <a:gd name="connsiteY86" fmla="*/ 3158586 h 6858000"/>
              <a:gd name="connsiteX87" fmla="*/ 524946 w 1401087"/>
              <a:gd name="connsiteY87" fmla="*/ 3129034 h 6858000"/>
              <a:gd name="connsiteX88" fmla="*/ 525611 w 1401087"/>
              <a:gd name="connsiteY88" fmla="*/ 3126682 h 6858000"/>
              <a:gd name="connsiteX89" fmla="*/ 516479 w 1401087"/>
              <a:gd name="connsiteY89" fmla="*/ 3114519 h 6858000"/>
              <a:gd name="connsiteX90" fmla="*/ 503088 w 1401087"/>
              <a:gd name="connsiteY90" fmla="*/ 3106272 h 6858000"/>
              <a:gd name="connsiteX91" fmla="*/ 475818 w 1401087"/>
              <a:gd name="connsiteY91" fmla="*/ 2958185 h 6858000"/>
              <a:gd name="connsiteX92" fmla="*/ 418432 w 1401087"/>
              <a:gd name="connsiteY92" fmla="*/ 2762989 h 6858000"/>
              <a:gd name="connsiteX93" fmla="*/ 367350 w 1401087"/>
              <a:gd name="connsiteY93" fmla="*/ 2554718 h 6858000"/>
              <a:gd name="connsiteX94" fmla="*/ 347444 w 1401087"/>
              <a:gd name="connsiteY94" fmla="*/ 2485734 h 6858000"/>
              <a:gd name="connsiteX95" fmla="*/ 338167 w 1401087"/>
              <a:gd name="connsiteY95" fmla="*/ 2447068 h 6858000"/>
              <a:gd name="connsiteX96" fmla="*/ 325128 w 1401087"/>
              <a:gd name="connsiteY96" fmla="*/ 2425819 h 6858000"/>
              <a:gd name="connsiteX97" fmla="*/ 331127 w 1401087"/>
              <a:gd name="connsiteY97" fmla="*/ 2402874 h 6858000"/>
              <a:gd name="connsiteX98" fmla="*/ 333739 w 1401087"/>
              <a:gd name="connsiteY98" fmla="*/ 2381443 h 6858000"/>
              <a:gd name="connsiteX99" fmla="*/ 310068 w 1401087"/>
              <a:gd name="connsiteY99" fmla="*/ 2261920 h 6858000"/>
              <a:gd name="connsiteX100" fmla="*/ 299955 w 1401087"/>
              <a:gd name="connsiteY100" fmla="*/ 2195378 h 6858000"/>
              <a:gd name="connsiteX101" fmla="*/ 284172 w 1401087"/>
              <a:gd name="connsiteY101" fmla="*/ 2155135 h 6858000"/>
              <a:gd name="connsiteX102" fmla="*/ 281630 w 1401087"/>
              <a:gd name="connsiteY102" fmla="*/ 2118008 h 6858000"/>
              <a:gd name="connsiteX103" fmla="*/ 282623 w 1401087"/>
              <a:gd name="connsiteY103" fmla="*/ 2050531 h 6858000"/>
              <a:gd name="connsiteX104" fmla="*/ 274429 w 1401087"/>
              <a:gd name="connsiteY104" fmla="*/ 1963269 h 6858000"/>
              <a:gd name="connsiteX105" fmla="*/ 255607 w 1401087"/>
              <a:gd name="connsiteY105" fmla="*/ 1906352 h 6858000"/>
              <a:gd name="connsiteX106" fmla="*/ 232164 w 1401087"/>
              <a:gd name="connsiteY106" fmla="*/ 1861531 h 6858000"/>
              <a:gd name="connsiteX107" fmla="*/ 185963 w 1401087"/>
              <a:gd name="connsiteY107" fmla="*/ 1732919 h 6858000"/>
              <a:gd name="connsiteX108" fmla="*/ 158274 w 1401087"/>
              <a:gd name="connsiteY108" fmla="*/ 1663540 h 6858000"/>
              <a:gd name="connsiteX109" fmla="*/ 157400 w 1401087"/>
              <a:gd name="connsiteY109" fmla="*/ 1615777 h 6858000"/>
              <a:gd name="connsiteX110" fmla="*/ 138195 w 1401087"/>
              <a:gd name="connsiteY110" fmla="*/ 1563678 h 6858000"/>
              <a:gd name="connsiteX111" fmla="*/ 151275 w 1401087"/>
              <a:gd name="connsiteY111" fmla="*/ 1519474 h 6858000"/>
              <a:gd name="connsiteX112" fmla="*/ 144017 w 1401087"/>
              <a:gd name="connsiteY112" fmla="*/ 1477995 h 6858000"/>
              <a:gd name="connsiteX113" fmla="*/ 130102 w 1401087"/>
              <a:gd name="connsiteY113" fmla="*/ 1373769 h 6858000"/>
              <a:gd name="connsiteX114" fmla="*/ 138409 w 1401087"/>
              <a:gd name="connsiteY114" fmla="*/ 1307086 h 6858000"/>
              <a:gd name="connsiteX115" fmla="*/ 139597 w 1401087"/>
              <a:gd name="connsiteY115" fmla="*/ 1189033 h 6858000"/>
              <a:gd name="connsiteX116" fmla="*/ 144282 w 1401087"/>
              <a:gd name="connsiteY116" fmla="*/ 1168288 h 6858000"/>
              <a:gd name="connsiteX117" fmla="*/ 136564 w 1401087"/>
              <a:gd name="connsiteY117" fmla="*/ 1142577 h 6858000"/>
              <a:gd name="connsiteX118" fmla="*/ 125870 w 1401087"/>
              <a:gd name="connsiteY118" fmla="*/ 1088484 h 6858000"/>
              <a:gd name="connsiteX119" fmla="*/ 114606 w 1401087"/>
              <a:gd name="connsiteY119" fmla="*/ 1016103 h 6858000"/>
              <a:gd name="connsiteX120" fmla="*/ 116062 w 1401087"/>
              <a:gd name="connsiteY120" fmla="*/ 932283 h 6858000"/>
              <a:gd name="connsiteX121" fmla="*/ 118298 w 1401087"/>
              <a:gd name="connsiteY121" fmla="*/ 915925 h 6858000"/>
              <a:gd name="connsiteX122" fmla="*/ 110927 w 1401087"/>
              <a:gd name="connsiteY122" fmla="*/ 896999 h 6858000"/>
              <a:gd name="connsiteX123" fmla="*/ 80335 w 1401087"/>
              <a:gd name="connsiteY123" fmla="*/ 821517 h 6858000"/>
              <a:gd name="connsiteX124" fmla="*/ 59285 w 1401087"/>
              <a:gd name="connsiteY124" fmla="*/ 751353 h 6858000"/>
              <a:gd name="connsiteX125" fmla="*/ 58843 w 1401087"/>
              <a:gd name="connsiteY125" fmla="*/ 721230 h 6858000"/>
              <a:gd name="connsiteX126" fmla="*/ 44514 w 1401087"/>
              <a:gd name="connsiteY126" fmla="*/ 681659 h 6858000"/>
              <a:gd name="connsiteX127" fmla="*/ 29933 w 1401087"/>
              <a:gd name="connsiteY127" fmla="*/ 635218 h 6858000"/>
              <a:gd name="connsiteX128" fmla="*/ 34944 w 1401087"/>
              <a:gd name="connsiteY128" fmla="*/ 613763 h 6858000"/>
              <a:gd name="connsiteX129" fmla="*/ 20886 w 1401087"/>
              <a:gd name="connsiteY129" fmla="*/ 598582 h 6858000"/>
              <a:gd name="connsiteX130" fmla="*/ 20567 w 1401087"/>
              <a:gd name="connsiteY130" fmla="*/ 576846 h 6858000"/>
              <a:gd name="connsiteX131" fmla="*/ 193 w 1401087"/>
              <a:gd name="connsiteY131" fmla="*/ 530055 h 6858000"/>
              <a:gd name="connsiteX132" fmla="*/ 88207 w 1401087"/>
              <a:gd name="connsiteY132" fmla="*/ 393828 h 6858000"/>
              <a:gd name="connsiteX133" fmla="*/ 88037 w 1401087"/>
              <a:gd name="connsiteY133" fmla="*/ 353137 h 6858000"/>
              <a:gd name="connsiteX134" fmla="*/ 109547 w 1401087"/>
              <a:gd name="connsiteY134" fmla="*/ 309501 h 6858000"/>
              <a:gd name="connsiteX135" fmla="*/ 93730 w 1401087"/>
              <a:gd name="connsiteY135" fmla="*/ 275771 h 6858000"/>
              <a:gd name="connsiteX136" fmla="*/ 110757 w 1401087"/>
              <a:gd name="connsiteY136" fmla="*/ 212860 h 6858000"/>
              <a:gd name="connsiteX137" fmla="*/ 102467 w 1401087"/>
              <a:gd name="connsiteY137" fmla="*/ 144983 h 6858000"/>
              <a:gd name="connsiteX138" fmla="*/ 114751 w 1401087"/>
              <a:gd name="connsiteY138" fmla="*/ 55288 h 6858000"/>
              <a:gd name="connsiteX139" fmla="*/ 74305 w 1401087"/>
              <a:gd name="connsiteY139" fmla="*/ 0 h 6858000"/>
              <a:gd name="connsiteX0" fmla="*/ 53738 w 1380520"/>
              <a:gd name="connsiteY0" fmla="*/ 0 h 6858000"/>
              <a:gd name="connsiteX1" fmla="*/ 1380520 w 1380520"/>
              <a:gd name="connsiteY1" fmla="*/ 0 h 6858000"/>
              <a:gd name="connsiteX2" fmla="*/ 1380520 w 1380520"/>
              <a:gd name="connsiteY2" fmla="*/ 6858000 h 6858000"/>
              <a:gd name="connsiteX3" fmla="*/ 117214 w 1380520"/>
              <a:gd name="connsiteY3" fmla="*/ 6857735 h 6858000"/>
              <a:gd name="connsiteX4" fmla="*/ 153807 w 1380520"/>
              <a:gd name="connsiteY4" fmla="*/ 6776847 h 6858000"/>
              <a:gd name="connsiteX5" fmla="*/ 165307 w 1380520"/>
              <a:gd name="connsiteY5" fmla="*/ 6737706 h 6858000"/>
              <a:gd name="connsiteX6" fmla="*/ 190046 w 1380520"/>
              <a:gd name="connsiteY6" fmla="*/ 6691589 h 6858000"/>
              <a:gd name="connsiteX7" fmla="*/ 167603 w 1380520"/>
              <a:gd name="connsiteY7" fmla="*/ 6659970 h 6858000"/>
              <a:gd name="connsiteX8" fmla="*/ 182694 w 1380520"/>
              <a:gd name="connsiteY8" fmla="*/ 6636211 h 6858000"/>
              <a:gd name="connsiteX9" fmla="*/ 200138 w 1380520"/>
              <a:gd name="connsiteY9" fmla="*/ 6594177 h 6858000"/>
              <a:gd name="connsiteX10" fmla="*/ 214178 w 1380520"/>
              <a:gd name="connsiteY10" fmla="*/ 6557575 h 6858000"/>
              <a:gd name="connsiteX11" fmla="*/ 267135 w 1380520"/>
              <a:gd name="connsiteY11" fmla="*/ 6492130 h 6858000"/>
              <a:gd name="connsiteX12" fmla="*/ 282822 w 1380520"/>
              <a:gd name="connsiteY12" fmla="*/ 6431610 h 6858000"/>
              <a:gd name="connsiteX13" fmla="*/ 326527 w 1380520"/>
              <a:gd name="connsiteY13" fmla="*/ 6379786 h 6858000"/>
              <a:gd name="connsiteX14" fmla="*/ 309750 w 1380520"/>
              <a:gd name="connsiteY14" fmla="*/ 6334727 h 6858000"/>
              <a:gd name="connsiteX15" fmla="*/ 287165 w 1380520"/>
              <a:gd name="connsiteY15" fmla="*/ 6313295 h 6858000"/>
              <a:gd name="connsiteX16" fmla="*/ 294329 w 1380520"/>
              <a:gd name="connsiteY16" fmla="*/ 6280046 h 6858000"/>
              <a:gd name="connsiteX17" fmla="*/ 277074 w 1380520"/>
              <a:gd name="connsiteY17" fmla="*/ 6270265 h 6858000"/>
              <a:gd name="connsiteX18" fmla="*/ 304102 w 1380520"/>
              <a:gd name="connsiteY18" fmla="*/ 6252834 h 6858000"/>
              <a:gd name="connsiteX19" fmla="*/ 282094 w 1380520"/>
              <a:gd name="connsiteY19" fmla="*/ 6202459 h 6858000"/>
              <a:gd name="connsiteX20" fmla="*/ 280892 w 1380520"/>
              <a:gd name="connsiteY20" fmla="*/ 6153037 h 6858000"/>
              <a:gd name="connsiteX21" fmla="*/ 296307 w 1380520"/>
              <a:gd name="connsiteY21" fmla="*/ 6078132 h 6858000"/>
              <a:gd name="connsiteX22" fmla="*/ 283694 w 1380520"/>
              <a:gd name="connsiteY22" fmla="*/ 6028119 h 6858000"/>
              <a:gd name="connsiteX23" fmla="*/ 268923 w 1380520"/>
              <a:gd name="connsiteY23" fmla="*/ 5926735 h 6858000"/>
              <a:gd name="connsiteX24" fmla="*/ 318435 w 1380520"/>
              <a:gd name="connsiteY24" fmla="*/ 5712857 h 6858000"/>
              <a:gd name="connsiteX25" fmla="*/ 297510 w 1380520"/>
              <a:gd name="connsiteY25" fmla="*/ 5676393 h 6858000"/>
              <a:gd name="connsiteX26" fmla="*/ 337102 w 1380520"/>
              <a:gd name="connsiteY26" fmla="*/ 5563435 h 6858000"/>
              <a:gd name="connsiteX27" fmla="*/ 384232 w 1380520"/>
              <a:gd name="connsiteY27" fmla="*/ 5437125 h 6858000"/>
              <a:gd name="connsiteX28" fmla="*/ 397800 w 1380520"/>
              <a:gd name="connsiteY28" fmla="*/ 5396260 h 6858000"/>
              <a:gd name="connsiteX29" fmla="*/ 413781 w 1380520"/>
              <a:gd name="connsiteY29" fmla="*/ 5330009 h 6858000"/>
              <a:gd name="connsiteX30" fmla="*/ 447274 w 1380520"/>
              <a:gd name="connsiteY30" fmla="*/ 5273739 h 6858000"/>
              <a:gd name="connsiteX31" fmla="*/ 456873 w 1380520"/>
              <a:gd name="connsiteY31" fmla="*/ 5241779 h 6858000"/>
              <a:gd name="connsiteX32" fmla="*/ 468099 w 1380520"/>
              <a:gd name="connsiteY32" fmla="*/ 5225268 h 6858000"/>
              <a:gd name="connsiteX33" fmla="*/ 469119 w 1380520"/>
              <a:gd name="connsiteY33" fmla="*/ 5217684 h 6858000"/>
              <a:gd name="connsiteX34" fmla="*/ 476460 w 1380520"/>
              <a:gd name="connsiteY34" fmla="*/ 5193377 h 6858000"/>
              <a:gd name="connsiteX35" fmla="*/ 479763 w 1380520"/>
              <a:gd name="connsiteY35" fmla="*/ 5179288 h 6858000"/>
              <a:gd name="connsiteX36" fmla="*/ 480747 w 1380520"/>
              <a:gd name="connsiteY36" fmla="*/ 5173621 h 6858000"/>
              <a:gd name="connsiteX37" fmla="*/ 476381 w 1380520"/>
              <a:gd name="connsiteY37" fmla="*/ 5159961 h 6858000"/>
              <a:gd name="connsiteX38" fmla="*/ 483058 w 1380520"/>
              <a:gd name="connsiteY38" fmla="*/ 5144295 h 6858000"/>
              <a:gd name="connsiteX39" fmla="*/ 479991 w 1380520"/>
              <a:gd name="connsiteY39" fmla="*/ 5125185 h 6858000"/>
              <a:gd name="connsiteX40" fmla="*/ 486821 w 1380520"/>
              <a:gd name="connsiteY40" fmla="*/ 5121884 h 6858000"/>
              <a:gd name="connsiteX41" fmla="*/ 493857 w 1380520"/>
              <a:gd name="connsiteY41" fmla="*/ 5067850 h 6858000"/>
              <a:gd name="connsiteX42" fmla="*/ 496588 w 1380520"/>
              <a:gd name="connsiteY42" fmla="*/ 5060861 h 6858000"/>
              <a:gd name="connsiteX43" fmla="*/ 493292 w 1380520"/>
              <a:gd name="connsiteY43" fmla="*/ 5034192 h 6858000"/>
              <a:gd name="connsiteX44" fmla="*/ 494846 w 1380520"/>
              <a:gd name="connsiteY44" fmla="*/ 4993030 h 6858000"/>
              <a:gd name="connsiteX45" fmla="*/ 501755 w 1380520"/>
              <a:gd name="connsiteY45" fmla="*/ 4946844 h 6858000"/>
              <a:gd name="connsiteX46" fmla="*/ 497611 w 1380520"/>
              <a:gd name="connsiteY46" fmla="*/ 4932692 h 6858000"/>
              <a:gd name="connsiteX47" fmla="*/ 513014 w 1380520"/>
              <a:gd name="connsiteY47" fmla="*/ 4858827 h 6858000"/>
              <a:gd name="connsiteX48" fmla="*/ 518917 w 1380520"/>
              <a:gd name="connsiteY48" fmla="*/ 4821170 h 6858000"/>
              <a:gd name="connsiteX49" fmla="*/ 523650 w 1380520"/>
              <a:gd name="connsiteY49" fmla="*/ 4780965 h 6858000"/>
              <a:gd name="connsiteX50" fmla="*/ 524943 w 1380520"/>
              <a:gd name="connsiteY50" fmla="*/ 4750867 h 6858000"/>
              <a:gd name="connsiteX51" fmla="*/ 522750 w 1380520"/>
              <a:gd name="connsiteY51" fmla="*/ 4690749 h 6858000"/>
              <a:gd name="connsiteX52" fmla="*/ 518230 w 1380520"/>
              <a:gd name="connsiteY52" fmla="*/ 4584173 h 6858000"/>
              <a:gd name="connsiteX53" fmla="*/ 513313 w 1380520"/>
              <a:gd name="connsiteY53" fmla="*/ 4444346 h 6858000"/>
              <a:gd name="connsiteX54" fmla="*/ 509878 w 1380520"/>
              <a:gd name="connsiteY54" fmla="*/ 4375228 h 6858000"/>
              <a:gd name="connsiteX55" fmla="*/ 490531 w 1380520"/>
              <a:gd name="connsiteY55" fmla="*/ 4214165 h 6858000"/>
              <a:gd name="connsiteX56" fmla="*/ 494604 w 1380520"/>
              <a:gd name="connsiteY56" fmla="*/ 4090296 h 6858000"/>
              <a:gd name="connsiteX57" fmla="*/ 479860 w 1380520"/>
              <a:gd name="connsiteY57" fmla="*/ 4033999 h 6858000"/>
              <a:gd name="connsiteX58" fmla="*/ 481009 w 1380520"/>
              <a:gd name="connsiteY58" fmla="*/ 4031933 h 6858000"/>
              <a:gd name="connsiteX59" fmla="*/ 479585 w 1380520"/>
              <a:gd name="connsiteY59" fmla="*/ 4013953 h 6858000"/>
              <a:gd name="connsiteX60" fmla="*/ 465880 w 1380520"/>
              <a:gd name="connsiteY60" fmla="*/ 3974753 h 6858000"/>
              <a:gd name="connsiteX61" fmla="*/ 467478 w 1380520"/>
              <a:gd name="connsiteY61" fmla="*/ 3969950 h 6858000"/>
              <a:gd name="connsiteX62" fmla="*/ 460900 w 1380520"/>
              <a:gd name="connsiteY62" fmla="*/ 3933779 h 6858000"/>
              <a:gd name="connsiteX63" fmla="*/ 462231 w 1380520"/>
              <a:gd name="connsiteY63" fmla="*/ 3933093 h 6858000"/>
              <a:gd name="connsiteX64" fmla="*/ 466585 w 1380520"/>
              <a:gd name="connsiteY64" fmla="*/ 3922082 h 6858000"/>
              <a:gd name="connsiteX65" fmla="*/ 471663 w 1380520"/>
              <a:gd name="connsiteY65" fmla="*/ 3901461 h 6858000"/>
              <a:gd name="connsiteX66" fmla="*/ 494257 w 1380520"/>
              <a:gd name="connsiteY66" fmla="*/ 3813873 h 6858000"/>
              <a:gd name="connsiteX67" fmla="*/ 493682 w 1380520"/>
              <a:gd name="connsiteY67" fmla="*/ 3806161 h 6858000"/>
              <a:gd name="connsiteX68" fmla="*/ 493989 w 1380520"/>
              <a:gd name="connsiteY68" fmla="*/ 3805957 h 6858000"/>
              <a:gd name="connsiteX69" fmla="*/ 494016 w 1380520"/>
              <a:gd name="connsiteY69" fmla="*/ 3797724 h 6858000"/>
              <a:gd name="connsiteX70" fmla="*/ 492631 w 1380520"/>
              <a:gd name="connsiteY70" fmla="*/ 3792098 h 6858000"/>
              <a:gd name="connsiteX71" fmla="*/ 491515 w 1380520"/>
              <a:gd name="connsiteY71" fmla="*/ 3777135 h 6858000"/>
              <a:gd name="connsiteX72" fmla="*/ 493248 w 1380520"/>
              <a:gd name="connsiteY72" fmla="*/ 3771656 h 6858000"/>
              <a:gd name="connsiteX73" fmla="*/ 496991 w 1380520"/>
              <a:gd name="connsiteY73" fmla="*/ 3769007 h 6858000"/>
              <a:gd name="connsiteX74" fmla="*/ 496457 w 1380520"/>
              <a:gd name="connsiteY74" fmla="*/ 3767709 h 6858000"/>
              <a:gd name="connsiteX75" fmla="*/ 505153 w 1380520"/>
              <a:gd name="connsiteY75" fmla="*/ 3738082 h 6858000"/>
              <a:gd name="connsiteX76" fmla="*/ 512499 w 1380520"/>
              <a:gd name="connsiteY76" fmla="*/ 3673397 h 6858000"/>
              <a:gd name="connsiteX77" fmla="*/ 511795 w 1380520"/>
              <a:gd name="connsiteY77" fmla="*/ 3637109 h 6858000"/>
              <a:gd name="connsiteX78" fmla="*/ 515238 w 1380520"/>
              <a:gd name="connsiteY78" fmla="*/ 3536883 h 6858000"/>
              <a:gd name="connsiteX79" fmla="*/ 522776 w 1380520"/>
              <a:gd name="connsiteY79" fmla="*/ 3435652 h 6858000"/>
              <a:gd name="connsiteX80" fmla="*/ 524447 w 1380520"/>
              <a:gd name="connsiteY80" fmla="*/ 3307769 h 6858000"/>
              <a:gd name="connsiteX81" fmla="*/ 542010 w 1380520"/>
              <a:gd name="connsiteY81" fmla="*/ 3250522 h 6858000"/>
              <a:gd name="connsiteX82" fmla="*/ 542435 w 1380520"/>
              <a:gd name="connsiteY82" fmla="*/ 3229163 h 6858000"/>
              <a:gd name="connsiteX83" fmla="*/ 544258 w 1380520"/>
              <a:gd name="connsiteY83" fmla="*/ 3217217 h 6858000"/>
              <a:gd name="connsiteX84" fmla="*/ 531093 w 1380520"/>
              <a:gd name="connsiteY84" fmla="*/ 3183755 h 6858000"/>
              <a:gd name="connsiteX85" fmla="*/ 531594 w 1380520"/>
              <a:gd name="connsiteY85" fmla="*/ 3178642 h 6858000"/>
              <a:gd name="connsiteX86" fmla="*/ 519194 w 1380520"/>
              <a:gd name="connsiteY86" fmla="*/ 3158586 h 6858000"/>
              <a:gd name="connsiteX87" fmla="*/ 504379 w 1380520"/>
              <a:gd name="connsiteY87" fmla="*/ 3129034 h 6858000"/>
              <a:gd name="connsiteX88" fmla="*/ 505044 w 1380520"/>
              <a:gd name="connsiteY88" fmla="*/ 3126682 h 6858000"/>
              <a:gd name="connsiteX89" fmla="*/ 495912 w 1380520"/>
              <a:gd name="connsiteY89" fmla="*/ 3114519 h 6858000"/>
              <a:gd name="connsiteX90" fmla="*/ 482521 w 1380520"/>
              <a:gd name="connsiteY90" fmla="*/ 3106272 h 6858000"/>
              <a:gd name="connsiteX91" fmla="*/ 455251 w 1380520"/>
              <a:gd name="connsiteY91" fmla="*/ 2958185 h 6858000"/>
              <a:gd name="connsiteX92" fmla="*/ 397865 w 1380520"/>
              <a:gd name="connsiteY92" fmla="*/ 2762989 h 6858000"/>
              <a:gd name="connsiteX93" fmla="*/ 346783 w 1380520"/>
              <a:gd name="connsiteY93" fmla="*/ 2554718 h 6858000"/>
              <a:gd name="connsiteX94" fmla="*/ 326877 w 1380520"/>
              <a:gd name="connsiteY94" fmla="*/ 2485734 h 6858000"/>
              <a:gd name="connsiteX95" fmla="*/ 317600 w 1380520"/>
              <a:gd name="connsiteY95" fmla="*/ 2447068 h 6858000"/>
              <a:gd name="connsiteX96" fmla="*/ 304561 w 1380520"/>
              <a:gd name="connsiteY96" fmla="*/ 2425819 h 6858000"/>
              <a:gd name="connsiteX97" fmla="*/ 310560 w 1380520"/>
              <a:gd name="connsiteY97" fmla="*/ 2402874 h 6858000"/>
              <a:gd name="connsiteX98" fmla="*/ 313172 w 1380520"/>
              <a:gd name="connsiteY98" fmla="*/ 2381443 h 6858000"/>
              <a:gd name="connsiteX99" fmla="*/ 289501 w 1380520"/>
              <a:gd name="connsiteY99" fmla="*/ 2261920 h 6858000"/>
              <a:gd name="connsiteX100" fmla="*/ 279388 w 1380520"/>
              <a:gd name="connsiteY100" fmla="*/ 2195378 h 6858000"/>
              <a:gd name="connsiteX101" fmla="*/ 263605 w 1380520"/>
              <a:gd name="connsiteY101" fmla="*/ 2155135 h 6858000"/>
              <a:gd name="connsiteX102" fmla="*/ 261063 w 1380520"/>
              <a:gd name="connsiteY102" fmla="*/ 2118008 h 6858000"/>
              <a:gd name="connsiteX103" fmla="*/ 262056 w 1380520"/>
              <a:gd name="connsiteY103" fmla="*/ 2050531 h 6858000"/>
              <a:gd name="connsiteX104" fmla="*/ 253862 w 1380520"/>
              <a:gd name="connsiteY104" fmla="*/ 1963269 h 6858000"/>
              <a:gd name="connsiteX105" fmla="*/ 235040 w 1380520"/>
              <a:gd name="connsiteY105" fmla="*/ 1906352 h 6858000"/>
              <a:gd name="connsiteX106" fmla="*/ 211597 w 1380520"/>
              <a:gd name="connsiteY106" fmla="*/ 1861531 h 6858000"/>
              <a:gd name="connsiteX107" fmla="*/ 165396 w 1380520"/>
              <a:gd name="connsiteY107" fmla="*/ 1732919 h 6858000"/>
              <a:gd name="connsiteX108" fmla="*/ 137707 w 1380520"/>
              <a:gd name="connsiteY108" fmla="*/ 1663540 h 6858000"/>
              <a:gd name="connsiteX109" fmla="*/ 136833 w 1380520"/>
              <a:gd name="connsiteY109" fmla="*/ 1615777 h 6858000"/>
              <a:gd name="connsiteX110" fmla="*/ 117628 w 1380520"/>
              <a:gd name="connsiteY110" fmla="*/ 1563678 h 6858000"/>
              <a:gd name="connsiteX111" fmla="*/ 130708 w 1380520"/>
              <a:gd name="connsiteY111" fmla="*/ 1519474 h 6858000"/>
              <a:gd name="connsiteX112" fmla="*/ 123450 w 1380520"/>
              <a:gd name="connsiteY112" fmla="*/ 1477995 h 6858000"/>
              <a:gd name="connsiteX113" fmla="*/ 109535 w 1380520"/>
              <a:gd name="connsiteY113" fmla="*/ 1373769 h 6858000"/>
              <a:gd name="connsiteX114" fmla="*/ 117842 w 1380520"/>
              <a:gd name="connsiteY114" fmla="*/ 1307086 h 6858000"/>
              <a:gd name="connsiteX115" fmla="*/ 119030 w 1380520"/>
              <a:gd name="connsiteY115" fmla="*/ 1189033 h 6858000"/>
              <a:gd name="connsiteX116" fmla="*/ 123715 w 1380520"/>
              <a:gd name="connsiteY116" fmla="*/ 1168288 h 6858000"/>
              <a:gd name="connsiteX117" fmla="*/ 115997 w 1380520"/>
              <a:gd name="connsiteY117" fmla="*/ 1142577 h 6858000"/>
              <a:gd name="connsiteX118" fmla="*/ 105303 w 1380520"/>
              <a:gd name="connsiteY118" fmla="*/ 1088484 h 6858000"/>
              <a:gd name="connsiteX119" fmla="*/ 94039 w 1380520"/>
              <a:gd name="connsiteY119" fmla="*/ 1016103 h 6858000"/>
              <a:gd name="connsiteX120" fmla="*/ 95495 w 1380520"/>
              <a:gd name="connsiteY120" fmla="*/ 932283 h 6858000"/>
              <a:gd name="connsiteX121" fmla="*/ 97731 w 1380520"/>
              <a:gd name="connsiteY121" fmla="*/ 915925 h 6858000"/>
              <a:gd name="connsiteX122" fmla="*/ 90360 w 1380520"/>
              <a:gd name="connsiteY122" fmla="*/ 896999 h 6858000"/>
              <a:gd name="connsiteX123" fmla="*/ 59768 w 1380520"/>
              <a:gd name="connsiteY123" fmla="*/ 821517 h 6858000"/>
              <a:gd name="connsiteX124" fmla="*/ 38718 w 1380520"/>
              <a:gd name="connsiteY124" fmla="*/ 751353 h 6858000"/>
              <a:gd name="connsiteX125" fmla="*/ 38276 w 1380520"/>
              <a:gd name="connsiteY125" fmla="*/ 721230 h 6858000"/>
              <a:gd name="connsiteX126" fmla="*/ 23947 w 1380520"/>
              <a:gd name="connsiteY126" fmla="*/ 681659 h 6858000"/>
              <a:gd name="connsiteX127" fmla="*/ 9366 w 1380520"/>
              <a:gd name="connsiteY127" fmla="*/ 635218 h 6858000"/>
              <a:gd name="connsiteX128" fmla="*/ 14377 w 1380520"/>
              <a:gd name="connsiteY128" fmla="*/ 613763 h 6858000"/>
              <a:gd name="connsiteX129" fmla="*/ 319 w 1380520"/>
              <a:gd name="connsiteY129" fmla="*/ 598582 h 6858000"/>
              <a:gd name="connsiteX130" fmla="*/ 0 w 1380520"/>
              <a:gd name="connsiteY130" fmla="*/ 576846 h 6858000"/>
              <a:gd name="connsiteX131" fmla="*/ 68392 w 1380520"/>
              <a:gd name="connsiteY131" fmla="*/ 446567 h 6858000"/>
              <a:gd name="connsiteX132" fmla="*/ 67640 w 1380520"/>
              <a:gd name="connsiteY132" fmla="*/ 393828 h 6858000"/>
              <a:gd name="connsiteX133" fmla="*/ 67470 w 1380520"/>
              <a:gd name="connsiteY133" fmla="*/ 353137 h 6858000"/>
              <a:gd name="connsiteX134" fmla="*/ 88980 w 1380520"/>
              <a:gd name="connsiteY134" fmla="*/ 309501 h 6858000"/>
              <a:gd name="connsiteX135" fmla="*/ 73163 w 1380520"/>
              <a:gd name="connsiteY135" fmla="*/ 275771 h 6858000"/>
              <a:gd name="connsiteX136" fmla="*/ 90190 w 1380520"/>
              <a:gd name="connsiteY136" fmla="*/ 212860 h 6858000"/>
              <a:gd name="connsiteX137" fmla="*/ 81900 w 1380520"/>
              <a:gd name="connsiteY137" fmla="*/ 144983 h 6858000"/>
              <a:gd name="connsiteX138" fmla="*/ 94184 w 1380520"/>
              <a:gd name="connsiteY138" fmla="*/ 55288 h 6858000"/>
              <a:gd name="connsiteX139" fmla="*/ 53738 w 1380520"/>
              <a:gd name="connsiteY139" fmla="*/ 0 h 6858000"/>
              <a:gd name="connsiteX0" fmla="*/ 53420 w 1380202"/>
              <a:gd name="connsiteY0" fmla="*/ 0 h 6858000"/>
              <a:gd name="connsiteX1" fmla="*/ 1380202 w 1380202"/>
              <a:gd name="connsiteY1" fmla="*/ 0 h 6858000"/>
              <a:gd name="connsiteX2" fmla="*/ 1380202 w 1380202"/>
              <a:gd name="connsiteY2" fmla="*/ 6858000 h 6858000"/>
              <a:gd name="connsiteX3" fmla="*/ 116896 w 1380202"/>
              <a:gd name="connsiteY3" fmla="*/ 6857735 h 6858000"/>
              <a:gd name="connsiteX4" fmla="*/ 153489 w 1380202"/>
              <a:gd name="connsiteY4" fmla="*/ 6776847 h 6858000"/>
              <a:gd name="connsiteX5" fmla="*/ 164989 w 1380202"/>
              <a:gd name="connsiteY5" fmla="*/ 6737706 h 6858000"/>
              <a:gd name="connsiteX6" fmla="*/ 189728 w 1380202"/>
              <a:gd name="connsiteY6" fmla="*/ 6691589 h 6858000"/>
              <a:gd name="connsiteX7" fmla="*/ 167285 w 1380202"/>
              <a:gd name="connsiteY7" fmla="*/ 6659970 h 6858000"/>
              <a:gd name="connsiteX8" fmla="*/ 182376 w 1380202"/>
              <a:gd name="connsiteY8" fmla="*/ 6636211 h 6858000"/>
              <a:gd name="connsiteX9" fmla="*/ 199820 w 1380202"/>
              <a:gd name="connsiteY9" fmla="*/ 6594177 h 6858000"/>
              <a:gd name="connsiteX10" fmla="*/ 213860 w 1380202"/>
              <a:gd name="connsiteY10" fmla="*/ 6557575 h 6858000"/>
              <a:gd name="connsiteX11" fmla="*/ 266817 w 1380202"/>
              <a:gd name="connsiteY11" fmla="*/ 6492130 h 6858000"/>
              <a:gd name="connsiteX12" fmla="*/ 282504 w 1380202"/>
              <a:gd name="connsiteY12" fmla="*/ 6431610 h 6858000"/>
              <a:gd name="connsiteX13" fmla="*/ 326209 w 1380202"/>
              <a:gd name="connsiteY13" fmla="*/ 6379786 h 6858000"/>
              <a:gd name="connsiteX14" fmla="*/ 309432 w 1380202"/>
              <a:gd name="connsiteY14" fmla="*/ 6334727 h 6858000"/>
              <a:gd name="connsiteX15" fmla="*/ 286847 w 1380202"/>
              <a:gd name="connsiteY15" fmla="*/ 6313295 h 6858000"/>
              <a:gd name="connsiteX16" fmla="*/ 294011 w 1380202"/>
              <a:gd name="connsiteY16" fmla="*/ 6280046 h 6858000"/>
              <a:gd name="connsiteX17" fmla="*/ 276756 w 1380202"/>
              <a:gd name="connsiteY17" fmla="*/ 6270265 h 6858000"/>
              <a:gd name="connsiteX18" fmla="*/ 303784 w 1380202"/>
              <a:gd name="connsiteY18" fmla="*/ 6252834 h 6858000"/>
              <a:gd name="connsiteX19" fmla="*/ 281776 w 1380202"/>
              <a:gd name="connsiteY19" fmla="*/ 6202459 h 6858000"/>
              <a:gd name="connsiteX20" fmla="*/ 280574 w 1380202"/>
              <a:gd name="connsiteY20" fmla="*/ 6153037 h 6858000"/>
              <a:gd name="connsiteX21" fmla="*/ 295989 w 1380202"/>
              <a:gd name="connsiteY21" fmla="*/ 6078132 h 6858000"/>
              <a:gd name="connsiteX22" fmla="*/ 283376 w 1380202"/>
              <a:gd name="connsiteY22" fmla="*/ 6028119 h 6858000"/>
              <a:gd name="connsiteX23" fmla="*/ 268605 w 1380202"/>
              <a:gd name="connsiteY23" fmla="*/ 5926735 h 6858000"/>
              <a:gd name="connsiteX24" fmla="*/ 318117 w 1380202"/>
              <a:gd name="connsiteY24" fmla="*/ 5712857 h 6858000"/>
              <a:gd name="connsiteX25" fmla="*/ 297192 w 1380202"/>
              <a:gd name="connsiteY25" fmla="*/ 5676393 h 6858000"/>
              <a:gd name="connsiteX26" fmla="*/ 336784 w 1380202"/>
              <a:gd name="connsiteY26" fmla="*/ 5563435 h 6858000"/>
              <a:gd name="connsiteX27" fmla="*/ 383914 w 1380202"/>
              <a:gd name="connsiteY27" fmla="*/ 5437125 h 6858000"/>
              <a:gd name="connsiteX28" fmla="*/ 397482 w 1380202"/>
              <a:gd name="connsiteY28" fmla="*/ 5396260 h 6858000"/>
              <a:gd name="connsiteX29" fmla="*/ 413463 w 1380202"/>
              <a:gd name="connsiteY29" fmla="*/ 5330009 h 6858000"/>
              <a:gd name="connsiteX30" fmla="*/ 446956 w 1380202"/>
              <a:gd name="connsiteY30" fmla="*/ 5273739 h 6858000"/>
              <a:gd name="connsiteX31" fmla="*/ 456555 w 1380202"/>
              <a:gd name="connsiteY31" fmla="*/ 5241779 h 6858000"/>
              <a:gd name="connsiteX32" fmla="*/ 467781 w 1380202"/>
              <a:gd name="connsiteY32" fmla="*/ 5225268 h 6858000"/>
              <a:gd name="connsiteX33" fmla="*/ 468801 w 1380202"/>
              <a:gd name="connsiteY33" fmla="*/ 5217684 h 6858000"/>
              <a:gd name="connsiteX34" fmla="*/ 476142 w 1380202"/>
              <a:gd name="connsiteY34" fmla="*/ 5193377 h 6858000"/>
              <a:gd name="connsiteX35" fmla="*/ 479445 w 1380202"/>
              <a:gd name="connsiteY35" fmla="*/ 5179288 h 6858000"/>
              <a:gd name="connsiteX36" fmla="*/ 480429 w 1380202"/>
              <a:gd name="connsiteY36" fmla="*/ 5173621 h 6858000"/>
              <a:gd name="connsiteX37" fmla="*/ 476063 w 1380202"/>
              <a:gd name="connsiteY37" fmla="*/ 5159961 h 6858000"/>
              <a:gd name="connsiteX38" fmla="*/ 482740 w 1380202"/>
              <a:gd name="connsiteY38" fmla="*/ 5144295 h 6858000"/>
              <a:gd name="connsiteX39" fmla="*/ 479673 w 1380202"/>
              <a:gd name="connsiteY39" fmla="*/ 5125185 h 6858000"/>
              <a:gd name="connsiteX40" fmla="*/ 486503 w 1380202"/>
              <a:gd name="connsiteY40" fmla="*/ 5121884 h 6858000"/>
              <a:gd name="connsiteX41" fmla="*/ 493539 w 1380202"/>
              <a:gd name="connsiteY41" fmla="*/ 5067850 h 6858000"/>
              <a:gd name="connsiteX42" fmla="*/ 496270 w 1380202"/>
              <a:gd name="connsiteY42" fmla="*/ 5060861 h 6858000"/>
              <a:gd name="connsiteX43" fmla="*/ 492974 w 1380202"/>
              <a:gd name="connsiteY43" fmla="*/ 5034192 h 6858000"/>
              <a:gd name="connsiteX44" fmla="*/ 494528 w 1380202"/>
              <a:gd name="connsiteY44" fmla="*/ 4993030 h 6858000"/>
              <a:gd name="connsiteX45" fmla="*/ 501437 w 1380202"/>
              <a:gd name="connsiteY45" fmla="*/ 4946844 h 6858000"/>
              <a:gd name="connsiteX46" fmla="*/ 497293 w 1380202"/>
              <a:gd name="connsiteY46" fmla="*/ 4932692 h 6858000"/>
              <a:gd name="connsiteX47" fmla="*/ 512696 w 1380202"/>
              <a:gd name="connsiteY47" fmla="*/ 4858827 h 6858000"/>
              <a:gd name="connsiteX48" fmla="*/ 518599 w 1380202"/>
              <a:gd name="connsiteY48" fmla="*/ 4821170 h 6858000"/>
              <a:gd name="connsiteX49" fmla="*/ 523332 w 1380202"/>
              <a:gd name="connsiteY49" fmla="*/ 4780965 h 6858000"/>
              <a:gd name="connsiteX50" fmla="*/ 524625 w 1380202"/>
              <a:gd name="connsiteY50" fmla="*/ 4750867 h 6858000"/>
              <a:gd name="connsiteX51" fmla="*/ 522432 w 1380202"/>
              <a:gd name="connsiteY51" fmla="*/ 4690749 h 6858000"/>
              <a:gd name="connsiteX52" fmla="*/ 517912 w 1380202"/>
              <a:gd name="connsiteY52" fmla="*/ 4584173 h 6858000"/>
              <a:gd name="connsiteX53" fmla="*/ 512995 w 1380202"/>
              <a:gd name="connsiteY53" fmla="*/ 4444346 h 6858000"/>
              <a:gd name="connsiteX54" fmla="*/ 509560 w 1380202"/>
              <a:gd name="connsiteY54" fmla="*/ 4375228 h 6858000"/>
              <a:gd name="connsiteX55" fmla="*/ 490213 w 1380202"/>
              <a:gd name="connsiteY55" fmla="*/ 4214165 h 6858000"/>
              <a:gd name="connsiteX56" fmla="*/ 494286 w 1380202"/>
              <a:gd name="connsiteY56" fmla="*/ 4090296 h 6858000"/>
              <a:gd name="connsiteX57" fmla="*/ 479542 w 1380202"/>
              <a:gd name="connsiteY57" fmla="*/ 4033999 h 6858000"/>
              <a:gd name="connsiteX58" fmla="*/ 480691 w 1380202"/>
              <a:gd name="connsiteY58" fmla="*/ 4031933 h 6858000"/>
              <a:gd name="connsiteX59" fmla="*/ 479267 w 1380202"/>
              <a:gd name="connsiteY59" fmla="*/ 4013953 h 6858000"/>
              <a:gd name="connsiteX60" fmla="*/ 465562 w 1380202"/>
              <a:gd name="connsiteY60" fmla="*/ 3974753 h 6858000"/>
              <a:gd name="connsiteX61" fmla="*/ 467160 w 1380202"/>
              <a:gd name="connsiteY61" fmla="*/ 3969950 h 6858000"/>
              <a:gd name="connsiteX62" fmla="*/ 460582 w 1380202"/>
              <a:gd name="connsiteY62" fmla="*/ 3933779 h 6858000"/>
              <a:gd name="connsiteX63" fmla="*/ 461913 w 1380202"/>
              <a:gd name="connsiteY63" fmla="*/ 3933093 h 6858000"/>
              <a:gd name="connsiteX64" fmla="*/ 466267 w 1380202"/>
              <a:gd name="connsiteY64" fmla="*/ 3922082 h 6858000"/>
              <a:gd name="connsiteX65" fmla="*/ 471345 w 1380202"/>
              <a:gd name="connsiteY65" fmla="*/ 3901461 h 6858000"/>
              <a:gd name="connsiteX66" fmla="*/ 493939 w 1380202"/>
              <a:gd name="connsiteY66" fmla="*/ 3813873 h 6858000"/>
              <a:gd name="connsiteX67" fmla="*/ 493364 w 1380202"/>
              <a:gd name="connsiteY67" fmla="*/ 3806161 h 6858000"/>
              <a:gd name="connsiteX68" fmla="*/ 493671 w 1380202"/>
              <a:gd name="connsiteY68" fmla="*/ 3805957 h 6858000"/>
              <a:gd name="connsiteX69" fmla="*/ 493698 w 1380202"/>
              <a:gd name="connsiteY69" fmla="*/ 3797724 h 6858000"/>
              <a:gd name="connsiteX70" fmla="*/ 492313 w 1380202"/>
              <a:gd name="connsiteY70" fmla="*/ 3792098 h 6858000"/>
              <a:gd name="connsiteX71" fmla="*/ 491197 w 1380202"/>
              <a:gd name="connsiteY71" fmla="*/ 3777135 h 6858000"/>
              <a:gd name="connsiteX72" fmla="*/ 492930 w 1380202"/>
              <a:gd name="connsiteY72" fmla="*/ 3771656 h 6858000"/>
              <a:gd name="connsiteX73" fmla="*/ 496673 w 1380202"/>
              <a:gd name="connsiteY73" fmla="*/ 3769007 h 6858000"/>
              <a:gd name="connsiteX74" fmla="*/ 496139 w 1380202"/>
              <a:gd name="connsiteY74" fmla="*/ 3767709 h 6858000"/>
              <a:gd name="connsiteX75" fmla="*/ 504835 w 1380202"/>
              <a:gd name="connsiteY75" fmla="*/ 3738082 h 6858000"/>
              <a:gd name="connsiteX76" fmla="*/ 512181 w 1380202"/>
              <a:gd name="connsiteY76" fmla="*/ 3673397 h 6858000"/>
              <a:gd name="connsiteX77" fmla="*/ 511477 w 1380202"/>
              <a:gd name="connsiteY77" fmla="*/ 3637109 h 6858000"/>
              <a:gd name="connsiteX78" fmla="*/ 514920 w 1380202"/>
              <a:gd name="connsiteY78" fmla="*/ 3536883 h 6858000"/>
              <a:gd name="connsiteX79" fmla="*/ 522458 w 1380202"/>
              <a:gd name="connsiteY79" fmla="*/ 3435652 h 6858000"/>
              <a:gd name="connsiteX80" fmla="*/ 524129 w 1380202"/>
              <a:gd name="connsiteY80" fmla="*/ 3307769 h 6858000"/>
              <a:gd name="connsiteX81" fmla="*/ 541692 w 1380202"/>
              <a:gd name="connsiteY81" fmla="*/ 3250522 h 6858000"/>
              <a:gd name="connsiteX82" fmla="*/ 542117 w 1380202"/>
              <a:gd name="connsiteY82" fmla="*/ 3229163 h 6858000"/>
              <a:gd name="connsiteX83" fmla="*/ 543940 w 1380202"/>
              <a:gd name="connsiteY83" fmla="*/ 3217217 h 6858000"/>
              <a:gd name="connsiteX84" fmla="*/ 530775 w 1380202"/>
              <a:gd name="connsiteY84" fmla="*/ 3183755 h 6858000"/>
              <a:gd name="connsiteX85" fmla="*/ 531276 w 1380202"/>
              <a:gd name="connsiteY85" fmla="*/ 3178642 h 6858000"/>
              <a:gd name="connsiteX86" fmla="*/ 518876 w 1380202"/>
              <a:gd name="connsiteY86" fmla="*/ 3158586 h 6858000"/>
              <a:gd name="connsiteX87" fmla="*/ 504061 w 1380202"/>
              <a:gd name="connsiteY87" fmla="*/ 3129034 h 6858000"/>
              <a:gd name="connsiteX88" fmla="*/ 504726 w 1380202"/>
              <a:gd name="connsiteY88" fmla="*/ 3126682 h 6858000"/>
              <a:gd name="connsiteX89" fmla="*/ 495594 w 1380202"/>
              <a:gd name="connsiteY89" fmla="*/ 3114519 h 6858000"/>
              <a:gd name="connsiteX90" fmla="*/ 482203 w 1380202"/>
              <a:gd name="connsiteY90" fmla="*/ 3106272 h 6858000"/>
              <a:gd name="connsiteX91" fmla="*/ 454933 w 1380202"/>
              <a:gd name="connsiteY91" fmla="*/ 2958185 h 6858000"/>
              <a:gd name="connsiteX92" fmla="*/ 397547 w 1380202"/>
              <a:gd name="connsiteY92" fmla="*/ 2762989 h 6858000"/>
              <a:gd name="connsiteX93" fmla="*/ 346465 w 1380202"/>
              <a:gd name="connsiteY93" fmla="*/ 2554718 h 6858000"/>
              <a:gd name="connsiteX94" fmla="*/ 326559 w 1380202"/>
              <a:gd name="connsiteY94" fmla="*/ 2485734 h 6858000"/>
              <a:gd name="connsiteX95" fmla="*/ 317282 w 1380202"/>
              <a:gd name="connsiteY95" fmla="*/ 2447068 h 6858000"/>
              <a:gd name="connsiteX96" fmla="*/ 304243 w 1380202"/>
              <a:gd name="connsiteY96" fmla="*/ 2425819 h 6858000"/>
              <a:gd name="connsiteX97" fmla="*/ 310242 w 1380202"/>
              <a:gd name="connsiteY97" fmla="*/ 2402874 h 6858000"/>
              <a:gd name="connsiteX98" fmla="*/ 312854 w 1380202"/>
              <a:gd name="connsiteY98" fmla="*/ 2381443 h 6858000"/>
              <a:gd name="connsiteX99" fmla="*/ 289183 w 1380202"/>
              <a:gd name="connsiteY99" fmla="*/ 2261920 h 6858000"/>
              <a:gd name="connsiteX100" fmla="*/ 279070 w 1380202"/>
              <a:gd name="connsiteY100" fmla="*/ 2195378 h 6858000"/>
              <a:gd name="connsiteX101" fmla="*/ 263287 w 1380202"/>
              <a:gd name="connsiteY101" fmla="*/ 2155135 h 6858000"/>
              <a:gd name="connsiteX102" fmla="*/ 260745 w 1380202"/>
              <a:gd name="connsiteY102" fmla="*/ 2118008 h 6858000"/>
              <a:gd name="connsiteX103" fmla="*/ 261738 w 1380202"/>
              <a:gd name="connsiteY103" fmla="*/ 2050531 h 6858000"/>
              <a:gd name="connsiteX104" fmla="*/ 253544 w 1380202"/>
              <a:gd name="connsiteY104" fmla="*/ 1963269 h 6858000"/>
              <a:gd name="connsiteX105" fmla="*/ 234722 w 1380202"/>
              <a:gd name="connsiteY105" fmla="*/ 1906352 h 6858000"/>
              <a:gd name="connsiteX106" fmla="*/ 211279 w 1380202"/>
              <a:gd name="connsiteY106" fmla="*/ 1861531 h 6858000"/>
              <a:gd name="connsiteX107" fmla="*/ 165078 w 1380202"/>
              <a:gd name="connsiteY107" fmla="*/ 1732919 h 6858000"/>
              <a:gd name="connsiteX108" fmla="*/ 137389 w 1380202"/>
              <a:gd name="connsiteY108" fmla="*/ 1663540 h 6858000"/>
              <a:gd name="connsiteX109" fmla="*/ 136515 w 1380202"/>
              <a:gd name="connsiteY109" fmla="*/ 1615777 h 6858000"/>
              <a:gd name="connsiteX110" fmla="*/ 117310 w 1380202"/>
              <a:gd name="connsiteY110" fmla="*/ 1563678 h 6858000"/>
              <a:gd name="connsiteX111" fmla="*/ 130390 w 1380202"/>
              <a:gd name="connsiteY111" fmla="*/ 1519474 h 6858000"/>
              <a:gd name="connsiteX112" fmla="*/ 123132 w 1380202"/>
              <a:gd name="connsiteY112" fmla="*/ 1477995 h 6858000"/>
              <a:gd name="connsiteX113" fmla="*/ 109217 w 1380202"/>
              <a:gd name="connsiteY113" fmla="*/ 1373769 h 6858000"/>
              <a:gd name="connsiteX114" fmla="*/ 117524 w 1380202"/>
              <a:gd name="connsiteY114" fmla="*/ 1307086 h 6858000"/>
              <a:gd name="connsiteX115" fmla="*/ 118712 w 1380202"/>
              <a:gd name="connsiteY115" fmla="*/ 1189033 h 6858000"/>
              <a:gd name="connsiteX116" fmla="*/ 123397 w 1380202"/>
              <a:gd name="connsiteY116" fmla="*/ 1168288 h 6858000"/>
              <a:gd name="connsiteX117" fmla="*/ 115679 w 1380202"/>
              <a:gd name="connsiteY117" fmla="*/ 1142577 h 6858000"/>
              <a:gd name="connsiteX118" fmla="*/ 104985 w 1380202"/>
              <a:gd name="connsiteY118" fmla="*/ 1088484 h 6858000"/>
              <a:gd name="connsiteX119" fmla="*/ 93721 w 1380202"/>
              <a:gd name="connsiteY119" fmla="*/ 1016103 h 6858000"/>
              <a:gd name="connsiteX120" fmla="*/ 95177 w 1380202"/>
              <a:gd name="connsiteY120" fmla="*/ 932283 h 6858000"/>
              <a:gd name="connsiteX121" fmla="*/ 97413 w 1380202"/>
              <a:gd name="connsiteY121" fmla="*/ 915925 h 6858000"/>
              <a:gd name="connsiteX122" fmla="*/ 90042 w 1380202"/>
              <a:gd name="connsiteY122" fmla="*/ 896999 h 6858000"/>
              <a:gd name="connsiteX123" fmla="*/ 59450 w 1380202"/>
              <a:gd name="connsiteY123" fmla="*/ 821517 h 6858000"/>
              <a:gd name="connsiteX124" fmla="*/ 38400 w 1380202"/>
              <a:gd name="connsiteY124" fmla="*/ 751353 h 6858000"/>
              <a:gd name="connsiteX125" fmla="*/ 37958 w 1380202"/>
              <a:gd name="connsiteY125" fmla="*/ 721230 h 6858000"/>
              <a:gd name="connsiteX126" fmla="*/ 23629 w 1380202"/>
              <a:gd name="connsiteY126" fmla="*/ 681659 h 6858000"/>
              <a:gd name="connsiteX127" fmla="*/ 9048 w 1380202"/>
              <a:gd name="connsiteY127" fmla="*/ 635218 h 6858000"/>
              <a:gd name="connsiteX128" fmla="*/ 14059 w 1380202"/>
              <a:gd name="connsiteY128" fmla="*/ 613763 h 6858000"/>
              <a:gd name="connsiteX129" fmla="*/ 1 w 1380202"/>
              <a:gd name="connsiteY129" fmla="*/ 598582 h 6858000"/>
              <a:gd name="connsiteX130" fmla="*/ 79993 w 1380202"/>
              <a:gd name="connsiteY130" fmla="*/ 473479 h 6858000"/>
              <a:gd name="connsiteX131" fmla="*/ 68074 w 1380202"/>
              <a:gd name="connsiteY131" fmla="*/ 446567 h 6858000"/>
              <a:gd name="connsiteX132" fmla="*/ 67322 w 1380202"/>
              <a:gd name="connsiteY132" fmla="*/ 393828 h 6858000"/>
              <a:gd name="connsiteX133" fmla="*/ 67152 w 1380202"/>
              <a:gd name="connsiteY133" fmla="*/ 353137 h 6858000"/>
              <a:gd name="connsiteX134" fmla="*/ 88662 w 1380202"/>
              <a:gd name="connsiteY134" fmla="*/ 309501 h 6858000"/>
              <a:gd name="connsiteX135" fmla="*/ 72845 w 1380202"/>
              <a:gd name="connsiteY135" fmla="*/ 275771 h 6858000"/>
              <a:gd name="connsiteX136" fmla="*/ 89872 w 1380202"/>
              <a:gd name="connsiteY136" fmla="*/ 212860 h 6858000"/>
              <a:gd name="connsiteX137" fmla="*/ 81582 w 1380202"/>
              <a:gd name="connsiteY137" fmla="*/ 144983 h 6858000"/>
              <a:gd name="connsiteX138" fmla="*/ 93866 w 1380202"/>
              <a:gd name="connsiteY138" fmla="*/ 55288 h 6858000"/>
              <a:gd name="connsiteX139" fmla="*/ 53420 w 138020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5239 w 1371382"/>
              <a:gd name="connsiteY128" fmla="*/ 613763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22148 w 1371382"/>
              <a:gd name="connsiteY128" fmla="*/ 585934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13805 w 1364418"/>
              <a:gd name="connsiteY129" fmla="*/ 542923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90309 w 1364418"/>
              <a:gd name="connsiteY121" fmla="*/ 921368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251033 w 1364418"/>
              <a:gd name="connsiteY10" fmla="*/ 6492130 h 6858000"/>
              <a:gd name="connsiteX11" fmla="*/ 266720 w 1364418"/>
              <a:gd name="connsiteY11" fmla="*/ 6431610 h 6858000"/>
              <a:gd name="connsiteX12" fmla="*/ 310425 w 1364418"/>
              <a:gd name="connsiteY12" fmla="*/ 6379786 h 6858000"/>
              <a:gd name="connsiteX13" fmla="*/ 293648 w 1364418"/>
              <a:gd name="connsiteY13" fmla="*/ 6334727 h 6858000"/>
              <a:gd name="connsiteX14" fmla="*/ 271063 w 1364418"/>
              <a:gd name="connsiteY14" fmla="*/ 6313295 h 6858000"/>
              <a:gd name="connsiteX15" fmla="*/ 278227 w 1364418"/>
              <a:gd name="connsiteY15" fmla="*/ 6280046 h 6858000"/>
              <a:gd name="connsiteX16" fmla="*/ 281226 w 1364418"/>
              <a:gd name="connsiteY16" fmla="*/ 6272987 h 6858000"/>
              <a:gd name="connsiteX17" fmla="*/ 288000 w 1364418"/>
              <a:gd name="connsiteY17" fmla="*/ 6252834 h 6858000"/>
              <a:gd name="connsiteX18" fmla="*/ 265992 w 1364418"/>
              <a:gd name="connsiteY18" fmla="*/ 6202459 h 6858000"/>
              <a:gd name="connsiteX19" fmla="*/ 264790 w 1364418"/>
              <a:gd name="connsiteY19" fmla="*/ 6153037 h 6858000"/>
              <a:gd name="connsiteX20" fmla="*/ 280205 w 1364418"/>
              <a:gd name="connsiteY20" fmla="*/ 6078132 h 6858000"/>
              <a:gd name="connsiteX21" fmla="*/ 267592 w 1364418"/>
              <a:gd name="connsiteY21" fmla="*/ 6028119 h 6858000"/>
              <a:gd name="connsiteX22" fmla="*/ 252821 w 1364418"/>
              <a:gd name="connsiteY22" fmla="*/ 5926735 h 6858000"/>
              <a:gd name="connsiteX23" fmla="*/ 302333 w 1364418"/>
              <a:gd name="connsiteY23" fmla="*/ 5712857 h 6858000"/>
              <a:gd name="connsiteX24" fmla="*/ 332131 w 1364418"/>
              <a:gd name="connsiteY24" fmla="*/ 5660491 h 6858000"/>
              <a:gd name="connsiteX25" fmla="*/ 341254 w 1364418"/>
              <a:gd name="connsiteY25" fmla="*/ 5563435 h 6858000"/>
              <a:gd name="connsiteX26" fmla="*/ 368130 w 1364418"/>
              <a:gd name="connsiteY26" fmla="*/ 5437125 h 6858000"/>
              <a:gd name="connsiteX27" fmla="*/ 381698 w 1364418"/>
              <a:gd name="connsiteY27" fmla="*/ 5396260 h 6858000"/>
              <a:gd name="connsiteX28" fmla="*/ 397679 w 1364418"/>
              <a:gd name="connsiteY28" fmla="*/ 5330009 h 6858000"/>
              <a:gd name="connsiteX29" fmla="*/ 431172 w 1364418"/>
              <a:gd name="connsiteY29" fmla="*/ 5273739 h 6858000"/>
              <a:gd name="connsiteX30" fmla="*/ 440771 w 1364418"/>
              <a:gd name="connsiteY30" fmla="*/ 5241779 h 6858000"/>
              <a:gd name="connsiteX31" fmla="*/ 451997 w 1364418"/>
              <a:gd name="connsiteY31" fmla="*/ 5225268 h 6858000"/>
              <a:gd name="connsiteX32" fmla="*/ 453017 w 1364418"/>
              <a:gd name="connsiteY32" fmla="*/ 5217684 h 6858000"/>
              <a:gd name="connsiteX33" fmla="*/ 460358 w 1364418"/>
              <a:gd name="connsiteY33" fmla="*/ 5193377 h 6858000"/>
              <a:gd name="connsiteX34" fmla="*/ 463661 w 1364418"/>
              <a:gd name="connsiteY34" fmla="*/ 5179288 h 6858000"/>
              <a:gd name="connsiteX35" fmla="*/ 464645 w 1364418"/>
              <a:gd name="connsiteY35" fmla="*/ 5173621 h 6858000"/>
              <a:gd name="connsiteX36" fmla="*/ 460279 w 1364418"/>
              <a:gd name="connsiteY36" fmla="*/ 5159961 h 6858000"/>
              <a:gd name="connsiteX37" fmla="*/ 466956 w 1364418"/>
              <a:gd name="connsiteY37" fmla="*/ 5144295 h 6858000"/>
              <a:gd name="connsiteX38" fmla="*/ 463889 w 1364418"/>
              <a:gd name="connsiteY38" fmla="*/ 5125185 h 6858000"/>
              <a:gd name="connsiteX39" fmla="*/ 470719 w 1364418"/>
              <a:gd name="connsiteY39" fmla="*/ 5121884 h 6858000"/>
              <a:gd name="connsiteX40" fmla="*/ 477755 w 1364418"/>
              <a:gd name="connsiteY40" fmla="*/ 5067850 h 6858000"/>
              <a:gd name="connsiteX41" fmla="*/ 480486 w 1364418"/>
              <a:gd name="connsiteY41" fmla="*/ 5060861 h 6858000"/>
              <a:gd name="connsiteX42" fmla="*/ 477190 w 1364418"/>
              <a:gd name="connsiteY42" fmla="*/ 5034192 h 6858000"/>
              <a:gd name="connsiteX43" fmla="*/ 478744 w 1364418"/>
              <a:gd name="connsiteY43" fmla="*/ 4993030 h 6858000"/>
              <a:gd name="connsiteX44" fmla="*/ 485653 w 1364418"/>
              <a:gd name="connsiteY44" fmla="*/ 4946844 h 6858000"/>
              <a:gd name="connsiteX45" fmla="*/ 481509 w 1364418"/>
              <a:gd name="connsiteY45" fmla="*/ 4932692 h 6858000"/>
              <a:gd name="connsiteX46" fmla="*/ 496912 w 1364418"/>
              <a:gd name="connsiteY46" fmla="*/ 4858827 h 6858000"/>
              <a:gd name="connsiteX47" fmla="*/ 502815 w 1364418"/>
              <a:gd name="connsiteY47" fmla="*/ 4821170 h 6858000"/>
              <a:gd name="connsiteX48" fmla="*/ 507548 w 1364418"/>
              <a:gd name="connsiteY48" fmla="*/ 4780965 h 6858000"/>
              <a:gd name="connsiteX49" fmla="*/ 508841 w 1364418"/>
              <a:gd name="connsiteY49" fmla="*/ 4750867 h 6858000"/>
              <a:gd name="connsiteX50" fmla="*/ 506648 w 1364418"/>
              <a:gd name="connsiteY50" fmla="*/ 4690749 h 6858000"/>
              <a:gd name="connsiteX51" fmla="*/ 502128 w 1364418"/>
              <a:gd name="connsiteY51" fmla="*/ 4584173 h 6858000"/>
              <a:gd name="connsiteX52" fmla="*/ 497211 w 1364418"/>
              <a:gd name="connsiteY52" fmla="*/ 4444346 h 6858000"/>
              <a:gd name="connsiteX53" fmla="*/ 493776 w 1364418"/>
              <a:gd name="connsiteY53" fmla="*/ 4375228 h 6858000"/>
              <a:gd name="connsiteX54" fmla="*/ 474429 w 1364418"/>
              <a:gd name="connsiteY54" fmla="*/ 4214165 h 6858000"/>
              <a:gd name="connsiteX55" fmla="*/ 478502 w 1364418"/>
              <a:gd name="connsiteY55" fmla="*/ 4090296 h 6858000"/>
              <a:gd name="connsiteX56" fmla="*/ 463758 w 1364418"/>
              <a:gd name="connsiteY56" fmla="*/ 4033999 h 6858000"/>
              <a:gd name="connsiteX57" fmla="*/ 464907 w 1364418"/>
              <a:gd name="connsiteY57" fmla="*/ 4031933 h 6858000"/>
              <a:gd name="connsiteX58" fmla="*/ 463483 w 1364418"/>
              <a:gd name="connsiteY58" fmla="*/ 4013953 h 6858000"/>
              <a:gd name="connsiteX59" fmla="*/ 449778 w 1364418"/>
              <a:gd name="connsiteY59" fmla="*/ 3974753 h 6858000"/>
              <a:gd name="connsiteX60" fmla="*/ 451376 w 1364418"/>
              <a:gd name="connsiteY60" fmla="*/ 3969950 h 6858000"/>
              <a:gd name="connsiteX61" fmla="*/ 444798 w 1364418"/>
              <a:gd name="connsiteY61" fmla="*/ 3933779 h 6858000"/>
              <a:gd name="connsiteX62" fmla="*/ 446129 w 1364418"/>
              <a:gd name="connsiteY62" fmla="*/ 3933093 h 6858000"/>
              <a:gd name="connsiteX63" fmla="*/ 450483 w 1364418"/>
              <a:gd name="connsiteY63" fmla="*/ 3922082 h 6858000"/>
              <a:gd name="connsiteX64" fmla="*/ 455561 w 1364418"/>
              <a:gd name="connsiteY64" fmla="*/ 3901461 h 6858000"/>
              <a:gd name="connsiteX65" fmla="*/ 478155 w 1364418"/>
              <a:gd name="connsiteY65" fmla="*/ 3813873 h 6858000"/>
              <a:gd name="connsiteX66" fmla="*/ 477580 w 1364418"/>
              <a:gd name="connsiteY66" fmla="*/ 3806161 h 6858000"/>
              <a:gd name="connsiteX67" fmla="*/ 477887 w 1364418"/>
              <a:gd name="connsiteY67" fmla="*/ 3805957 h 6858000"/>
              <a:gd name="connsiteX68" fmla="*/ 477914 w 1364418"/>
              <a:gd name="connsiteY68" fmla="*/ 3797724 h 6858000"/>
              <a:gd name="connsiteX69" fmla="*/ 476529 w 1364418"/>
              <a:gd name="connsiteY69" fmla="*/ 3792098 h 6858000"/>
              <a:gd name="connsiteX70" fmla="*/ 475413 w 1364418"/>
              <a:gd name="connsiteY70" fmla="*/ 3777135 h 6858000"/>
              <a:gd name="connsiteX71" fmla="*/ 477146 w 1364418"/>
              <a:gd name="connsiteY71" fmla="*/ 3771656 h 6858000"/>
              <a:gd name="connsiteX72" fmla="*/ 480889 w 1364418"/>
              <a:gd name="connsiteY72" fmla="*/ 3769007 h 6858000"/>
              <a:gd name="connsiteX73" fmla="*/ 480355 w 1364418"/>
              <a:gd name="connsiteY73" fmla="*/ 3767709 h 6858000"/>
              <a:gd name="connsiteX74" fmla="*/ 489051 w 1364418"/>
              <a:gd name="connsiteY74" fmla="*/ 3738082 h 6858000"/>
              <a:gd name="connsiteX75" fmla="*/ 496397 w 1364418"/>
              <a:gd name="connsiteY75" fmla="*/ 3673397 h 6858000"/>
              <a:gd name="connsiteX76" fmla="*/ 495693 w 1364418"/>
              <a:gd name="connsiteY76" fmla="*/ 3637109 h 6858000"/>
              <a:gd name="connsiteX77" fmla="*/ 499136 w 1364418"/>
              <a:gd name="connsiteY77" fmla="*/ 3536883 h 6858000"/>
              <a:gd name="connsiteX78" fmla="*/ 506674 w 1364418"/>
              <a:gd name="connsiteY78" fmla="*/ 3435652 h 6858000"/>
              <a:gd name="connsiteX79" fmla="*/ 508345 w 1364418"/>
              <a:gd name="connsiteY79" fmla="*/ 3307769 h 6858000"/>
              <a:gd name="connsiteX80" fmla="*/ 525908 w 1364418"/>
              <a:gd name="connsiteY80" fmla="*/ 3250522 h 6858000"/>
              <a:gd name="connsiteX81" fmla="*/ 526333 w 1364418"/>
              <a:gd name="connsiteY81" fmla="*/ 3229163 h 6858000"/>
              <a:gd name="connsiteX82" fmla="*/ 528156 w 1364418"/>
              <a:gd name="connsiteY82" fmla="*/ 3217217 h 6858000"/>
              <a:gd name="connsiteX83" fmla="*/ 514991 w 1364418"/>
              <a:gd name="connsiteY83" fmla="*/ 3183755 h 6858000"/>
              <a:gd name="connsiteX84" fmla="*/ 515492 w 1364418"/>
              <a:gd name="connsiteY84" fmla="*/ 3178642 h 6858000"/>
              <a:gd name="connsiteX85" fmla="*/ 503092 w 1364418"/>
              <a:gd name="connsiteY85" fmla="*/ 3158586 h 6858000"/>
              <a:gd name="connsiteX86" fmla="*/ 488277 w 1364418"/>
              <a:gd name="connsiteY86" fmla="*/ 3129034 h 6858000"/>
              <a:gd name="connsiteX87" fmla="*/ 488942 w 1364418"/>
              <a:gd name="connsiteY87" fmla="*/ 3126682 h 6858000"/>
              <a:gd name="connsiteX88" fmla="*/ 479810 w 1364418"/>
              <a:gd name="connsiteY88" fmla="*/ 3114519 h 6858000"/>
              <a:gd name="connsiteX89" fmla="*/ 466419 w 1364418"/>
              <a:gd name="connsiteY89" fmla="*/ 3106272 h 6858000"/>
              <a:gd name="connsiteX90" fmla="*/ 439149 w 1364418"/>
              <a:gd name="connsiteY90" fmla="*/ 2958185 h 6858000"/>
              <a:gd name="connsiteX91" fmla="*/ 381763 w 1364418"/>
              <a:gd name="connsiteY91" fmla="*/ 2762989 h 6858000"/>
              <a:gd name="connsiteX92" fmla="*/ 330681 w 1364418"/>
              <a:gd name="connsiteY92" fmla="*/ 2554718 h 6858000"/>
              <a:gd name="connsiteX93" fmla="*/ 310775 w 1364418"/>
              <a:gd name="connsiteY93" fmla="*/ 2485734 h 6858000"/>
              <a:gd name="connsiteX94" fmla="*/ 301498 w 1364418"/>
              <a:gd name="connsiteY94" fmla="*/ 2447068 h 6858000"/>
              <a:gd name="connsiteX95" fmla="*/ 288459 w 1364418"/>
              <a:gd name="connsiteY95" fmla="*/ 2425819 h 6858000"/>
              <a:gd name="connsiteX96" fmla="*/ 294458 w 1364418"/>
              <a:gd name="connsiteY96" fmla="*/ 2402874 h 6858000"/>
              <a:gd name="connsiteX97" fmla="*/ 297070 w 1364418"/>
              <a:gd name="connsiteY97" fmla="*/ 2381443 h 6858000"/>
              <a:gd name="connsiteX98" fmla="*/ 273399 w 1364418"/>
              <a:gd name="connsiteY98" fmla="*/ 2261920 h 6858000"/>
              <a:gd name="connsiteX99" fmla="*/ 263286 w 1364418"/>
              <a:gd name="connsiteY99" fmla="*/ 2195378 h 6858000"/>
              <a:gd name="connsiteX100" fmla="*/ 247503 w 1364418"/>
              <a:gd name="connsiteY100" fmla="*/ 2155135 h 6858000"/>
              <a:gd name="connsiteX101" fmla="*/ 244961 w 1364418"/>
              <a:gd name="connsiteY101" fmla="*/ 2118008 h 6858000"/>
              <a:gd name="connsiteX102" fmla="*/ 245954 w 1364418"/>
              <a:gd name="connsiteY102" fmla="*/ 2050531 h 6858000"/>
              <a:gd name="connsiteX103" fmla="*/ 237760 w 1364418"/>
              <a:gd name="connsiteY103" fmla="*/ 1963269 h 6858000"/>
              <a:gd name="connsiteX104" fmla="*/ 218938 w 1364418"/>
              <a:gd name="connsiteY104" fmla="*/ 1906352 h 6858000"/>
              <a:gd name="connsiteX105" fmla="*/ 195495 w 1364418"/>
              <a:gd name="connsiteY105" fmla="*/ 1861531 h 6858000"/>
              <a:gd name="connsiteX106" fmla="*/ 149294 w 1364418"/>
              <a:gd name="connsiteY106" fmla="*/ 1732919 h 6858000"/>
              <a:gd name="connsiteX107" fmla="*/ 121605 w 1364418"/>
              <a:gd name="connsiteY107" fmla="*/ 1663540 h 6858000"/>
              <a:gd name="connsiteX108" fmla="*/ 120731 w 1364418"/>
              <a:gd name="connsiteY108" fmla="*/ 1615777 h 6858000"/>
              <a:gd name="connsiteX109" fmla="*/ 101526 w 1364418"/>
              <a:gd name="connsiteY109" fmla="*/ 1563678 h 6858000"/>
              <a:gd name="connsiteX110" fmla="*/ 114606 w 1364418"/>
              <a:gd name="connsiteY110" fmla="*/ 1519474 h 6858000"/>
              <a:gd name="connsiteX111" fmla="*/ 107348 w 1364418"/>
              <a:gd name="connsiteY111" fmla="*/ 1477995 h 6858000"/>
              <a:gd name="connsiteX112" fmla="*/ 93433 w 1364418"/>
              <a:gd name="connsiteY112" fmla="*/ 1373769 h 6858000"/>
              <a:gd name="connsiteX113" fmla="*/ 101740 w 1364418"/>
              <a:gd name="connsiteY113" fmla="*/ 1307086 h 6858000"/>
              <a:gd name="connsiteX114" fmla="*/ 102928 w 1364418"/>
              <a:gd name="connsiteY114" fmla="*/ 1189033 h 6858000"/>
              <a:gd name="connsiteX115" fmla="*/ 107613 w 1364418"/>
              <a:gd name="connsiteY115" fmla="*/ 1168288 h 6858000"/>
              <a:gd name="connsiteX116" fmla="*/ 99895 w 1364418"/>
              <a:gd name="connsiteY116" fmla="*/ 1142577 h 6858000"/>
              <a:gd name="connsiteX117" fmla="*/ 89201 w 1364418"/>
              <a:gd name="connsiteY117" fmla="*/ 1088484 h 6858000"/>
              <a:gd name="connsiteX118" fmla="*/ 77937 w 1364418"/>
              <a:gd name="connsiteY118" fmla="*/ 1016103 h 6858000"/>
              <a:gd name="connsiteX119" fmla="*/ 79393 w 1364418"/>
              <a:gd name="connsiteY119" fmla="*/ 954054 h 6858000"/>
              <a:gd name="connsiteX120" fmla="*/ 90309 w 1364418"/>
              <a:gd name="connsiteY120" fmla="*/ 921368 h 6858000"/>
              <a:gd name="connsiteX121" fmla="*/ 74258 w 1364418"/>
              <a:gd name="connsiteY121" fmla="*/ 896999 h 6858000"/>
              <a:gd name="connsiteX122" fmla="*/ 43666 w 1364418"/>
              <a:gd name="connsiteY122" fmla="*/ 821517 h 6858000"/>
              <a:gd name="connsiteX123" fmla="*/ 22616 w 1364418"/>
              <a:gd name="connsiteY123" fmla="*/ 751353 h 6858000"/>
              <a:gd name="connsiteX124" fmla="*/ 22174 w 1364418"/>
              <a:gd name="connsiteY124" fmla="*/ 721230 h 6858000"/>
              <a:gd name="connsiteX125" fmla="*/ 7845 w 1364418"/>
              <a:gd name="connsiteY125" fmla="*/ 681659 h 6858000"/>
              <a:gd name="connsiteX126" fmla="*/ 31306 w 1364418"/>
              <a:gd name="connsiteY126" fmla="*/ 619315 h 6858000"/>
              <a:gd name="connsiteX127" fmla="*/ 15184 w 1364418"/>
              <a:gd name="connsiteY127" fmla="*/ 585934 h 6858000"/>
              <a:gd name="connsiteX128" fmla="*/ 22258 w 1364418"/>
              <a:gd name="connsiteY128" fmla="*/ 538948 h 6858000"/>
              <a:gd name="connsiteX129" fmla="*/ 26166 w 1364418"/>
              <a:gd name="connsiteY129" fmla="*/ 525163 h 6858000"/>
              <a:gd name="connsiteX130" fmla="*/ 52290 w 1364418"/>
              <a:gd name="connsiteY130" fmla="*/ 446567 h 6858000"/>
              <a:gd name="connsiteX131" fmla="*/ 51538 w 1364418"/>
              <a:gd name="connsiteY131" fmla="*/ 393828 h 6858000"/>
              <a:gd name="connsiteX132" fmla="*/ 51368 w 1364418"/>
              <a:gd name="connsiteY132" fmla="*/ 353137 h 6858000"/>
              <a:gd name="connsiteX133" fmla="*/ 55970 w 1364418"/>
              <a:gd name="connsiteY133" fmla="*/ 321428 h 6858000"/>
              <a:gd name="connsiteX134" fmla="*/ 57061 w 1364418"/>
              <a:gd name="connsiteY134" fmla="*/ 275771 h 6858000"/>
              <a:gd name="connsiteX135" fmla="*/ 74088 w 1364418"/>
              <a:gd name="connsiteY135" fmla="*/ 212860 h 6858000"/>
              <a:gd name="connsiteX136" fmla="*/ 65798 w 1364418"/>
              <a:gd name="connsiteY136" fmla="*/ 144983 h 6858000"/>
              <a:gd name="connsiteX137" fmla="*/ 78082 w 1364418"/>
              <a:gd name="connsiteY137" fmla="*/ 55288 h 6858000"/>
              <a:gd name="connsiteX138" fmla="*/ 37636 w 1364418"/>
              <a:gd name="connsiteY138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251033 w 1364418"/>
              <a:gd name="connsiteY9" fmla="*/ 6492130 h 6858000"/>
              <a:gd name="connsiteX10" fmla="*/ 266720 w 1364418"/>
              <a:gd name="connsiteY10" fmla="*/ 6431610 h 6858000"/>
              <a:gd name="connsiteX11" fmla="*/ 310425 w 1364418"/>
              <a:gd name="connsiteY11" fmla="*/ 6379786 h 6858000"/>
              <a:gd name="connsiteX12" fmla="*/ 293648 w 1364418"/>
              <a:gd name="connsiteY12" fmla="*/ 6334727 h 6858000"/>
              <a:gd name="connsiteX13" fmla="*/ 271063 w 1364418"/>
              <a:gd name="connsiteY13" fmla="*/ 6313295 h 6858000"/>
              <a:gd name="connsiteX14" fmla="*/ 278227 w 1364418"/>
              <a:gd name="connsiteY14" fmla="*/ 6280046 h 6858000"/>
              <a:gd name="connsiteX15" fmla="*/ 281226 w 1364418"/>
              <a:gd name="connsiteY15" fmla="*/ 6272987 h 6858000"/>
              <a:gd name="connsiteX16" fmla="*/ 288000 w 1364418"/>
              <a:gd name="connsiteY16" fmla="*/ 6252834 h 6858000"/>
              <a:gd name="connsiteX17" fmla="*/ 265992 w 1364418"/>
              <a:gd name="connsiteY17" fmla="*/ 6202459 h 6858000"/>
              <a:gd name="connsiteX18" fmla="*/ 264790 w 1364418"/>
              <a:gd name="connsiteY18" fmla="*/ 6153037 h 6858000"/>
              <a:gd name="connsiteX19" fmla="*/ 280205 w 1364418"/>
              <a:gd name="connsiteY19" fmla="*/ 6078132 h 6858000"/>
              <a:gd name="connsiteX20" fmla="*/ 267592 w 1364418"/>
              <a:gd name="connsiteY20" fmla="*/ 6028119 h 6858000"/>
              <a:gd name="connsiteX21" fmla="*/ 252821 w 1364418"/>
              <a:gd name="connsiteY21" fmla="*/ 5926735 h 6858000"/>
              <a:gd name="connsiteX22" fmla="*/ 302333 w 1364418"/>
              <a:gd name="connsiteY22" fmla="*/ 5712857 h 6858000"/>
              <a:gd name="connsiteX23" fmla="*/ 332131 w 1364418"/>
              <a:gd name="connsiteY23" fmla="*/ 5660491 h 6858000"/>
              <a:gd name="connsiteX24" fmla="*/ 341254 w 1364418"/>
              <a:gd name="connsiteY24" fmla="*/ 5563435 h 6858000"/>
              <a:gd name="connsiteX25" fmla="*/ 368130 w 1364418"/>
              <a:gd name="connsiteY25" fmla="*/ 5437125 h 6858000"/>
              <a:gd name="connsiteX26" fmla="*/ 381698 w 1364418"/>
              <a:gd name="connsiteY26" fmla="*/ 5396260 h 6858000"/>
              <a:gd name="connsiteX27" fmla="*/ 397679 w 1364418"/>
              <a:gd name="connsiteY27" fmla="*/ 5330009 h 6858000"/>
              <a:gd name="connsiteX28" fmla="*/ 431172 w 1364418"/>
              <a:gd name="connsiteY28" fmla="*/ 5273739 h 6858000"/>
              <a:gd name="connsiteX29" fmla="*/ 440771 w 1364418"/>
              <a:gd name="connsiteY29" fmla="*/ 5241779 h 6858000"/>
              <a:gd name="connsiteX30" fmla="*/ 451997 w 1364418"/>
              <a:gd name="connsiteY30" fmla="*/ 5225268 h 6858000"/>
              <a:gd name="connsiteX31" fmla="*/ 453017 w 1364418"/>
              <a:gd name="connsiteY31" fmla="*/ 5217684 h 6858000"/>
              <a:gd name="connsiteX32" fmla="*/ 460358 w 1364418"/>
              <a:gd name="connsiteY32" fmla="*/ 5193377 h 6858000"/>
              <a:gd name="connsiteX33" fmla="*/ 463661 w 1364418"/>
              <a:gd name="connsiteY33" fmla="*/ 5179288 h 6858000"/>
              <a:gd name="connsiteX34" fmla="*/ 464645 w 1364418"/>
              <a:gd name="connsiteY34" fmla="*/ 5173621 h 6858000"/>
              <a:gd name="connsiteX35" fmla="*/ 460279 w 1364418"/>
              <a:gd name="connsiteY35" fmla="*/ 5159961 h 6858000"/>
              <a:gd name="connsiteX36" fmla="*/ 466956 w 1364418"/>
              <a:gd name="connsiteY36" fmla="*/ 5144295 h 6858000"/>
              <a:gd name="connsiteX37" fmla="*/ 463889 w 1364418"/>
              <a:gd name="connsiteY37" fmla="*/ 5125185 h 6858000"/>
              <a:gd name="connsiteX38" fmla="*/ 470719 w 1364418"/>
              <a:gd name="connsiteY38" fmla="*/ 5121884 h 6858000"/>
              <a:gd name="connsiteX39" fmla="*/ 477755 w 1364418"/>
              <a:gd name="connsiteY39" fmla="*/ 5067850 h 6858000"/>
              <a:gd name="connsiteX40" fmla="*/ 480486 w 1364418"/>
              <a:gd name="connsiteY40" fmla="*/ 5060861 h 6858000"/>
              <a:gd name="connsiteX41" fmla="*/ 477190 w 1364418"/>
              <a:gd name="connsiteY41" fmla="*/ 5034192 h 6858000"/>
              <a:gd name="connsiteX42" fmla="*/ 478744 w 1364418"/>
              <a:gd name="connsiteY42" fmla="*/ 4993030 h 6858000"/>
              <a:gd name="connsiteX43" fmla="*/ 485653 w 1364418"/>
              <a:gd name="connsiteY43" fmla="*/ 4946844 h 6858000"/>
              <a:gd name="connsiteX44" fmla="*/ 481509 w 1364418"/>
              <a:gd name="connsiteY44" fmla="*/ 4932692 h 6858000"/>
              <a:gd name="connsiteX45" fmla="*/ 496912 w 1364418"/>
              <a:gd name="connsiteY45" fmla="*/ 4858827 h 6858000"/>
              <a:gd name="connsiteX46" fmla="*/ 502815 w 1364418"/>
              <a:gd name="connsiteY46" fmla="*/ 4821170 h 6858000"/>
              <a:gd name="connsiteX47" fmla="*/ 507548 w 1364418"/>
              <a:gd name="connsiteY47" fmla="*/ 4780965 h 6858000"/>
              <a:gd name="connsiteX48" fmla="*/ 508841 w 1364418"/>
              <a:gd name="connsiteY48" fmla="*/ 4750867 h 6858000"/>
              <a:gd name="connsiteX49" fmla="*/ 506648 w 1364418"/>
              <a:gd name="connsiteY49" fmla="*/ 4690749 h 6858000"/>
              <a:gd name="connsiteX50" fmla="*/ 502128 w 1364418"/>
              <a:gd name="connsiteY50" fmla="*/ 4584173 h 6858000"/>
              <a:gd name="connsiteX51" fmla="*/ 497211 w 1364418"/>
              <a:gd name="connsiteY51" fmla="*/ 4444346 h 6858000"/>
              <a:gd name="connsiteX52" fmla="*/ 493776 w 1364418"/>
              <a:gd name="connsiteY52" fmla="*/ 4375228 h 6858000"/>
              <a:gd name="connsiteX53" fmla="*/ 474429 w 1364418"/>
              <a:gd name="connsiteY53" fmla="*/ 4214165 h 6858000"/>
              <a:gd name="connsiteX54" fmla="*/ 478502 w 1364418"/>
              <a:gd name="connsiteY54" fmla="*/ 4090296 h 6858000"/>
              <a:gd name="connsiteX55" fmla="*/ 463758 w 1364418"/>
              <a:gd name="connsiteY55" fmla="*/ 4033999 h 6858000"/>
              <a:gd name="connsiteX56" fmla="*/ 464907 w 1364418"/>
              <a:gd name="connsiteY56" fmla="*/ 4031933 h 6858000"/>
              <a:gd name="connsiteX57" fmla="*/ 463483 w 1364418"/>
              <a:gd name="connsiteY57" fmla="*/ 4013953 h 6858000"/>
              <a:gd name="connsiteX58" fmla="*/ 449778 w 1364418"/>
              <a:gd name="connsiteY58" fmla="*/ 3974753 h 6858000"/>
              <a:gd name="connsiteX59" fmla="*/ 451376 w 1364418"/>
              <a:gd name="connsiteY59" fmla="*/ 3969950 h 6858000"/>
              <a:gd name="connsiteX60" fmla="*/ 444798 w 1364418"/>
              <a:gd name="connsiteY60" fmla="*/ 3933779 h 6858000"/>
              <a:gd name="connsiteX61" fmla="*/ 446129 w 1364418"/>
              <a:gd name="connsiteY61" fmla="*/ 3933093 h 6858000"/>
              <a:gd name="connsiteX62" fmla="*/ 450483 w 1364418"/>
              <a:gd name="connsiteY62" fmla="*/ 3922082 h 6858000"/>
              <a:gd name="connsiteX63" fmla="*/ 455561 w 1364418"/>
              <a:gd name="connsiteY63" fmla="*/ 3901461 h 6858000"/>
              <a:gd name="connsiteX64" fmla="*/ 478155 w 1364418"/>
              <a:gd name="connsiteY64" fmla="*/ 3813873 h 6858000"/>
              <a:gd name="connsiteX65" fmla="*/ 477580 w 1364418"/>
              <a:gd name="connsiteY65" fmla="*/ 3806161 h 6858000"/>
              <a:gd name="connsiteX66" fmla="*/ 477887 w 1364418"/>
              <a:gd name="connsiteY66" fmla="*/ 3805957 h 6858000"/>
              <a:gd name="connsiteX67" fmla="*/ 477914 w 1364418"/>
              <a:gd name="connsiteY67" fmla="*/ 3797724 h 6858000"/>
              <a:gd name="connsiteX68" fmla="*/ 476529 w 1364418"/>
              <a:gd name="connsiteY68" fmla="*/ 3792098 h 6858000"/>
              <a:gd name="connsiteX69" fmla="*/ 475413 w 1364418"/>
              <a:gd name="connsiteY69" fmla="*/ 3777135 h 6858000"/>
              <a:gd name="connsiteX70" fmla="*/ 477146 w 1364418"/>
              <a:gd name="connsiteY70" fmla="*/ 3771656 h 6858000"/>
              <a:gd name="connsiteX71" fmla="*/ 480889 w 1364418"/>
              <a:gd name="connsiteY71" fmla="*/ 3769007 h 6858000"/>
              <a:gd name="connsiteX72" fmla="*/ 480355 w 1364418"/>
              <a:gd name="connsiteY72" fmla="*/ 3767709 h 6858000"/>
              <a:gd name="connsiteX73" fmla="*/ 489051 w 1364418"/>
              <a:gd name="connsiteY73" fmla="*/ 3738082 h 6858000"/>
              <a:gd name="connsiteX74" fmla="*/ 496397 w 1364418"/>
              <a:gd name="connsiteY74" fmla="*/ 3673397 h 6858000"/>
              <a:gd name="connsiteX75" fmla="*/ 495693 w 1364418"/>
              <a:gd name="connsiteY75" fmla="*/ 3637109 h 6858000"/>
              <a:gd name="connsiteX76" fmla="*/ 499136 w 1364418"/>
              <a:gd name="connsiteY76" fmla="*/ 3536883 h 6858000"/>
              <a:gd name="connsiteX77" fmla="*/ 506674 w 1364418"/>
              <a:gd name="connsiteY77" fmla="*/ 3435652 h 6858000"/>
              <a:gd name="connsiteX78" fmla="*/ 508345 w 1364418"/>
              <a:gd name="connsiteY78" fmla="*/ 3307769 h 6858000"/>
              <a:gd name="connsiteX79" fmla="*/ 525908 w 1364418"/>
              <a:gd name="connsiteY79" fmla="*/ 3250522 h 6858000"/>
              <a:gd name="connsiteX80" fmla="*/ 526333 w 1364418"/>
              <a:gd name="connsiteY80" fmla="*/ 3229163 h 6858000"/>
              <a:gd name="connsiteX81" fmla="*/ 528156 w 1364418"/>
              <a:gd name="connsiteY81" fmla="*/ 3217217 h 6858000"/>
              <a:gd name="connsiteX82" fmla="*/ 514991 w 1364418"/>
              <a:gd name="connsiteY82" fmla="*/ 3183755 h 6858000"/>
              <a:gd name="connsiteX83" fmla="*/ 515492 w 1364418"/>
              <a:gd name="connsiteY83" fmla="*/ 3178642 h 6858000"/>
              <a:gd name="connsiteX84" fmla="*/ 503092 w 1364418"/>
              <a:gd name="connsiteY84" fmla="*/ 3158586 h 6858000"/>
              <a:gd name="connsiteX85" fmla="*/ 488277 w 1364418"/>
              <a:gd name="connsiteY85" fmla="*/ 3129034 h 6858000"/>
              <a:gd name="connsiteX86" fmla="*/ 488942 w 1364418"/>
              <a:gd name="connsiteY86" fmla="*/ 3126682 h 6858000"/>
              <a:gd name="connsiteX87" fmla="*/ 479810 w 1364418"/>
              <a:gd name="connsiteY87" fmla="*/ 3114519 h 6858000"/>
              <a:gd name="connsiteX88" fmla="*/ 466419 w 1364418"/>
              <a:gd name="connsiteY88" fmla="*/ 3106272 h 6858000"/>
              <a:gd name="connsiteX89" fmla="*/ 439149 w 1364418"/>
              <a:gd name="connsiteY89" fmla="*/ 2958185 h 6858000"/>
              <a:gd name="connsiteX90" fmla="*/ 381763 w 1364418"/>
              <a:gd name="connsiteY90" fmla="*/ 2762989 h 6858000"/>
              <a:gd name="connsiteX91" fmla="*/ 330681 w 1364418"/>
              <a:gd name="connsiteY91" fmla="*/ 2554718 h 6858000"/>
              <a:gd name="connsiteX92" fmla="*/ 310775 w 1364418"/>
              <a:gd name="connsiteY92" fmla="*/ 2485734 h 6858000"/>
              <a:gd name="connsiteX93" fmla="*/ 301498 w 1364418"/>
              <a:gd name="connsiteY93" fmla="*/ 2447068 h 6858000"/>
              <a:gd name="connsiteX94" fmla="*/ 288459 w 1364418"/>
              <a:gd name="connsiteY94" fmla="*/ 2425819 h 6858000"/>
              <a:gd name="connsiteX95" fmla="*/ 294458 w 1364418"/>
              <a:gd name="connsiteY95" fmla="*/ 2402874 h 6858000"/>
              <a:gd name="connsiteX96" fmla="*/ 297070 w 1364418"/>
              <a:gd name="connsiteY96" fmla="*/ 2381443 h 6858000"/>
              <a:gd name="connsiteX97" fmla="*/ 273399 w 1364418"/>
              <a:gd name="connsiteY97" fmla="*/ 2261920 h 6858000"/>
              <a:gd name="connsiteX98" fmla="*/ 263286 w 1364418"/>
              <a:gd name="connsiteY98" fmla="*/ 2195378 h 6858000"/>
              <a:gd name="connsiteX99" fmla="*/ 247503 w 1364418"/>
              <a:gd name="connsiteY99" fmla="*/ 2155135 h 6858000"/>
              <a:gd name="connsiteX100" fmla="*/ 244961 w 1364418"/>
              <a:gd name="connsiteY100" fmla="*/ 2118008 h 6858000"/>
              <a:gd name="connsiteX101" fmla="*/ 245954 w 1364418"/>
              <a:gd name="connsiteY101" fmla="*/ 2050531 h 6858000"/>
              <a:gd name="connsiteX102" fmla="*/ 237760 w 1364418"/>
              <a:gd name="connsiteY102" fmla="*/ 1963269 h 6858000"/>
              <a:gd name="connsiteX103" fmla="*/ 218938 w 1364418"/>
              <a:gd name="connsiteY103" fmla="*/ 1906352 h 6858000"/>
              <a:gd name="connsiteX104" fmla="*/ 195495 w 1364418"/>
              <a:gd name="connsiteY104" fmla="*/ 1861531 h 6858000"/>
              <a:gd name="connsiteX105" fmla="*/ 149294 w 1364418"/>
              <a:gd name="connsiteY105" fmla="*/ 1732919 h 6858000"/>
              <a:gd name="connsiteX106" fmla="*/ 121605 w 1364418"/>
              <a:gd name="connsiteY106" fmla="*/ 1663540 h 6858000"/>
              <a:gd name="connsiteX107" fmla="*/ 120731 w 1364418"/>
              <a:gd name="connsiteY107" fmla="*/ 1615777 h 6858000"/>
              <a:gd name="connsiteX108" fmla="*/ 101526 w 1364418"/>
              <a:gd name="connsiteY108" fmla="*/ 1563678 h 6858000"/>
              <a:gd name="connsiteX109" fmla="*/ 114606 w 1364418"/>
              <a:gd name="connsiteY109" fmla="*/ 1519474 h 6858000"/>
              <a:gd name="connsiteX110" fmla="*/ 107348 w 1364418"/>
              <a:gd name="connsiteY110" fmla="*/ 1477995 h 6858000"/>
              <a:gd name="connsiteX111" fmla="*/ 93433 w 1364418"/>
              <a:gd name="connsiteY111" fmla="*/ 1373769 h 6858000"/>
              <a:gd name="connsiteX112" fmla="*/ 101740 w 1364418"/>
              <a:gd name="connsiteY112" fmla="*/ 1307086 h 6858000"/>
              <a:gd name="connsiteX113" fmla="*/ 102928 w 1364418"/>
              <a:gd name="connsiteY113" fmla="*/ 1189033 h 6858000"/>
              <a:gd name="connsiteX114" fmla="*/ 107613 w 1364418"/>
              <a:gd name="connsiteY114" fmla="*/ 1168288 h 6858000"/>
              <a:gd name="connsiteX115" fmla="*/ 99895 w 1364418"/>
              <a:gd name="connsiteY115" fmla="*/ 1142577 h 6858000"/>
              <a:gd name="connsiteX116" fmla="*/ 89201 w 1364418"/>
              <a:gd name="connsiteY116" fmla="*/ 1088484 h 6858000"/>
              <a:gd name="connsiteX117" fmla="*/ 77937 w 1364418"/>
              <a:gd name="connsiteY117" fmla="*/ 1016103 h 6858000"/>
              <a:gd name="connsiteX118" fmla="*/ 79393 w 1364418"/>
              <a:gd name="connsiteY118" fmla="*/ 954054 h 6858000"/>
              <a:gd name="connsiteX119" fmla="*/ 90309 w 1364418"/>
              <a:gd name="connsiteY119" fmla="*/ 921368 h 6858000"/>
              <a:gd name="connsiteX120" fmla="*/ 74258 w 1364418"/>
              <a:gd name="connsiteY120" fmla="*/ 896999 h 6858000"/>
              <a:gd name="connsiteX121" fmla="*/ 43666 w 1364418"/>
              <a:gd name="connsiteY121" fmla="*/ 821517 h 6858000"/>
              <a:gd name="connsiteX122" fmla="*/ 22616 w 1364418"/>
              <a:gd name="connsiteY122" fmla="*/ 751353 h 6858000"/>
              <a:gd name="connsiteX123" fmla="*/ 22174 w 1364418"/>
              <a:gd name="connsiteY123" fmla="*/ 721230 h 6858000"/>
              <a:gd name="connsiteX124" fmla="*/ 7845 w 1364418"/>
              <a:gd name="connsiteY124" fmla="*/ 681659 h 6858000"/>
              <a:gd name="connsiteX125" fmla="*/ 31306 w 1364418"/>
              <a:gd name="connsiteY125" fmla="*/ 619315 h 6858000"/>
              <a:gd name="connsiteX126" fmla="*/ 15184 w 1364418"/>
              <a:gd name="connsiteY126" fmla="*/ 585934 h 6858000"/>
              <a:gd name="connsiteX127" fmla="*/ 22258 w 1364418"/>
              <a:gd name="connsiteY127" fmla="*/ 538948 h 6858000"/>
              <a:gd name="connsiteX128" fmla="*/ 26166 w 1364418"/>
              <a:gd name="connsiteY128" fmla="*/ 525163 h 6858000"/>
              <a:gd name="connsiteX129" fmla="*/ 52290 w 1364418"/>
              <a:gd name="connsiteY129" fmla="*/ 446567 h 6858000"/>
              <a:gd name="connsiteX130" fmla="*/ 51538 w 1364418"/>
              <a:gd name="connsiteY130" fmla="*/ 393828 h 6858000"/>
              <a:gd name="connsiteX131" fmla="*/ 51368 w 1364418"/>
              <a:gd name="connsiteY131" fmla="*/ 353137 h 6858000"/>
              <a:gd name="connsiteX132" fmla="*/ 55970 w 1364418"/>
              <a:gd name="connsiteY132" fmla="*/ 321428 h 6858000"/>
              <a:gd name="connsiteX133" fmla="*/ 57061 w 1364418"/>
              <a:gd name="connsiteY133" fmla="*/ 275771 h 6858000"/>
              <a:gd name="connsiteX134" fmla="*/ 74088 w 1364418"/>
              <a:gd name="connsiteY134" fmla="*/ 212860 h 6858000"/>
              <a:gd name="connsiteX135" fmla="*/ 65798 w 1364418"/>
              <a:gd name="connsiteY135" fmla="*/ 144983 h 6858000"/>
              <a:gd name="connsiteX136" fmla="*/ 78082 w 1364418"/>
              <a:gd name="connsiteY136" fmla="*/ 55288 h 6858000"/>
              <a:gd name="connsiteX137" fmla="*/ 37636 w 1364418"/>
              <a:gd name="connsiteY137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251033 w 1364418"/>
              <a:gd name="connsiteY8" fmla="*/ 6492130 h 6858000"/>
              <a:gd name="connsiteX9" fmla="*/ 266720 w 1364418"/>
              <a:gd name="connsiteY9" fmla="*/ 6431610 h 6858000"/>
              <a:gd name="connsiteX10" fmla="*/ 310425 w 1364418"/>
              <a:gd name="connsiteY10" fmla="*/ 6379786 h 6858000"/>
              <a:gd name="connsiteX11" fmla="*/ 293648 w 1364418"/>
              <a:gd name="connsiteY11" fmla="*/ 6334727 h 6858000"/>
              <a:gd name="connsiteX12" fmla="*/ 271063 w 1364418"/>
              <a:gd name="connsiteY12" fmla="*/ 6313295 h 6858000"/>
              <a:gd name="connsiteX13" fmla="*/ 278227 w 1364418"/>
              <a:gd name="connsiteY13" fmla="*/ 6280046 h 6858000"/>
              <a:gd name="connsiteX14" fmla="*/ 281226 w 1364418"/>
              <a:gd name="connsiteY14" fmla="*/ 6272987 h 6858000"/>
              <a:gd name="connsiteX15" fmla="*/ 288000 w 1364418"/>
              <a:gd name="connsiteY15" fmla="*/ 6252834 h 6858000"/>
              <a:gd name="connsiteX16" fmla="*/ 265992 w 1364418"/>
              <a:gd name="connsiteY16" fmla="*/ 6202459 h 6858000"/>
              <a:gd name="connsiteX17" fmla="*/ 264790 w 1364418"/>
              <a:gd name="connsiteY17" fmla="*/ 6153037 h 6858000"/>
              <a:gd name="connsiteX18" fmla="*/ 280205 w 1364418"/>
              <a:gd name="connsiteY18" fmla="*/ 6078132 h 6858000"/>
              <a:gd name="connsiteX19" fmla="*/ 267592 w 1364418"/>
              <a:gd name="connsiteY19" fmla="*/ 6028119 h 6858000"/>
              <a:gd name="connsiteX20" fmla="*/ 252821 w 1364418"/>
              <a:gd name="connsiteY20" fmla="*/ 5926735 h 6858000"/>
              <a:gd name="connsiteX21" fmla="*/ 302333 w 1364418"/>
              <a:gd name="connsiteY21" fmla="*/ 5712857 h 6858000"/>
              <a:gd name="connsiteX22" fmla="*/ 332131 w 1364418"/>
              <a:gd name="connsiteY22" fmla="*/ 5660491 h 6858000"/>
              <a:gd name="connsiteX23" fmla="*/ 341254 w 1364418"/>
              <a:gd name="connsiteY23" fmla="*/ 5563435 h 6858000"/>
              <a:gd name="connsiteX24" fmla="*/ 368130 w 1364418"/>
              <a:gd name="connsiteY24" fmla="*/ 5437125 h 6858000"/>
              <a:gd name="connsiteX25" fmla="*/ 381698 w 1364418"/>
              <a:gd name="connsiteY25" fmla="*/ 5396260 h 6858000"/>
              <a:gd name="connsiteX26" fmla="*/ 397679 w 1364418"/>
              <a:gd name="connsiteY26" fmla="*/ 5330009 h 6858000"/>
              <a:gd name="connsiteX27" fmla="*/ 431172 w 1364418"/>
              <a:gd name="connsiteY27" fmla="*/ 5273739 h 6858000"/>
              <a:gd name="connsiteX28" fmla="*/ 440771 w 1364418"/>
              <a:gd name="connsiteY28" fmla="*/ 5241779 h 6858000"/>
              <a:gd name="connsiteX29" fmla="*/ 451997 w 1364418"/>
              <a:gd name="connsiteY29" fmla="*/ 5225268 h 6858000"/>
              <a:gd name="connsiteX30" fmla="*/ 453017 w 1364418"/>
              <a:gd name="connsiteY30" fmla="*/ 5217684 h 6858000"/>
              <a:gd name="connsiteX31" fmla="*/ 460358 w 1364418"/>
              <a:gd name="connsiteY31" fmla="*/ 5193377 h 6858000"/>
              <a:gd name="connsiteX32" fmla="*/ 463661 w 1364418"/>
              <a:gd name="connsiteY32" fmla="*/ 5179288 h 6858000"/>
              <a:gd name="connsiteX33" fmla="*/ 464645 w 1364418"/>
              <a:gd name="connsiteY33" fmla="*/ 5173621 h 6858000"/>
              <a:gd name="connsiteX34" fmla="*/ 460279 w 1364418"/>
              <a:gd name="connsiteY34" fmla="*/ 5159961 h 6858000"/>
              <a:gd name="connsiteX35" fmla="*/ 466956 w 1364418"/>
              <a:gd name="connsiteY35" fmla="*/ 5144295 h 6858000"/>
              <a:gd name="connsiteX36" fmla="*/ 463889 w 1364418"/>
              <a:gd name="connsiteY36" fmla="*/ 5125185 h 6858000"/>
              <a:gd name="connsiteX37" fmla="*/ 470719 w 1364418"/>
              <a:gd name="connsiteY37" fmla="*/ 5121884 h 6858000"/>
              <a:gd name="connsiteX38" fmla="*/ 477755 w 1364418"/>
              <a:gd name="connsiteY38" fmla="*/ 5067850 h 6858000"/>
              <a:gd name="connsiteX39" fmla="*/ 480486 w 1364418"/>
              <a:gd name="connsiteY39" fmla="*/ 5060861 h 6858000"/>
              <a:gd name="connsiteX40" fmla="*/ 477190 w 1364418"/>
              <a:gd name="connsiteY40" fmla="*/ 5034192 h 6858000"/>
              <a:gd name="connsiteX41" fmla="*/ 478744 w 1364418"/>
              <a:gd name="connsiteY41" fmla="*/ 4993030 h 6858000"/>
              <a:gd name="connsiteX42" fmla="*/ 485653 w 1364418"/>
              <a:gd name="connsiteY42" fmla="*/ 4946844 h 6858000"/>
              <a:gd name="connsiteX43" fmla="*/ 481509 w 1364418"/>
              <a:gd name="connsiteY43" fmla="*/ 4932692 h 6858000"/>
              <a:gd name="connsiteX44" fmla="*/ 496912 w 1364418"/>
              <a:gd name="connsiteY44" fmla="*/ 4858827 h 6858000"/>
              <a:gd name="connsiteX45" fmla="*/ 502815 w 1364418"/>
              <a:gd name="connsiteY45" fmla="*/ 4821170 h 6858000"/>
              <a:gd name="connsiteX46" fmla="*/ 507548 w 1364418"/>
              <a:gd name="connsiteY46" fmla="*/ 4780965 h 6858000"/>
              <a:gd name="connsiteX47" fmla="*/ 508841 w 1364418"/>
              <a:gd name="connsiteY47" fmla="*/ 4750867 h 6858000"/>
              <a:gd name="connsiteX48" fmla="*/ 506648 w 1364418"/>
              <a:gd name="connsiteY48" fmla="*/ 4690749 h 6858000"/>
              <a:gd name="connsiteX49" fmla="*/ 502128 w 1364418"/>
              <a:gd name="connsiteY49" fmla="*/ 4584173 h 6858000"/>
              <a:gd name="connsiteX50" fmla="*/ 497211 w 1364418"/>
              <a:gd name="connsiteY50" fmla="*/ 4444346 h 6858000"/>
              <a:gd name="connsiteX51" fmla="*/ 493776 w 1364418"/>
              <a:gd name="connsiteY51" fmla="*/ 4375228 h 6858000"/>
              <a:gd name="connsiteX52" fmla="*/ 474429 w 1364418"/>
              <a:gd name="connsiteY52" fmla="*/ 4214165 h 6858000"/>
              <a:gd name="connsiteX53" fmla="*/ 478502 w 1364418"/>
              <a:gd name="connsiteY53" fmla="*/ 4090296 h 6858000"/>
              <a:gd name="connsiteX54" fmla="*/ 463758 w 1364418"/>
              <a:gd name="connsiteY54" fmla="*/ 4033999 h 6858000"/>
              <a:gd name="connsiteX55" fmla="*/ 464907 w 1364418"/>
              <a:gd name="connsiteY55" fmla="*/ 4031933 h 6858000"/>
              <a:gd name="connsiteX56" fmla="*/ 463483 w 1364418"/>
              <a:gd name="connsiteY56" fmla="*/ 4013953 h 6858000"/>
              <a:gd name="connsiteX57" fmla="*/ 449778 w 1364418"/>
              <a:gd name="connsiteY57" fmla="*/ 3974753 h 6858000"/>
              <a:gd name="connsiteX58" fmla="*/ 451376 w 1364418"/>
              <a:gd name="connsiteY58" fmla="*/ 3969950 h 6858000"/>
              <a:gd name="connsiteX59" fmla="*/ 444798 w 1364418"/>
              <a:gd name="connsiteY59" fmla="*/ 3933779 h 6858000"/>
              <a:gd name="connsiteX60" fmla="*/ 446129 w 1364418"/>
              <a:gd name="connsiteY60" fmla="*/ 3933093 h 6858000"/>
              <a:gd name="connsiteX61" fmla="*/ 450483 w 1364418"/>
              <a:gd name="connsiteY61" fmla="*/ 3922082 h 6858000"/>
              <a:gd name="connsiteX62" fmla="*/ 455561 w 1364418"/>
              <a:gd name="connsiteY62" fmla="*/ 3901461 h 6858000"/>
              <a:gd name="connsiteX63" fmla="*/ 478155 w 1364418"/>
              <a:gd name="connsiteY63" fmla="*/ 3813873 h 6858000"/>
              <a:gd name="connsiteX64" fmla="*/ 477580 w 1364418"/>
              <a:gd name="connsiteY64" fmla="*/ 3806161 h 6858000"/>
              <a:gd name="connsiteX65" fmla="*/ 477887 w 1364418"/>
              <a:gd name="connsiteY65" fmla="*/ 3805957 h 6858000"/>
              <a:gd name="connsiteX66" fmla="*/ 477914 w 1364418"/>
              <a:gd name="connsiteY66" fmla="*/ 3797724 h 6858000"/>
              <a:gd name="connsiteX67" fmla="*/ 476529 w 1364418"/>
              <a:gd name="connsiteY67" fmla="*/ 3792098 h 6858000"/>
              <a:gd name="connsiteX68" fmla="*/ 475413 w 1364418"/>
              <a:gd name="connsiteY68" fmla="*/ 3777135 h 6858000"/>
              <a:gd name="connsiteX69" fmla="*/ 477146 w 1364418"/>
              <a:gd name="connsiteY69" fmla="*/ 3771656 h 6858000"/>
              <a:gd name="connsiteX70" fmla="*/ 480889 w 1364418"/>
              <a:gd name="connsiteY70" fmla="*/ 3769007 h 6858000"/>
              <a:gd name="connsiteX71" fmla="*/ 480355 w 1364418"/>
              <a:gd name="connsiteY71" fmla="*/ 3767709 h 6858000"/>
              <a:gd name="connsiteX72" fmla="*/ 489051 w 1364418"/>
              <a:gd name="connsiteY72" fmla="*/ 3738082 h 6858000"/>
              <a:gd name="connsiteX73" fmla="*/ 496397 w 1364418"/>
              <a:gd name="connsiteY73" fmla="*/ 3673397 h 6858000"/>
              <a:gd name="connsiteX74" fmla="*/ 495693 w 1364418"/>
              <a:gd name="connsiteY74" fmla="*/ 3637109 h 6858000"/>
              <a:gd name="connsiteX75" fmla="*/ 499136 w 1364418"/>
              <a:gd name="connsiteY75" fmla="*/ 3536883 h 6858000"/>
              <a:gd name="connsiteX76" fmla="*/ 506674 w 1364418"/>
              <a:gd name="connsiteY76" fmla="*/ 3435652 h 6858000"/>
              <a:gd name="connsiteX77" fmla="*/ 508345 w 1364418"/>
              <a:gd name="connsiteY77" fmla="*/ 3307769 h 6858000"/>
              <a:gd name="connsiteX78" fmla="*/ 525908 w 1364418"/>
              <a:gd name="connsiteY78" fmla="*/ 3250522 h 6858000"/>
              <a:gd name="connsiteX79" fmla="*/ 526333 w 1364418"/>
              <a:gd name="connsiteY79" fmla="*/ 3229163 h 6858000"/>
              <a:gd name="connsiteX80" fmla="*/ 528156 w 1364418"/>
              <a:gd name="connsiteY80" fmla="*/ 3217217 h 6858000"/>
              <a:gd name="connsiteX81" fmla="*/ 514991 w 1364418"/>
              <a:gd name="connsiteY81" fmla="*/ 3183755 h 6858000"/>
              <a:gd name="connsiteX82" fmla="*/ 515492 w 1364418"/>
              <a:gd name="connsiteY82" fmla="*/ 3178642 h 6858000"/>
              <a:gd name="connsiteX83" fmla="*/ 503092 w 1364418"/>
              <a:gd name="connsiteY83" fmla="*/ 3158586 h 6858000"/>
              <a:gd name="connsiteX84" fmla="*/ 488277 w 1364418"/>
              <a:gd name="connsiteY84" fmla="*/ 3129034 h 6858000"/>
              <a:gd name="connsiteX85" fmla="*/ 488942 w 1364418"/>
              <a:gd name="connsiteY85" fmla="*/ 3126682 h 6858000"/>
              <a:gd name="connsiteX86" fmla="*/ 479810 w 1364418"/>
              <a:gd name="connsiteY86" fmla="*/ 3114519 h 6858000"/>
              <a:gd name="connsiteX87" fmla="*/ 466419 w 1364418"/>
              <a:gd name="connsiteY87" fmla="*/ 3106272 h 6858000"/>
              <a:gd name="connsiteX88" fmla="*/ 439149 w 1364418"/>
              <a:gd name="connsiteY88" fmla="*/ 2958185 h 6858000"/>
              <a:gd name="connsiteX89" fmla="*/ 381763 w 1364418"/>
              <a:gd name="connsiteY89" fmla="*/ 2762989 h 6858000"/>
              <a:gd name="connsiteX90" fmla="*/ 330681 w 1364418"/>
              <a:gd name="connsiteY90" fmla="*/ 2554718 h 6858000"/>
              <a:gd name="connsiteX91" fmla="*/ 310775 w 1364418"/>
              <a:gd name="connsiteY91" fmla="*/ 2485734 h 6858000"/>
              <a:gd name="connsiteX92" fmla="*/ 301498 w 1364418"/>
              <a:gd name="connsiteY92" fmla="*/ 2447068 h 6858000"/>
              <a:gd name="connsiteX93" fmla="*/ 288459 w 1364418"/>
              <a:gd name="connsiteY93" fmla="*/ 2425819 h 6858000"/>
              <a:gd name="connsiteX94" fmla="*/ 294458 w 1364418"/>
              <a:gd name="connsiteY94" fmla="*/ 2402874 h 6858000"/>
              <a:gd name="connsiteX95" fmla="*/ 297070 w 1364418"/>
              <a:gd name="connsiteY95" fmla="*/ 2381443 h 6858000"/>
              <a:gd name="connsiteX96" fmla="*/ 273399 w 1364418"/>
              <a:gd name="connsiteY96" fmla="*/ 2261920 h 6858000"/>
              <a:gd name="connsiteX97" fmla="*/ 263286 w 1364418"/>
              <a:gd name="connsiteY97" fmla="*/ 2195378 h 6858000"/>
              <a:gd name="connsiteX98" fmla="*/ 247503 w 1364418"/>
              <a:gd name="connsiteY98" fmla="*/ 2155135 h 6858000"/>
              <a:gd name="connsiteX99" fmla="*/ 244961 w 1364418"/>
              <a:gd name="connsiteY99" fmla="*/ 2118008 h 6858000"/>
              <a:gd name="connsiteX100" fmla="*/ 245954 w 1364418"/>
              <a:gd name="connsiteY100" fmla="*/ 2050531 h 6858000"/>
              <a:gd name="connsiteX101" fmla="*/ 237760 w 1364418"/>
              <a:gd name="connsiteY101" fmla="*/ 1963269 h 6858000"/>
              <a:gd name="connsiteX102" fmla="*/ 218938 w 1364418"/>
              <a:gd name="connsiteY102" fmla="*/ 1906352 h 6858000"/>
              <a:gd name="connsiteX103" fmla="*/ 195495 w 1364418"/>
              <a:gd name="connsiteY103" fmla="*/ 1861531 h 6858000"/>
              <a:gd name="connsiteX104" fmla="*/ 149294 w 1364418"/>
              <a:gd name="connsiteY104" fmla="*/ 1732919 h 6858000"/>
              <a:gd name="connsiteX105" fmla="*/ 121605 w 1364418"/>
              <a:gd name="connsiteY105" fmla="*/ 1663540 h 6858000"/>
              <a:gd name="connsiteX106" fmla="*/ 120731 w 1364418"/>
              <a:gd name="connsiteY106" fmla="*/ 1615777 h 6858000"/>
              <a:gd name="connsiteX107" fmla="*/ 101526 w 1364418"/>
              <a:gd name="connsiteY107" fmla="*/ 1563678 h 6858000"/>
              <a:gd name="connsiteX108" fmla="*/ 114606 w 1364418"/>
              <a:gd name="connsiteY108" fmla="*/ 1519474 h 6858000"/>
              <a:gd name="connsiteX109" fmla="*/ 107348 w 1364418"/>
              <a:gd name="connsiteY109" fmla="*/ 1477995 h 6858000"/>
              <a:gd name="connsiteX110" fmla="*/ 93433 w 1364418"/>
              <a:gd name="connsiteY110" fmla="*/ 1373769 h 6858000"/>
              <a:gd name="connsiteX111" fmla="*/ 101740 w 1364418"/>
              <a:gd name="connsiteY111" fmla="*/ 1307086 h 6858000"/>
              <a:gd name="connsiteX112" fmla="*/ 102928 w 1364418"/>
              <a:gd name="connsiteY112" fmla="*/ 1189033 h 6858000"/>
              <a:gd name="connsiteX113" fmla="*/ 107613 w 1364418"/>
              <a:gd name="connsiteY113" fmla="*/ 1168288 h 6858000"/>
              <a:gd name="connsiteX114" fmla="*/ 99895 w 1364418"/>
              <a:gd name="connsiteY114" fmla="*/ 1142577 h 6858000"/>
              <a:gd name="connsiteX115" fmla="*/ 89201 w 1364418"/>
              <a:gd name="connsiteY115" fmla="*/ 1088484 h 6858000"/>
              <a:gd name="connsiteX116" fmla="*/ 77937 w 1364418"/>
              <a:gd name="connsiteY116" fmla="*/ 1016103 h 6858000"/>
              <a:gd name="connsiteX117" fmla="*/ 79393 w 1364418"/>
              <a:gd name="connsiteY117" fmla="*/ 954054 h 6858000"/>
              <a:gd name="connsiteX118" fmla="*/ 90309 w 1364418"/>
              <a:gd name="connsiteY118" fmla="*/ 921368 h 6858000"/>
              <a:gd name="connsiteX119" fmla="*/ 74258 w 1364418"/>
              <a:gd name="connsiteY119" fmla="*/ 896999 h 6858000"/>
              <a:gd name="connsiteX120" fmla="*/ 43666 w 1364418"/>
              <a:gd name="connsiteY120" fmla="*/ 821517 h 6858000"/>
              <a:gd name="connsiteX121" fmla="*/ 22616 w 1364418"/>
              <a:gd name="connsiteY121" fmla="*/ 751353 h 6858000"/>
              <a:gd name="connsiteX122" fmla="*/ 22174 w 1364418"/>
              <a:gd name="connsiteY122" fmla="*/ 721230 h 6858000"/>
              <a:gd name="connsiteX123" fmla="*/ 7845 w 1364418"/>
              <a:gd name="connsiteY123" fmla="*/ 681659 h 6858000"/>
              <a:gd name="connsiteX124" fmla="*/ 31306 w 1364418"/>
              <a:gd name="connsiteY124" fmla="*/ 619315 h 6858000"/>
              <a:gd name="connsiteX125" fmla="*/ 15184 w 1364418"/>
              <a:gd name="connsiteY125" fmla="*/ 585934 h 6858000"/>
              <a:gd name="connsiteX126" fmla="*/ 22258 w 1364418"/>
              <a:gd name="connsiteY126" fmla="*/ 538948 h 6858000"/>
              <a:gd name="connsiteX127" fmla="*/ 26166 w 1364418"/>
              <a:gd name="connsiteY127" fmla="*/ 525163 h 6858000"/>
              <a:gd name="connsiteX128" fmla="*/ 52290 w 1364418"/>
              <a:gd name="connsiteY128" fmla="*/ 446567 h 6858000"/>
              <a:gd name="connsiteX129" fmla="*/ 51538 w 1364418"/>
              <a:gd name="connsiteY129" fmla="*/ 393828 h 6858000"/>
              <a:gd name="connsiteX130" fmla="*/ 51368 w 1364418"/>
              <a:gd name="connsiteY130" fmla="*/ 353137 h 6858000"/>
              <a:gd name="connsiteX131" fmla="*/ 55970 w 1364418"/>
              <a:gd name="connsiteY131" fmla="*/ 321428 h 6858000"/>
              <a:gd name="connsiteX132" fmla="*/ 57061 w 1364418"/>
              <a:gd name="connsiteY132" fmla="*/ 275771 h 6858000"/>
              <a:gd name="connsiteX133" fmla="*/ 74088 w 1364418"/>
              <a:gd name="connsiteY133" fmla="*/ 212860 h 6858000"/>
              <a:gd name="connsiteX134" fmla="*/ 65798 w 1364418"/>
              <a:gd name="connsiteY134" fmla="*/ 144983 h 6858000"/>
              <a:gd name="connsiteX135" fmla="*/ 78082 w 1364418"/>
              <a:gd name="connsiteY135" fmla="*/ 55288 h 6858000"/>
              <a:gd name="connsiteX136" fmla="*/ 37636 w 1364418"/>
              <a:gd name="connsiteY136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251033 w 1364418"/>
              <a:gd name="connsiteY8" fmla="*/ 6492130 h 6858000"/>
              <a:gd name="connsiteX9" fmla="*/ 266720 w 1364418"/>
              <a:gd name="connsiteY9" fmla="*/ 6431610 h 6858000"/>
              <a:gd name="connsiteX10" fmla="*/ 310425 w 1364418"/>
              <a:gd name="connsiteY10" fmla="*/ 6379786 h 6858000"/>
              <a:gd name="connsiteX11" fmla="*/ 293648 w 1364418"/>
              <a:gd name="connsiteY11" fmla="*/ 6334727 h 6858000"/>
              <a:gd name="connsiteX12" fmla="*/ 271063 w 1364418"/>
              <a:gd name="connsiteY12" fmla="*/ 6313295 h 6858000"/>
              <a:gd name="connsiteX13" fmla="*/ 278227 w 1364418"/>
              <a:gd name="connsiteY13" fmla="*/ 6280046 h 6858000"/>
              <a:gd name="connsiteX14" fmla="*/ 281226 w 1364418"/>
              <a:gd name="connsiteY14" fmla="*/ 6272987 h 6858000"/>
              <a:gd name="connsiteX15" fmla="*/ 288000 w 1364418"/>
              <a:gd name="connsiteY15" fmla="*/ 6252834 h 6858000"/>
              <a:gd name="connsiteX16" fmla="*/ 265992 w 1364418"/>
              <a:gd name="connsiteY16" fmla="*/ 6202459 h 6858000"/>
              <a:gd name="connsiteX17" fmla="*/ 264790 w 1364418"/>
              <a:gd name="connsiteY17" fmla="*/ 6153037 h 6858000"/>
              <a:gd name="connsiteX18" fmla="*/ 280205 w 1364418"/>
              <a:gd name="connsiteY18" fmla="*/ 6078132 h 6858000"/>
              <a:gd name="connsiteX19" fmla="*/ 267592 w 1364418"/>
              <a:gd name="connsiteY19" fmla="*/ 6028119 h 6858000"/>
              <a:gd name="connsiteX20" fmla="*/ 252821 w 1364418"/>
              <a:gd name="connsiteY20" fmla="*/ 5926735 h 6858000"/>
              <a:gd name="connsiteX21" fmla="*/ 302333 w 1364418"/>
              <a:gd name="connsiteY21" fmla="*/ 5712857 h 6858000"/>
              <a:gd name="connsiteX22" fmla="*/ 332131 w 1364418"/>
              <a:gd name="connsiteY22" fmla="*/ 5660491 h 6858000"/>
              <a:gd name="connsiteX23" fmla="*/ 341254 w 1364418"/>
              <a:gd name="connsiteY23" fmla="*/ 5563435 h 6858000"/>
              <a:gd name="connsiteX24" fmla="*/ 368130 w 1364418"/>
              <a:gd name="connsiteY24" fmla="*/ 5437125 h 6858000"/>
              <a:gd name="connsiteX25" fmla="*/ 381698 w 1364418"/>
              <a:gd name="connsiteY25" fmla="*/ 5396260 h 6858000"/>
              <a:gd name="connsiteX26" fmla="*/ 397679 w 1364418"/>
              <a:gd name="connsiteY26" fmla="*/ 5330009 h 6858000"/>
              <a:gd name="connsiteX27" fmla="*/ 431172 w 1364418"/>
              <a:gd name="connsiteY27" fmla="*/ 5273739 h 6858000"/>
              <a:gd name="connsiteX28" fmla="*/ 440771 w 1364418"/>
              <a:gd name="connsiteY28" fmla="*/ 5241779 h 6858000"/>
              <a:gd name="connsiteX29" fmla="*/ 451997 w 1364418"/>
              <a:gd name="connsiteY29" fmla="*/ 5225268 h 6858000"/>
              <a:gd name="connsiteX30" fmla="*/ 453017 w 1364418"/>
              <a:gd name="connsiteY30" fmla="*/ 5217684 h 6858000"/>
              <a:gd name="connsiteX31" fmla="*/ 460358 w 1364418"/>
              <a:gd name="connsiteY31" fmla="*/ 5193377 h 6858000"/>
              <a:gd name="connsiteX32" fmla="*/ 463661 w 1364418"/>
              <a:gd name="connsiteY32" fmla="*/ 5179288 h 6858000"/>
              <a:gd name="connsiteX33" fmla="*/ 464645 w 1364418"/>
              <a:gd name="connsiteY33" fmla="*/ 5173621 h 6858000"/>
              <a:gd name="connsiteX34" fmla="*/ 460279 w 1364418"/>
              <a:gd name="connsiteY34" fmla="*/ 5159961 h 6858000"/>
              <a:gd name="connsiteX35" fmla="*/ 466956 w 1364418"/>
              <a:gd name="connsiteY35" fmla="*/ 5144295 h 6858000"/>
              <a:gd name="connsiteX36" fmla="*/ 463889 w 1364418"/>
              <a:gd name="connsiteY36" fmla="*/ 5125185 h 6858000"/>
              <a:gd name="connsiteX37" fmla="*/ 470719 w 1364418"/>
              <a:gd name="connsiteY37" fmla="*/ 5121884 h 6858000"/>
              <a:gd name="connsiteX38" fmla="*/ 477755 w 1364418"/>
              <a:gd name="connsiteY38" fmla="*/ 5067850 h 6858000"/>
              <a:gd name="connsiteX39" fmla="*/ 480486 w 1364418"/>
              <a:gd name="connsiteY39" fmla="*/ 5060861 h 6858000"/>
              <a:gd name="connsiteX40" fmla="*/ 477190 w 1364418"/>
              <a:gd name="connsiteY40" fmla="*/ 5034192 h 6858000"/>
              <a:gd name="connsiteX41" fmla="*/ 478744 w 1364418"/>
              <a:gd name="connsiteY41" fmla="*/ 4993030 h 6858000"/>
              <a:gd name="connsiteX42" fmla="*/ 485653 w 1364418"/>
              <a:gd name="connsiteY42" fmla="*/ 4946844 h 6858000"/>
              <a:gd name="connsiteX43" fmla="*/ 481509 w 1364418"/>
              <a:gd name="connsiteY43" fmla="*/ 4932692 h 6858000"/>
              <a:gd name="connsiteX44" fmla="*/ 496912 w 1364418"/>
              <a:gd name="connsiteY44" fmla="*/ 4858827 h 6858000"/>
              <a:gd name="connsiteX45" fmla="*/ 502815 w 1364418"/>
              <a:gd name="connsiteY45" fmla="*/ 4821170 h 6858000"/>
              <a:gd name="connsiteX46" fmla="*/ 507548 w 1364418"/>
              <a:gd name="connsiteY46" fmla="*/ 4780965 h 6858000"/>
              <a:gd name="connsiteX47" fmla="*/ 508841 w 1364418"/>
              <a:gd name="connsiteY47" fmla="*/ 4750867 h 6858000"/>
              <a:gd name="connsiteX48" fmla="*/ 506648 w 1364418"/>
              <a:gd name="connsiteY48" fmla="*/ 4690749 h 6858000"/>
              <a:gd name="connsiteX49" fmla="*/ 502128 w 1364418"/>
              <a:gd name="connsiteY49" fmla="*/ 4584173 h 6858000"/>
              <a:gd name="connsiteX50" fmla="*/ 497211 w 1364418"/>
              <a:gd name="connsiteY50" fmla="*/ 4444346 h 6858000"/>
              <a:gd name="connsiteX51" fmla="*/ 493776 w 1364418"/>
              <a:gd name="connsiteY51" fmla="*/ 4375228 h 6858000"/>
              <a:gd name="connsiteX52" fmla="*/ 474429 w 1364418"/>
              <a:gd name="connsiteY52" fmla="*/ 4214165 h 6858000"/>
              <a:gd name="connsiteX53" fmla="*/ 478502 w 1364418"/>
              <a:gd name="connsiteY53" fmla="*/ 4090296 h 6858000"/>
              <a:gd name="connsiteX54" fmla="*/ 463758 w 1364418"/>
              <a:gd name="connsiteY54" fmla="*/ 4033999 h 6858000"/>
              <a:gd name="connsiteX55" fmla="*/ 464907 w 1364418"/>
              <a:gd name="connsiteY55" fmla="*/ 4031933 h 6858000"/>
              <a:gd name="connsiteX56" fmla="*/ 463483 w 1364418"/>
              <a:gd name="connsiteY56" fmla="*/ 4013953 h 6858000"/>
              <a:gd name="connsiteX57" fmla="*/ 449778 w 1364418"/>
              <a:gd name="connsiteY57" fmla="*/ 3974753 h 6858000"/>
              <a:gd name="connsiteX58" fmla="*/ 451376 w 1364418"/>
              <a:gd name="connsiteY58" fmla="*/ 3969950 h 6858000"/>
              <a:gd name="connsiteX59" fmla="*/ 444798 w 1364418"/>
              <a:gd name="connsiteY59" fmla="*/ 3933779 h 6858000"/>
              <a:gd name="connsiteX60" fmla="*/ 446129 w 1364418"/>
              <a:gd name="connsiteY60" fmla="*/ 3933093 h 6858000"/>
              <a:gd name="connsiteX61" fmla="*/ 450483 w 1364418"/>
              <a:gd name="connsiteY61" fmla="*/ 3922082 h 6858000"/>
              <a:gd name="connsiteX62" fmla="*/ 455561 w 1364418"/>
              <a:gd name="connsiteY62" fmla="*/ 3901461 h 6858000"/>
              <a:gd name="connsiteX63" fmla="*/ 478155 w 1364418"/>
              <a:gd name="connsiteY63" fmla="*/ 3813873 h 6858000"/>
              <a:gd name="connsiteX64" fmla="*/ 477580 w 1364418"/>
              <a:gd name="connsiteY64" fmla="*/ 3806161 h 6858000"/>
              <a:gd name="connsiteX65" fmla="*/ 477887 w 1364418"/>
              <a:gd name="connsiteY65" fmla="*/ 3805957 h 6858000"/>
              <a:gd name="connsiteX66" fmla="*/ 477914 w 1364418"/>
              <a:gd name="connsiteY66" fmla="*/ 3797724 h 6858000"/>
              <a:gd name="connsiteX67" fmla="*/ 476529 w 1364418"/>
              <a:gd name="connsiteY67" fmla="*/ 3792098 h 6858000"/>
              <a:gd name="connsiteX68" fmla="*/ 475413 w 1364418"/>
              <a:gd name="connsiteY68" fmla="*/ 3777135 h 6858000"/>
              <a:gd name="connsiteX69" fmla="*/ 477146 w 1364418"/>
              <a:gd name="connsiteY69" fmla="*/ 3771656 h 6858000"/>
              <a:gd name="connsiteX70" fmla="*/ 480889 w 1364418"/>
              <a:gd name="connsiteY70" fmla="*/ 3769007 h 6858000"/>
              <a:gd name="connsiteX71" fmla="*/ 480355 w 1364418"/>
              <a:gd name="connsiteY71" fmla="*/ 3767709 h 6858000"/>
              <a:gd name="connsiteX72" fmla="*/ 489051 w 1364418"/>
              <a:gd name="connsiteY72" fmla="*/ 3738082 h 6858000"/>
              <a:gd name="connsiteX73" fmla="*/ 496397 w 1364418"/>
              <a:gd name="connsiteY73" fmla="*/ 3673397 h 6858000"/>
              <a:gd name="connsiteX74" fmla="*/ 495693 w 1364418"/>
              <a:gd name="connsiteY74" fmla="*/ 3637109 h 6858000"/>
              <a:gd name="connsiteX75" fmla="*/ 499136 w 1364418"/>
              <a:gd name="connsiteY75" fmla="*/ 3536883 h 6858000"/>
              <a:gd name="connsiteX76" fmla="*/ 506674 w 1364418"/>
              <a:gd name="connsiteY76" fmla="*/ 3435652 h 6858000"/>
              <a:gd name="connsiteX77" fmla="*/ 508345 w 1364418"/>
              <a:gd name="connsiteY77" fmla="*/ 3307769 h 6858000"/>
              <a:gd name="connsiteX78" fmla="*/ 525908 w 1364418"/>
              <a:gd name="connsiteY78" fmla="*/ 3250522 h 6858000"/>
              <a:gd name="connsiteX79" fmla="*/ 526333 w 1364418"/>
              <a:gd name="connsiteY79" fmla="*/ 3229163 h 6858000"/>
              <a:gd name="connsiteX80" fmla="*/ 528156 w 1364418"/>
              <a:gd name="connsiteY80" fmla="*/ 3217217 h 6858000"/>
              <a:gd name="connsiteX81" fmla="*/ 514991 w 1364418"/>
              <a:gd name="connsiteY81" fmla="*/ 3183755 h 6858000"/>
              <a:gd name="connsiteX82" fmla="*/ 515492 w 1364418"/>
              <a:gd name="connsiteY82" fmla="*/ 3178642 h 6858000"/>
              <a:gd name="connsiteX83" fmla="*/ 503092 w 1364418"/>
              <a:gd name="connsiteY83" fmla="*/ 3158586 h 6858000"/>
              <a:gd name="connsiteX84" fmla="*/ 488277 w 1364418"/>
              <a:gd name="connsiteY84" fmla="*/ 3129034 h 6858000"/>
              <a:gd name="connsiteX85" fmla="*/ 488942 w 1364418"/>
              <a:gd name="connsiteY85" fmla="*/ 3126682 h 6858000"/>
              <a:gd name="connsiteX86" fmla="*/ 479810 w 1364418"/>
              <a:gd name="connsiteY86" fmla="*/ 3114519 h 6858000"/>
              <a:gd name="connsiteX87" fmla="*/ 466419 w 1364418"/>
              <a:gd name="connsiteY87" fmla="*/ 3106272 h 6858000"/>
              <a:gd name="connsiteX88" fmla="*/ 439149 w 1364418"/>
              <a:gd name="connsiteY88" fmla="*/ 2958185 h 6858000"/>
              <a:gd name="connsiteX89" fmla="*/ 381763 w 1364418"/>
              <a:gd name="connsiteY89" fmla="*/ 2762989 h 6858000"/>
              <a:gd name="connsiteX90" fmla="*/ 330681 w 1364418"/>
              <a:gd name="connsiteY90" fmla="*/ 2554718 h 6858000"/>
              <a:gd name="connsiteX91" fmla="*/ 310775 w 1364418"/>
              <a:gd name="connsiteY91" fmla="*/ 2485734 h 6858000"/>
              <a:gd name="connsiteX92" fmla="*/ 301498 w 1364418"/>
              <a:gd name="connsiteY92" fmla="*/ 2447068 h 6858000"/>
              <a:gd name="connsiteX93" fmla="*/ 288459 w 1364418"/>
              <a:gd name="connsiteY93" fmla="*/ 2425819 h 6858000"/>
              <a:gd name="connsiteX94" fmla="*/ 294458 w 1364418"/>
              <a:gd name="connsiteY94" fmla="*/ 2402874 h 6858000"/>
              <a:gd name="connsiteX95" fmla="*/ 297070 w 1364418"/>
              <a:gd name="connsiteY95" fmla="*/ 2381443 h 6858000"/>
              <a:gd name="connsiteX96" fmla="*/ 273399 w 1364418"/>
              <a:gd name="connsiteY96" fmla="*/ 2261920 h 6858000"/>
              <a:gd name="connsiteX97" fmla="*/ 263286 w 1364418"/>
              <a:gd name="connsiteY97" fmla="*/ 2195378 h 6858000"/>
              <a:gd name="connsiteX98" fmla="*/ 247503 w 1364418"/>
              <a:gd name="connsiteY98" fmla="*/ 2155135 h 6858000"/>
              <a:gd name="connsiteX99" fmla="*/ 244961 w 1364418"/>
              <a:gd name="connsiteY99" fmla="*/ 2118008 h 6858000"/>
              <a:gd name="connsiteX100" fmla="*/ 245954 w 1364418"/>
              <a:gd name="connsiteY100" fmla="*/ 2050531 h 6858000"/>
              <a:gd name="connsiteX101" fmla="*/ 237760 w 1364418"/>
              <a:gd name="connsiteY101" fmla="*/ 1963269 h 6858000"/>
              <a:gd name="connsiteX102" fmla="*/ 218938 w 1364418"/>
              <a:gd name="connsiteY102" fmla="*/ 1906352 h 6858000"/>
              <a:gd name="connsiteX103" fmla="*/ 195495 w 1364418"/>
              <a:gd name="connsiteY103" fmla="*/ 1861531 h 6858000"/>
              <a:gd name="connsiteX104" fmla="*/ 149294 w 1364418"/>
              <a:gd name="connsiteY104" fmla="*/ 1732919 h 6858000"/>
              <a:gd name="connsiteX105" fmla="*/ 121605 w 1364418"/>
              <a:gd name="connsiteY105" fmla="*/ 1663540 h 6858000"/>
              <a:gd name="connsiteX106" fmla="*/ 120731 w 1364418"/>
              <a:gd name="connsiteY106" fmla="*/ 1615777 h 6858000"/>
              <a:gd name="connsiteX107" fmla="*/ 101526 w 1364418"/>
              <a:gd name="connsiteY107" fmla="*/ 1563678 h 6858000"/>
              <a:gd name="connsiteX108" fmla="*/ 114606 w 1364418"/>
              <a:gd name="connsiteY108" fmla="*/ 1519474 h 6858000"/>
              <a:gd name="connsiteX109" fmla="*/ 107348 w 1364418"/>
              <a:gd name="connsiteY109" fmla="*/ 1477995 h 6858000"/>
              <a:gd name="connsiteX110" fmla="*/ 93433 w 1364418"/>
              <a:gd name="connsiteY110" fmla="*/ 1373769 h 6858000"/>
              <a:gd name="connsiteX111" fmla="*/ 101740 w 1364418"/>
              <a:gd name="connsiteY111" fmla="*/ 1307086 h 6858000"/>
              <a:gd name="connsiteX112" fmla="*/ 102928 w 1364418"/>
              <a:gd name="connsiteY112" fmla="*/ 1189033 h 6858000"/>
              <a:gd name="connsiteX113" fmla="*/ 107613 w 1364418"/>
              <a:gd name="connsiteY113" fmla="*/ 1168288 h 6858000"/>
              <a:gd name="connsiteX114" fmla="*/ 99895 w 1364418"/>
              <a:gd name="connsiteY114" fmla="*/ 1142577 h 6858000"/>
              <a:gd name="connsiteX115" fmla="*/ 89201 w 1364418"/>
              <a:gd name="connsiteY115" fmla="*/ 1088484 h 6858000"/>
              <a:gd name="connsiteX116" fmla="*/ 77937 w 1364418"/>
              <a:gd name="connsiteY116" fmla="*/ 1016103 h 6858000"/>
              <a:gd name="connsiteX117" fmla="*/ 79393 w 1364418"/>
              <a:gd name="connsiteY117" fmla="*/ 954054 h 6858000"/>
              <a:gd name="connsiteX118" fmla="*/ 90309 w 1364418"/>
              <a:gd name="connsiteY118" fmla="*/ 921368 h 6858000"/>
              <a:gd name="connsiteX119" fmla="*/ 74258 w 1364418"/>
              <a:gd name="connsiteY119" fmla="*/ 896999 h 6858000"/>
              <a:gd name="connsiteX120" fmla="*/ 43666 w 1364418"/>
              <a:gd name="connsiteY120" fmla="*/ 821517 h 6858000"/>
              <a:gd name="connsiteX121" fmla="*/ 22616 w 1364418"/>
              <a:gd name="connsiteY121" fmla="*/ 751353 h 6858000"/>
              <a:gd name="connsiteX122" fmla="*/ 22174 w 1364418"/>
              <a:gd name="connsiteY122" fmla="*/ 721230 h 6858000"/>
              <a:gd name="connsiteX123" fmla="*/ 7845 w 1364418"/>
              <a:gd name="connsiteY123" fmla="*/ 681659 h 6858000"/>
              <a:gd name="connsiteX124" fmla="*/ 31306 w 1364418"/>
              <a:gd name="connsiteY124" fmla="*/ 619315 h 6858000"/>
              <a:gd name="connsiteX125" fmla="*/ 15184 w 1364418"/>
              <a:gd name="connsiteY125" fmla="*/ 585934 h 6858000"/>
              <a:gd name="connsiteX126" fmla="*/ 22258 w 1364418"/>
              <a:gd name="connsiteY126" fmla="*/ 538948 h 6858000"/>
              <a:gd name="connsiteX127" fmla="*/ 26166 w 1364418"/>
              <a:gd name="connsiteY127" fmla="*/ 525163 h 6858000"/>
              <a:gd name="connsiteX128" fmla="*/ 52290 w 1364418"/>
              <a:gd name="connsiteY128" fmla="*/ 446567 h 6858000"/>
              <a:gd name="connsiteX129" fmla="*/ 51538 w 1364418"/>
              <a:gd name="connsiteY129" fmla="*/ 393828 h 6858000"/>
              <a:gd name="connsiteX130" fmla="*/ 51368 w 1364418"/>
              <a:gd name="connsiteY130" fmla="*/ 353137 h 6858000"/>
              <a:gd name="connsiteX131" fmla="*/ 55970 w 1364418"/>
              <a:gd name="connsiteY131" fmla="*/ 321428 h 6858000"/>
              <a:gd name="connsiteX132" fmla="*/ 57061 w 1364418"/>
              <a:gd name="connsiteY132" fmla="*/ 275771 h 6858000"/>
              <a:gd name="connsiteX133" fmla="*/ 74088 w 1364418"/>
              <a:gd name="connsiteY133" fmla="*/ 212860 h 6858000"/>
              <a:gd name="connsiteX134" fmla="*/ 65798 w 1364418"/>
              <a:gd name="connsiteY134" fmla="*/ 144983 h 6858000"/>
              <a:gd name="connsiteX135" fmla="*/ 78082 w 1364418"/>
              <a:gd name="connsiteY135" fmla="*/ 55288 h 6858000"/>
              <a:gd name="connsiteX136" fmla="*/ 37636 w 1364418"/>
              <a:gd name="connsiteY136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266720 w 1364418"/>
              <a:gd name="connsiteY8" fmla="*/ 6431610 h 6858000"/>
              <a:gd name="connsiteX9" fmla="*/ 310425 w 1364418"/>
              <a:gd name="connsiteY9" fmla="*/ 6379786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10425 w 1364418"/>
              <a:gd name="connsiteY9" fmla="*/ 6379786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149205 w 1364418"/>
              <a:gd name="connsiteY5" fmla="*/ 6737706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8000 w 1364418"/>
              <a:gd name="connsiteY13" fmla="*/ 6252834 h 6858000"/>
              <a:gd name="connsiteX14" fmla="*/ 265992 w 1364418"/>
              <a:gd name="connsiteY14" fmla="*/ 6202459 h 6858000"/>
              <a:gd name="connsiteX15" fmla="*/ 264790 w 1364418"/>
              <a:gd name="connsiteY15" fmla="*/ 6153037 h 6858000"/>
              <a:gd name="connsiteX16" fmla="*/ 280205 w 1364418"/>
              <a:gd name="connsiteY16" fmla="*/ 6078132 h 6858000"/>
              <a:gd name="connsiteX17" fmla="*/ 267592 w 1364418"/>
              <a:gd name="connsiteY17" fmla="*/ 6028119 h 6858000"/>
              <a:gd name="connsiteX18" fmla="*/ 252821 w 1364418"/>
              <a:gd name="connsiteY18" fmla="*/ 5926735 h 6858000"/>
              <a:gd name="connsiteX19" fmla="*/ 302333 w 1364418"/>
              <a:gd name="connsiteY19" fmla="*/ 5712857 h 6858000"/>
              <a:gd name="connsiteX20" fmla="*/ 332131 w 1364418"/>
              <a:gd name="connsiteY20" fmla="*/ 5660491 h 6858000"/>
              <a:gd name="connsiteX21" fmla="*/ 341254 w 1364418"/>
              <a:gd name="connsiteY21" fmla="*/ 5563435 h 6858000"/>
              <a:gd name="connsiteX22" fmla="*/ 368130 w 1364418"/>
              <a:gd name="connsiteY22" fmla="*/ 5437125 h 6858000"/>
              <a:gd name="connsiteX23" fmla="*/ 381698 w 1364418"/>
              <a:gd name="connsiteY23" fmla="*/ 5396260 h 6858000"/>
              <a:gd name="connsiteX24" fmla="*/ 397679 w 1364418"/>
              <a:gd name="connsiteY24" fmla="*/ 5330009 h 6858000"/>
              <a:gd name="connsiteX25" fmla="*/ 431172 w 1364418"/>
              <a:gd name="connsiteY25" fmla="*/ 5273739 h 6858000"/>
              <a:gd name="connsiteX26" fmla="*/ 440771 w 1364418"/>
              <a:gd name="connsiteY26" fmla="*/ 5241779 h 6858000"/>
              <a:gd name="connsiteX27" fmla="*/ 451997 w 1364418"/>
              <a:gd name="connsiteY27" fmla="*/ 5225268 h 6858000"/>
              <a:gd name="connsiteX28" fmla="*/ 453017 w 1364418"/>
              <a:gd name="connsiteY28" fmla="*/ 5217684 h 6858000"/>
              <a:gd name="connsiteX29" fmla="*/ 460358 w 1364418"/>
              <a:gd name="connsiteY29" fmla="*/ 5193377 h 6858000"/>
              <a:gd name="connsiteX30" fmla="*/ 463661 w 1364418"/>
              <a:gd name="connsiteY30" fmla="*/ 5179288 h 6858000"/>
              <a:gd name="connsiteX31" fmla="*/ 464645 w 1364418"/>
              <a:gd name="connsiteY31" fmla="*/ 5173621 h 6858000"/>
              <a:gd name="connsiteX32" fmla="*/ 460279 w 1364418"/>
              <a:gd name="connsiteY32" fmla="*/ 5159961 h 6858000"/>
              <a:gd name="connsiteX33" fmla="*/ 466956 w 1364418"/>
              <a:gd name="connsiteY33" fmla="*/ 5144295 h 6858000"/>
              <a:gd name="connsiteX34" fmla="*/ 463889 w 1364418"/>
              <a:gd name="connsiteY34" fmla="*/ 5125185 h 6858000"/>
              <a:gd name="connsiteX35" fmla="*/ 470719 w 1364418"/>
              <a:gd name="connsiteY35" fmla="*/ 5121884 h 6858000"/>
              <a:gd name="connsiteX36" fmla="*/ 477755 w 1364418"/>
              <a:gd name="connsiteY36" fmla="*/ 5067850 h 6858000"/>
              <a:gd name="connsiteX37" fmla="*/ 480486 w 1364418"/>
              <a:gd name="connsiteY37" fmla="*/ 5060861 h 6858000"/>
              <a:gd name="connsiteX38" fmla="*/ 477190 w 1364418"/>
              <a:gd name="connsiteY38" fmla="*/ 5034192 h 6858000"/>
              <a:gd name="connsiteX39" fmla="*/ 478744 w 1364418"/>
              <a:gd name="connsiteY39" fmla="*/ 4993030 h 6858000"/>
              <a:gd name="connsiteX40" fmla="*/ 485653 w 1364418"/>
              <a:gd name="connsiteY40" fmla="*/ 4946844 h 6858000"/>
              <a:gd name="connsiteX41" fmla="*/ 481509 w 1364418"/>
              <a:gd name="connsiteY41" fmla="*/ 4932692 h 6858000"/>
              <a:gd name="connsiteX42" fmla="*/ 496912 w 1364418"/>
              <a:gd name="connsiteY42" fmla="*/ 4858827 h 6858000"/>
              <a:gd name="connsiteX43" fmla="*/ 502815 w 1364418"/>
              <a:gd name="connsiteY43" fmla="*/ 4821170 h 6858000"/>
              <a:gd name="connsiteX44" fmla="*/ 507548 w 1364418"/>
              <a:gd name="connsiteY44" fmla="*/ 4780965 h 6858000"/>
              <a:gd name="connsiteX45" fmla="*/ 508841 w 1364418"/>
              <a:gd name="connsiteY45" fmla="*/ 4750867 h 6858000"/>
              <a:gd name="connsiteX46" fmla="*/ 506648 w 1364418"/>
              <a:gd name="connsiteY46" fmla="*/ 4690749 h 6858000"/>
              <a:gd name="connsiteX47" fmla="*/ 502128 w 1364418"/>
              <a:gd name="connsiteY47" fmla="*/ 4584173 h 6858000"/>
              <a:gd name="connsiteX48" fmla="*/ 497211 w 1364418"/>
              <a:gd name="connsiteY48" fmla="*/ 4444346 h 6858000"/>
              <a:gd name="connsiteX49" fmla="*/ 493776 w 1364418"/>
              <a:gd name="connsiteY49" fmla="*/ 4375228 h 6858000"/>
              <a:gd name="connsiteX50" fmla="*/ 474429 w 1364418"/>
              <a:gd name="connsiteY50" fmla="*/ 4214165 h 6858000"/>
              <a:gd name="connsiteX51" fmla="*/ 478502 w 1364418"/>
              <a:gd name="connsiteY51" fmla="*/ 4090296 h 6858000"/>
              <a:gd name="connsiteX52" fmla="*/ 463758 w 1364418"/>
              <a:gd name="connsiteY52" fmla="*/ 4033999 h 6858000"/>
              <a:gd name="connsiteX53" fmla="*/ 464907 w 1364418"/>
              <a:gd name="connsiteY53" fmla="*/ 4031933 h 6858000"/>
              <a:gd name="connsiteX54" fmla="*/ 463483 w 1364418"/>
              <a:gd name="connsiteY54" fmla="*/ 4013953 h 6858000"/>
              <a:gd name="connsiteX55" fmla="*/ 449778 w 1364418"/>
              <a:gd name="connsiteY55" fmla="*/ 3974753 h 6858000"/>
              <a:gd name="connsiteX56" fmla="*/ 451376 w 1364418"/>
              <a:gd name="connsiteY56" fmla="*/ 3969950 h 6858000"/>
              <a:gd name="connsiteX57" fmla="*/ 444798 w 1364418"/>
              <a:gd name="connsiteY57" fmla="*/ 3933779 h 6858000"/>
              <a:gd name="connsiteX58" fmla="*/ 446129 w 1364418"/>
              <a:gd name="connsiteY58" fmla="*/ 3933093 h 6858000"/>
              <a:gd name="connsiteX59" fmla="*/ 450483 w 1364418"/>
              <a:gd name="connsiteY59" fmla="*/ 3922082 h 6858000"/>
              <a:gd name="connsiteX60" fmla="*/ 455561 w 1364418"/>
              <a:gd name="connsiteY60" fmla="*/ 3901461 h 6858000"/>
              <a:gd name="connsiteX61" fmla="*/ 478155 w 1364418"/>
              <a:gd name="connsiteY61" fmla="*/ 3813873 h 6858000"/>
              <a:gd name="connsiteX62" fmla="*/ 477580 w 1364418"/>
              <a:gd name="connsiteY62" fmla="*/ 3806161 h 6858000"/>
              <a:gd name="connsiteX63" fmla="*/ 477887 w 1364418"/>
              <a:gd name="connsiteY63" fmla="*/ 3805957 h 6858000"/>
              <a:gd name="connsiteX64" fmla="*/ 477914 w 1364418"/>
              <a:gd name="connsiteY64" fmla="*/ 3797724 h 6858000"/>
              <a:gd name="connsiteX65" fmla="*/ 476529 w 1364418"/>
              <a:gd name="connsiteY65" fmla="*/ 3792098 h 6858000"/>
              <a:gd name="connsiteX66" fmla="*/ 475413 w 1364418"/>
              <a:gd name="connsiteY66" fmla="*/ 3777135 h 6858000"/>
              <a:gd name="connsiteX67" fmla="*/ 477146 w 1364418"/>
              <a:gd name="connsiteY67" fmla="*/ 3771656 h 6858000"/>
              <a:gd name="connsiteX68" fmla="*/ 480889 w 1364418"/>
              <a:gd name="connsiteY68" fmla="*/ 3769007 h 6858000"/>
              <a:gd name="connsiteX69" fmla="*/ 480355 w 1364418"/>
              <a:gd name="connsiteY69" fmla="*/ 3767709 h 6858000"/>
              <a:gd name="connsiteX70" fmla="*/ 489051 w 1364418"/>
              <a:gd name="connsiteY70" fmla="*/ 3738082 h 6858000"/>
              <a:gd name="connsiteX71" fmla="*/ 496397 w 1364418"/>
              <a:gd name="connsiteY71" fmla="*/ 3673397 h 6858000"/>
              <a:gd name="connsiteX72" fmla="*/ 495693 w 1364418"/>
              <a:gd name="connsiteY72" fmla="*/ 3637109 h 6858000"/>
              <a:gd name="connsiteX73" fmla="*/ 499136 w 1364418"/>
              <a:gd name="connsiteY73" fmla="*/ 3536883 h 6858000"/>
              <a:gd name="connsiteX74" fmla="*/ 506674 w 1364418"/>
              <a:gd name="connsiteY74" fmla="*/ 3435652 h 6858000"/>
              <a:gd name="connsiteX75" fmla="*/ 508345 w 1364418"/>
              <a:gd name="connsiteY75" fmla="*/ 3307769 h 6858000"/>
              <a:gd name="connsiteX76" fmla="*/ 525908 w 1364418"/>
              <a:gd name="connsiteY76" fmla="*/ 3250522 h 6858000"/>
              <a:gd name="connsiteX77" fmla="*/ 526333 w 1364418"/>
              <a:gd name="connsiteY77" fmla="*/ 3229163 h 6858000"/>
              <a:gd name="connsiteX78" fmla="*/ 528156 w 1364418"/>
              <a:gd name="connsiteY78" fmla="*/ 3217217 h 6858000"/>
              <a:gd name="connsiteX79" fmla="*/ 514991 w 1364418"/>
              <a:gd name="connsiteY79" fmla="*/ 3183755 h 6858000"/>
              <a:gd name="connsiteX80" fmla="*/ 515492 w 1364418"/>
              <a:gd name="connsiteY80" fmla="*/ 3178642 h 6858000"/>
              <a:gd name="connsiteX81" fmla="*/ 503092 w 1364418"/>
              <a:gd name="connsiteY81" fmla="*/ 3158586 h 6858000"/>
              <a:gd name="connsiteX82" fmla="*/ 488277 w 1364418"/>
              <a:gd name="connsiteY82" fmla="*/ 3129034 h 6858000"/>
              <a:gd name="connsiteX83" fmla="*/ 488942 w 1364418"/>
              <a:gd name="connsiteY83" fmla="*/ 3126682 h 6858000"/>
              <a:gd name="connsiteX84" fmla="*/ 479810 w 1364418"/>
              <a:gd name="connsiteY84" fmla="*/ 3114519 h 6858000"/>
              <a:gd name="connsiteX85" fmla="*/ 466419 w 1364418"/>
              <a:gd name="connsiteY85" fmla="*/ 3106272 h 6858000"/>
              <a:gd name="connsiteX86" fmla="*/ 439149 w 1364418"/>
              <a:gd name="connsiteY86" fmla="*/ 2958185 h 6858000"/>
              <a:gd name="connsiteX87" fmla="*/ 381763 w 1364418"/>
              <a:gd name="connsiteY87" fmla="*/ 2762989 h 6858000"/>
              <a:gd name="connsiteX88" fmla="*/ 330681 w 1364418"/>
              <a:gd name="connsiteY88" fmla="*/ 2554718 h 6858000"/>
              <a:gd name="connsiteX89" fmla="*/ 310775 w 1364418"/>
              <a:gd name="connsiteY89" fmla="*/ 2485734 h 6858000"/>
              <a:gd name="connsiteX90" fmla="*/ 301498 w 1364418"/>
              <a:gd name="connsiteY90" fmla="*/ 2447068 h 6858000"/>
              <a:gd name="connsiteX91" fmla="*/ 288459 w 1364418"/>
              <a:gd name="connsiteY91" fmla="*/ 2425819 h 6858000"/>
              <a:gd name="connsiteX92" fmla="*/ 294458 w 1364418"/>
              <a:gd name="connsiteY92" fmla="*/ 2402874 h 6858000"/>
              <a:gd name="connsiteX93" fmla="*/ 297070 w 1364418"/>
              <a:gd name="connsiteY93" fmla="*/ 2381443 h 6858000"/>
              <a:gd name="connsiteX94" fmla="*/ 273399 w 1364418"/>
              <a:gd name="connsiteY94" fmla="*/ 2261920 h 6858000"/>
              <a:gd name="connsiteX95" fmla="*/ 263286 w 1364418"/>
              <a:gd name="connsiteY95" fmla="*/ 2195378 h 6858000"/>
              <a:gd name="connsiteX96" fmla="*/ 247503 w 1364418"/>
              <a:gd name="connsiteY96" fmla="*/ 2155135 h 6858000"/>
              <a:gd name="connsiteX97" fmla="*/ 244961 w 1364418"/>
              <a:gd name="connsiteY97" fmla="*/ 2118008 h 6858000"/>
              <a:gd name="connsiteX98" fmla="*/ 245954 w 1364418"/>
              <a:gd name="connsiteY98" fmla="*/ 2050531 h 6858000"/>
              <a:gd name="connsiteX99" fmla="*/ 237760 w 1364418"/>
              <a:gd name="connsiteY99" fmla="*/ 1963269 h 6858000"/>
              <a:gd name="connsiteX100" fmla="*/ 218938 w 1364418"/>
              <a:gd name="connsiteY100" fmla="*/ 1906352 h 6858000"/>
              <a:gd name="connsiteX101" fmla="*/ 195495 w 1364418"/>
              <a:gd name="connsiteY101" fmla="*/ 1861531 h 6858000"/>
              <a:gd name="connsiteX102" fmla="*/ 149294 w 1364418"/>
              <a:gd name="connsiteY102" fmla="*/ 1732919 h 6858000"/>
              <a:gd name="connsiteX103" fmla="*/ 121605 w 1364418"/>
              <a:gd name="connsiteY103" fmla="*/ 1663540 h 6858000"/>
              <a:gd name="connsiteX104" fmla="*/ 120731 w 1364418"/>
              <a:gd name="connsiteY104" fmla="*/ 1615777 h 6858000"/>
              <a:gd name="connsiteX105" fmla="*/ 101526 w 1364418"/>
              <a:gd name="connsiteY105" fmla="*/ 1563678 h 6858000"/>
              <a:gd name="connsiteX106" fmla="*/ 114606 w 1364418"/>
              <a:gd name="connsiteY106" fmla="*/ 1519474 h 6858000"/>
              <a:gd name="connsiteX107" fmla="*/ 107348 w 1364418"/>
              <a:gd name="connsiteY107" fmla="*/ 1477995 h 6858000"/>
              <a:gd name="connsiteX108" fmla="*/ 93433 w 1364418"/>
              <a:gd name="connsiteY108" fmla="*/ 1373769 h 6858000"/>
              <a:gd name="connsiteX109" fmla="*/ 101740 w 1364418"/>
              <a:gd name="connsiteY109" fmla="*/ 1307086 h 6858000"/>
              <a:gd name="connsiteX110" fmla="*/ 102928 w 1364418"/>
              <a:gd name="connsiteY110" fmla="*/ 1189033 h 6858000"/>
              <a:gd name="connsiteX111" fmla="*/ 107613 w 1364418"/>
              <a:gd name="connsiteY111" fmla="*/ 1168288 h 6858000"/>
              <a:gd name="connsiteX112" fmla="*/ 99895 w 1364418"/>
              <a:gd name="connsiteY112" fmla="*/ 1142577 h 6858000"/>
              <a:gd name="connsiteX113" fmla="*/ 89201 w 1364418"/>
              <a:gd name="connsiteY113" fmla="*/ 1088484 h 6858000"/>
              <a:gd name="connsiteX114" fmla="*/ 77937 w 1364418"/>
              <a:gd name="connsiteY114" fmla="*/ 1016103 h 6858000"/>
              <a:gd name="connsiteX115" fmla="*/ 79393 w 1364418"/>
              <a:gd name="connsiteY115" fmla="*/ 954054 h 6858000"/>
              <a:gd name="connsiteX116" fmla="*/ 90309 w 1364418"/>
              <a:gd name="connsiteY116" fmla="*/ 921368 h 6858000"/>
              <a:gd name="connsiteX117" fmla="*/ 74258 w 1364418"/>
              <a:gd name="connsiteY117" fmla="*/ 896999 h 6858000"/>
              <a:gd name="connsiteX118" fmla="*/ 43666 w 1364418"/>
              <a:gd name="connsiteY118" fmla="*/ 821517 h 6858000"/>
              <a:gd name="connsiteX119" fmla="*/ 22616 w 1364418"/>
              <a:gd name="connsiteY119" fmla="*/ 751353 h 6858000"/>
              <a:gd name="connsiteX120" fmla="*/ 22174 w 1364418"/>
              <a:gd name="connsiteY120" fmla="*/ 721230 h 6858000"/>
              <a:gd name="connsiteX121" fmla="*/ 7845 w 1364418"/>
              <a:gd name="connsiteY121" fmla="*/ 681659 h 6858000"/>
              <a:gd name="connsiteX122" fmla="*/ 31306 w 1364418"/>
              <a:gd name="connsiteY122" fmla="*/ 619315 h 6858000"/>
              <a:gd name="connsiteX123" fmla="*/ 15184 w 1364418"/>
              <a:gd name="connsiteY123" fmla="*/ 585934 h 6858000"/>
              <a:gd name="connsiteX124" fmla="*/ 22258 w 1364418"/>
              <a:gd name="connsiteY124" fmla="*/ 538948 h 6858000"/>
              <a:gd name="connsiteX125" fmla="*/ 26166 w 1364418"/>
              <a:gd name="connsiteY125" fmla="*/ 525163 h 6858000"/>
              <a:gd name="connsiteX126" fmla="*/ 52290 w 1364418"/>
              <a:gd name="connsiteY126" fmla="*/ 446567 h 6858000"/>
              <a:gd name="connsiteX127" fmla="*/ 51538 w 1364418"/>
              <a:gd name="connsiteY127" fmla="*/ 393828 h 6858000"/>
              <a:gd name="connsiteX128" fmla="*/ 51368 w 1364418"/>
              <a:gd name="connsiteY128" fmla="*/ 353137 h 6858000"/>
              <a:gd name="connsiteX129" fmla="*/ 55970 w 1364418"/>
              <a:gd name="connsiteY129" fmla="*/ 321428 h 6858000"/>
              <a:gd name="connsiteX130" fmla="*/ 57061 w 1364418"/>
              <a:gd name="connsiteY130" fmla="*/ 275771 h 6858000"/>
              <a:gd name="connsiteX131" fmla="*/ 74088 w 1364418"/>
              <a:gd name="connsiteY131" fmla="*/ 212860 h 6858000"/>
              <a:gd name="connsiteX132" fmla="*/ 65798 w 1364418"/>
              <a:gd name="connsiteY132" fmla="*/ 144983 h 6858000"/>
              <a:gd name="connsiteX133" fmla="*/ 78082 w 1364418"/>
              <a:gd name="connsiteY133" fmla="*/ 55288 h 6858000"/>
              <a:gd name="connsiteX134" fmla="*/ 37636 w 1364418"/>
              <a:gd name="connsiteY134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8227 w 1364418"/>
              <a:gd name="connsiteY11" fmla="*/ 6280046 h 6858000"/>
              <a:gd name="connsiteX12" fmla="*/ 288000 w 1364418"/>
              <a:gd name="connsiteY12" fmla="*/ 6252834 h 6858000"/>
              <a:gd name="connsiteX13" fmla="*/ 265992 w 1364418"/>
              <a:gd name="connsiteY13" fmla="*/ 6202459 h 6858000"/>
              <a:gd name="connsiteX14" fmla="*/ 264790 w 1364418"/>
              <a:gd name="connsiteY14" fmla="*/ 6153037 h 6858000"/>
              <a:gd name="connsiteX15" fmla="*/ 280205 w 1364418"/>
              <a:gd name="connsiteY15" fmla="*/ 6078132 h 6858000"/>
              <a:gd name="connsiteX16" fmla="*/ 267592 w 1364418"/>
              <a:gd name="connsiteY16" fmla="*/ 6028119 h 6858000"/>
              <a:gd name="connsiteX17" fmla="*/ 252821 w 1364418"/>
              <a:gd name="connsiteY17" fmla="*/ 5926735 h 6858000"/>
              <a:gd name="connsiteX18" fmla="*/ 302333 w 1364418"/>
              <a:gd name="connsiteY18" fmla="*/ 5712857 h 6858000"/>
              <a:gd name="connsiteX19" fmla="*/ 332131 w 1364418"/>
              <a:gd name="connsiteY19" fmla="*/ 5660491 h 6858000"/>
              <a:gd name="connsiteX20" fmla="*/ 341254 w 1364418"/>
              <a:gd name="connsiteY20" fmla="*/ 5563435 h 6858000"/>
              <a:gd name="connsiteX21" fmla="*/ 368130 w 1364418"/>
              <a:gd name="connsiteY21" fmla="*/ 5437125 h 6858000"/>
              <a:gd name="connsiteX22" fmla="*/ 381698 w 1364418"/>
              <a:gd name="connsiteY22" fmla="*/ 5396260 h 6858000"/>
              <a:gd name="connsiteX23" fmla="*/ 397679 w 1364418"/>
              <a:gd name="connsiteY23" fmla="*/ 5330009 h 6858000"/>
              <a:gd name="connsiteX24" fmla="*/ 431172 w 1364418"/>
              <a:gd name="connsiteY24" fmla="*/ 5273739 h 6858000"/>
              <a:gd name="connsiteX25" fmla="*/ 440771 w 1364418"/>
              <a:gd name="connsiteY25" fmla="*/ 5241779 h 6858000"/>
              <a:gd name="connsiteX26" fmla="*/ 451997 w 1364418"/>
              <a:gd name="connsiteY26" fmla="*/ 5225268 h 6858000"/>
              <a:gd name="connsiteX27" fmla="*/ 453017 w 1364418"/>
              <a:gd name="connsiteY27" fmla="*/ 5217684 h 6858000"/>
              <a:gd name="connsiteX28" fmla="*/ 460358 w 1364418"/>
              <a:gd name="connsiteY28" fmla="*/ 5193377 h 6858000"/>
              <a:gd name="connsiteX29" fmla="*/ 463661 w 1364418"/>
              <a:gd name="connsiteY29" fmla="*/ 5179288 h 6858000"/>
              <a:gd name="connsiteX30" fmla="*/ 464645 w 1364418"/>
              <a:gd name="connsiteY30" fmla="*/ 5173621 h 6858000"/>
              <a:gd name="connsiteX31" fmla="*/ 460279 w 1364418"/>
              <a:gd name="connsiteY31" fmla="*/ 5159961 h 6858000"/>
              <a:gd name="connsiteX32" fmla="*/ 466956 w 1364418"/>
              <a:gd name="connsiteY32" fmla="*/ 5144295 h 6858000"/>
              <a:gd name="connsiteX33" fmla="*/ 463889 w 1364418"/>
              <a:gd name="connsiteY33" fmla="*/ 5125185 h 6858000"/>
              <a:gd name="connsiteX34" fmla="*/ 470719 w 1364418"/>
              <a:gd name="connsiteY34" fmla="*/ 5121884 h 6858000"/>
              <a:gd name="connsiteX35" fmla="*/ 477755 w 1364418"/>
              <a:gd name="connsiteY35" fmla="*/ 5067850 h 6858000"/>
              <a:gd name="connsiteX36" fmla="*/ 480486 w 1364418"/>
              <a:gd name="connsiteY36" fmla="*/ 5060861 h 6858000"/>
              <a:gd name="connsiteX37" fmla="*/ 477190 w 1364418"/>
              <a:gd name="connsiteY37" fmla="*/ 5034192 h 6858000"/>
              <a:gd name="connsiteX38" fmla="*/ 478744 w 1364418"/>
              <a:gd name="connsiteY38" fmla="*/ 4993030 h 6858000"/>
              <a:gd name="connsiteX39" fmla="*/ 485653 w 1364418"/>
              <a:gd name="connsiteY39" fmla="*/ 4946844 h 6858000"/>
              <a:gd name="connsiteX40" fmla="*/ 481509 w 1364418"/>
              <a:gd name="connsiteY40" fmla="*/ 4932692 h 6858000"/>
              <a:gd name="connsiteX41" fmla="*/ 496912 w 1364418"/>
              <a:gd name="connsiteY41" fmla="*/ 4858827 h 6858000"/>
              <a:gd name="connsiteX42" fmla="*/ 502815 w 1364418"/>
              <a:gd name="connsiteY42" fmla="*/ 4821170 h 6858000"/>
              <a:gd name="connsiteX43" fmla="*/ 507548 w 1364418"/>
              <a:gd name="connsiteY43" fmla="*/ 4780965 h 6858000"/>
              <a:gd name="connsiteX44" fmla="*/ 508841 w 1364418"/>
              <a:gd name="connsiteY44" fmla="*/ 4750867 h 6858000"/>
              <a:gd name="connsiteX45" fmla="*/ 506648 w 1364418"/>
              <a:gd name="connsiteY45" fmla="*/ 4690749 h 6858000"/>
              <a:gd name="connsiteX46" fmla="*/ 502128 w 1364418"/>
              <a:gd name="connsiteY46" fmla="*/ 4584173 h 6858000"/>
              <a:gd name="connsiteX47" fmla="*/ 497211 w 1364418"/>
              <a:gd name="connsiteY47" fmla="*/ 4444346 h 6858000"/>
              <a:gd name="connsiteX48" fmla="*/ 493776 w 1364418"/>
              <a:gd name="connsiteY48" fmla="*/ 4375228 h 6858000"/>
              <a:gd name="connsiteX49" fmla="*/ 474429 w 1364418"/>
              <a:gd name="connsiteY49" fmla="*/ 4214165 h 6858000"/>
              <a:gd name="connsiteX50" fmla="*/ 478502 w 1364418"/>
              <a:gd name="connsiteY50" fmla="*/ 4090296 h 6858000"/>
              <a:gd name="connsiteX51" fmla="*/ 463758 w 1364418"/>
              <a:gd name="connsiteY51" fmla="*/ 4033999 h 6858000"/>
              <a:gd name="connsiteX52" fmla="*/ 464907 w 1364418"/>
              <a:gd name="connsiteY52" fmla="*/ 4031933 h 6858000"/>
              <a:gd name="connsiteX53" fmla="*/ 463483 w 1364418"/>
              <a:gd name="connsiteY53" fmla="*/ 4013953 h 6858000"/>
              <a:gd name="connsiteX54" fmla="*/ 449778 w 1364418"/>
              <a:gd name="connsiteY54" fmla="*/ 3974753 h 6858000"/>
              <a:gd name="connsiteX55" fmla="*/ 451376 w 1364418"/>
              <a:gd name="connsiteY55" fmla="*/ 3969950 h 6858000"/>
              <a:gd name="connsiteX56" fmla="*/ 444798 w 1364418"/>
              <a:gd name="connsiteY56" fmla="*/ 3933779 h 6858000"/>
              <a:gd name="connsiteX57" fmla="*/ 446129 w 1364418"/>
              <a:gd name="connsiteY57" fmla="*/ 3933093 h 6858000"/>
              <a:gd name="connsiteX58" fmla="*/ 450483 w 1364418"/>
              <a:gd name="connsiteY58" fmla="*/ 3922082 h 6858000"/>
              <a:gd name="connsiteX59" fmla="*/ 455561 w 1364418"/>
              <a:gd name="connsiteY59" fmla="*/ 3901461 h 6858000"/>
              <a:gd name="connsiteX60" fmla="*/ 478155 w 1364418"/>
              <a:gd name="connsiteY60" fmla="*/ 3813873 h 6858000"/>
              <a:gd name="connsiteX61" fmla="*/ 477580 w 1364418"/>
              <a:gd name="connsiteY61" fmla="*/ 3806161 h 6858000"/>
              <a:gd name="connsiteX62" fmla="*/ 477887 w 1364418"/>
              <a:gd name="connsiteY62" fmla="*/ 3805957 h 6858000"/>
              <a:gd name="connsiteX63" fmla="*/ 477914 w 1364418"/>
              <a:gd name="connsiteY63" fmla="*/ 3797724 h 6858000"/>
              <a:gd name="connsiteX64" fmla="*/ 476529 w 1364418"/>
              <a:gd name="connsiteY64" fmla="*/ 3792098 h 6858000"/>
              <a:gd name="connsiteX65" fmla="*/ 475413 w 1364418"/>
              <a:gd name="connsiteY65" fmla="*/ 3777135 h 6858000"/>
              <a:gd name="connsiteX66" fmla="*/ 477146 w 1364418"/>
              <a:gd name="connsiteY66" fmla="*/ 3771656 h 6858000"/>
              <a:gd name="connsiteX67" fmla="*/ 480889 w 1364418"/>
              <a:gd name="connsiteY67" fmla="*/ 3769007 h 6858000"/>
              <a:gd name="connsiteX68" fmla="*/ 480355 w 1364418"/>
              <a:gd name="connsiteY68" fmla="*/ 3767709 h 6858000"/>
              <a:gd name="connsiteX69" fmla="*/ 489051 w 1364418"/>
              <a:gd name="connsiteY69" fmla="*/ 3738082 h 6858000"/>
              <a:gd name="connsiteX70" fmla="*/ 496397 w 1364418"/>
              <a:gd name="connsiteY70" fmla="*/ 3673397 h 6858000"/>
              <a:gd name="connsiteX71" fmla="*/ 495693 w 1364418"/>
              <a:gd name="connsiteY71" fmla="*/ 3637109 h 6858000"/>
              <a:gd name="connsiteX72" fmla="*/ 499136 w 1364418"/>
              <a:gd name="connsiteY72" fmla="*/ 3536883 h 6858000"/>
              <a:gd name="connsiteX73" fmla="*/ 506674 w 1364418"/>
              <a:gd name="connsiteY73" fmla="*/ 3435652 h 6858000"/>
              <a:gd name="connsiteX74" fmla="*/ 508345 w 1364418"/>
              <a:gd name="connsiteY74" fmla="*/ 3307769 h 6858000"/>
              <a:gd name="connsiteX75" fmla="*/ 525908 w 1364418"/>
              <a:gd name="connsiteY75" fmla="*/ 3250522 h 6858000"/>
              <a:gd name="connsiteX76" fmla="*/ 526333 w 1364418"/>
              <a:gd name="connsiteY76" fmla="*/ 3229163 h 6858000"/>
              <a:gd name="connsiteX77" fmla="*/ 528156 w 1364418"/>
              <a:gd name="connsiteY77" fmla="*/ 3217217 h 6858000"/>
              <a:gd name="connsiteX78" fmla="*/ 514991 w 1364418"/>
              <a:gd name="connsiteY78" fmla="*/ 3183755 h 6858000"/>
              <a:gd name="connsiteX79" fmla="*/ 515492 w 1364418"/>
              <a:gd name="connsiteY79" fmla="*/ 3178642 h 6858000"/>
              <a:gd name="connsiteX80" fmla="*/ 503092 w 1364418"/>
              <a:gd name="connsiteY80" fmla="*/ 3158586 h 6858000"/>
              <a:gd name="connsiteX81" fmla="*/ 488277 w 1364418"/>
              <a:gd name="connsiteY81" fmla="*/ 3129034 h 6858000"/>
              <a:gd name="connsiteX82" fmla="*/ 488942 w 1364418"/>
              <a:gd name="connsiteY82" fmla="*/ 3126682 h 6858000"/>
              <a:gd name="connsiteX83" fmla="*/ 479810 w 1364418"/>
              <a:gd name="connsiteY83" fmla="*/ 3114519 h 6858000"/>
              <a:gd name="connsiteX84" fmla="*/ 466419 w 1364418"/>
              <a:gd name="connsiteY84" fmla="*/ 3106272 h 6858000"/>
              <a:gd name="connsiteX85" fmla="*/ 439149 w 1364418"/>
              <a:gd name="connsiteY85" fmla="*/ 2958185 h 6858000"/>
              <a:gd name="connsiteX86" fmla="*/ 381763 w 1364418"/>
              <a:gd name="connsiteY86" fmla="*/ 2762989 h 6858000"/>
              <a:gd name="connsiteX87" fmla="*/ 330681 w 1364418"/>
              <a:gd name="connsiteY87" fmla="*/ 2554718 h 6858000"/>
              <a:gd name="connsiteX88" fmla="*/ 310775 w 1364418"/>
              <a:gd name="connsiteY88" fmla="*/ 2485734 h 6858000"/>
              <a:gd name="connsiteX89" fmla="*/ 301498 w 1364418"/>
              <a:gd name="connsiteY89" fmla="*/ 2447068 h 6858000"/>
              <a:gd name="connsiteX90" fmla="*/ 288459 w 1364418"/>
              <a:gd name="connsiteY90" fmla="*/ 2425819 h 6858000"/>
              <a:gd name="connsiteX91" fmla="*/ 294458 w 1364418"/>
              <a:gd name="connsiteY91" fmla="*/ 2402874 h 6858000"/>
              <a:gd name="connsiteX92" fmla="*/ 297070 w 1364418"/>
              <a:gd name="connsiteY92" fmla="*/ 2381443 h 6858000"/>
              <a:gd name="connsiteX93" fmla="*/ 273399 w 1364418"/>
              <a:gd name="connsiteY93" fmla="*/ 2261920 h 6858000"/>
              <a:gd name="connsiteX94" fmla="*/ 263286 w 1364418"/>
              <a:gd name="connsiteY94" fmla="*/ 2195378 h 6858000"/>
              <a:gd name="connsiteX95" fmla="*/ 247503 w 1364418"/>
              <a:gd name="connsiteY95" fmla="*/ 2155135 h 6858000"/>
              <a:gd name="connsiteX96" fmla="*/ 244961 w 1364418"/>
              <a:gd name="connsiteY96" fmla="*/ 2118008 h 6858000"/>
              <a:gd name="connsiteX97" fmla="*/ 245954 w 1364418"/>
              <a:gd name="connsiteY97" fmla="*/ 2050531 h 6858000"/>
              <a:gd name="connsiteX98" fmla="*/ 237760 w 1364418"/>
              <a:gd name="connsiteY98" fmla="*/ 1963269 h 6858000"/>
              <a:gd name="connsiteX99" fmla="*/ 218938 w 1364418"/>
              <a:gd name="connsiteY99" fmla="*/ 1906352 h 6858000"/>
              <a:gd name="connsiteX100" fmla="*/ 195495 w 1364418"/>
              <a:gd name="connsiteY100" fmla="*/ 1861531 h 6858000"/>
              <a:gd name="connsiteX101" fmla="*/ 149294 w 1364418"/>
              <a:gd name="connsiteY101" fmla="*/ 1732919 h 6858000"/>
              <a:gd name="connsiteX102" fmla="*/ 121605 w 1364418"/>
              <a:gd name="connsiteY102" fmla="*/ 1663540 h 6858000"/>
              <a:gd name="connsiteX103" fmla="*/ 120731 w 1364418"/>
              <a:gd name="connsiteY103" fmla="*/ 1615777 h 6858000"/>
              <a:gd name="connsiteX104" fmla="*/ 101526 w 1364418"/>
              <a:gd name="connsiteY104" fmla="*/ 1563678 h 6858000"/>
              <a:gd name="connsiteX105" fmla="*/ 114606 w 1364418"/>
              <a:gd name="connsiteY105" fmla="*/ 1519474 h 6858000"/>
              <a:gd name="connsiteX106" fmla="*/ 107348 w 1364418"/>
              <a:gd name="connsiteY106" fmla="*/ 1477995 h 6858000"/>
              <a:gd name="connsiteX107" fmla="*/ 93433 w 1364418"/>
              <a:gd name="connsiteY107" fmla="*/ 1373769 h 6858000"/>
              <a:gd name="connsiteX108" fmla="*/ 101740 w 1364418"/>
              <a:gd name="connsiteY108" fmla="*/ 1307086 h 6858000"/>
              <a:gd name="connsiteX109" fmla="*/ 102928 w 1364418"/>
              <a:gd name="connsiteY109" fmla="*/ 1189033 h 6858000"/>
              <a:gd name="connsiteX110" fmla="*/ 107613 w 1364418"/>
              <a:gd name="connsiteY110" fmla="*/ 1168288 h 6858000"/>
              <a:gd name="connsiteX111" fmla="*/ 99895 w 1364418"/>
              <a:gd name="connsiteY111" fmla="*/ 1142577 h 6858000"/>
              <a:gd name="connsiteX112" fmla="*/ 89201 w 1364418"/>
              <a:gd name="connsiteY112" fmla="*/ 1088484 h 6858000"/>
              <a:gd name="connsiteX113" fmla="*/ 77937 w 1364418"/>
              <a:gd name="connsiteY113" fmla="*/ 1016103 h 6858000"/>
              <a:gd name="connsiteX114" fmla="*/ 79393 w 1364418"/>
              <a:gd name="connsiteY114" fmla="*/ 954054 h 6858000"/>
              <a:gd name="connsiteX115" fmla="*/ 90309 w 1364418"/>
              <a:gd name="connsiteY115" fmla="*/ 921368 h 6858000"/>
              <a:gd name="connsiteX116" fmla="*/ 74258 w 1364418"/>
              <a:gd name="connsiteY116" fmla="*/ 896999 h 6858000"/>
              <a:gd name="connsiteX117" fmla="*/ 43666 w 1364418"/>
              <a:gd name="connsiteY117" fmla="*/ 821517 h 6858000"/>
              <a:gd name="connsiteX118" fmla="*/ 22616 w 1364418"/>
              <a:gd name="connsiteY118" fmla="*/ 751353 h 6858000"/>
              <a:gd name="connsiteX119" fmla="*/ 22174 w 1364418"/>
              <a:gd name="connsiteY119" fmla="*/ 721230 h 6858000"/>
              <a:gd name="connsiteX120" fmla="*/ 7845 w 1364418"/>
              <a:gd name="connsiteY120" fmla="*/ 681659 h 6858000"/>
              <a:gd name="connsiteX121" fmla="*/ 31306 w 1364418"/>
              <a:gd name="connsiteY121" fmla="*/ 619315 h 6858000"/>
              <a:gd name="connsiteX122" fmla="*/ 15184 w 1364418"/>
              <a:gd name="connsiteY122" fmla="*/ 585934 h 6858000"/>
              <a:gd name="connsiteX123" fmla="*/ 22258 w 1364418"/>
              <a:gd name="connsiteY123" fmla="*/ 538948 h 6858000"/>
              <a:gd name="connsiteX124" fmla="*/ 26166 w 1364418"/>
              <a:gd name="connsiteY124" fmla="*/ 525163 h 6858000"/>
              <a:gd name="connsiteX125" fmla="*/ 52290 w 1364418"/>
              <a:gd name="connsiteY125" fmla="*/ 446567 h 6858000"/>
              <a:gd name="connsiteX126" fmla="*/ 51538 w 1364418"/>
              <a:gd name="connsiteY126" fmla="*/ 393828 h 6858000"/>
              <a:gd name="connsiteX127" fmla="*/ 51368 w 1364418"/>
              <a:gd name="connsiteY127" fmla="*/ 353137 h 6858000"/>
              <a:gd name="connsiteX128" fmla="*/ 55970 w 1364418"/>
              <a:gd name="connsiteY128" fmla="*/ 321428 h 6858000"/>
              <a:gd name="connsiteX129" fmla="*/ 57061 w 1364418"/>
              <a:gd name="connsiteY129" fmla="*/ 275771 h 6858000"/>
              <a:gd name="connsiteX130" fmla="*/ 74088 w 1364418"/>
              <a:gd name="connsiteY130" fmla="*/ 212860 h 6858000"/>
              <a:gd name="connsiteX131" fmla="*/ 65798 w 1364418"/>
              <a:gd name="connsiteY131" fmla="*/ 144983 h 6858000"/>
              <a:gd name="connsiteX132" fmla="*/ 78082 w 1364418"/>
              <a:gd name="connsiteY132" fmla="*/ 55288 h 6858000"/>
              <a:gd name="connsiteX133" fmla="*/ 37636 w 1364418"/>
              <a:gd name="connsiteY133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317792 w 1364418"/>
              <a:gd name="connsiteY10" fmla="*/ 6324679 h 6858000"/>
              <a:gd name="connsiteX11" fmla="*/ 278227 w 1364418"/>
              <a:gd name="connsiteY11" fmla="*/ 6280046 h 6858000"/>
              <a:gd name="connsiteX12" fmla="*/ 288000 w 1364418"/>
              <a:gd name="connsiteY12" fmla="*/ 6252834 h 6858000"/>
              <a:gd name="connsiteX13" fmla="*/ 265992 w 1364418"/>
              <a:gd name="connsiteY13" fmla="*/ 6202459 h 6858000"/>
              <a:gd name="connsiteX14" fmla="*/ 264790 w 1364418"/>
              <a:gd name="connsiteY14" fmla="*/ 6153037 h 6858000"/>
              <a:gd name="connsiteX15" fmla="*/ 280205 w 1364418"/>
              <a:gd name="connsiteY15" fmla="*/ 6078132 h 6858000"/>
              <a:gd name="connsiteX16" fmla="*/ 267592 w 1364418"/>
              <a:gd name="connsiteY16" fmla="*/ 6028119 h 6858000"/>
              <a:gd name="connsiteX17" fmla="*/ 252821 w 1364418"/>
              <a:gd name="connsiteY17" fmla="*/ 5926735 h 6858000"/>
              <a:gd name="connsiteX18" fmla="*/ 302333 w 1364418"/>
              <a:gd name="connsiteY18" fmla="*/ 5712857 h 6858000"/>
              <a:gd name="connsiteX19" fmla="*/ 332131 w 1364418"/>
              <a:gd name="connsiteY19" fmla="*/ 5660491 h 6858000"/>
              <a:gd name="connsiteX20" fmla="*/ 341254 w 1364418"/>
              <a:gd name="connsiteY20" fmla="*/ 5563435 h 6858000"/>
              <a:gd name="connsiteX21" fmla="*/ 368130 w 1364418"/>
              <a:gd name="connsiteY21" fmla="*/ 5437125 h 6858000"/>
              <a:gd name="connsiteX22" fmla="*/ 381698 w 1364418"/>
              <a:gd name="connsiteY22" fmla="*/ 5396260 h 6858000"/>
              <a:gd name="connsiteX23" fmla="*/ 397679 w 1364418"/>
              <a:gd name="connsiteY23" fmla="*/ 5330009 h 6858000"/>
              <a:gd name="connsiteX24" fmla="*/ 431172 w 1364418"/>
              <a:gd name="connsiteY24" fmla="*/ 5273739 h 6858000"/>
              <a:gd name="connsiteX25" fmla="*/ 440771 w 1364418"/>
              <a:gd name="connsiteY25" fmla="*/ 5241779 h 6858000"/>
              <a:gd name="connsiteX26" fmla="*/ 451997 w 1364418"/>
              <a:gd name="connsiteY26" fmla="*/ 5225268 h 6858000"/>
              <a:gd name="connsiteX27" fmla="*/ 453017 w 1364418"/>
              <a:gd name="connsiteY27" fmla="*/ 5217684 h 6858000"/>
              <a:gd name="connsiteX28" fmla="*/ 460358 w 1364418"/>
              <a:gd name="connsiteY28" fmla="*/ 5193377 h 6858000"/>
              <a:gd name="connsiteX29" fmla="*/ 463661 w 1364418"/>
              <a:gd name="connsiteY29" fmla="*/ 5179288 h 6858000"/>
              <a:gd name="connsiteX30" fmla="*/ 464645 w 1364418"/>
              <a:gd name="connsiteY30" fmla="*/ 5173621 h 6858000"/>
              <a:gd name="connsiteX31" fmla="*/ 460279 w 1364418"/>
              <a:gd name="connsiteY31" fmla="*/ 5159961 h 6858000"/>
              <a:gd name="connsiteX32" fmla="*/ 466956 w 1364418"/>
              <a:gd name="connsiteY32" fmla="*/ 5144295 h 6858000"/>
              <a:gd name="connsiteX33" fmla="*/ 463889 w 1364418"/>
              <a:gd name="connsiteY33" fmla="*/ 5125185 h 6858000"/>
              <a:gd name="connsiteX34" fmla="*/ 470719 w 1364418"/>
              <a:gd name="connsiteY34" fmla="*/ 5121884 h 6858000"/>
              <a:gd name="connsiteX35" fmla="*/ 477755 w 1364418"/>
              <a:gd name="connsiteY35" fmla="*/ 5067850 h 6858000"/>
              <a:gd name="connsiteX36" fmla="*/ 480486 w 1364418"/>
              <a:gd name="connsiteY36" fmla="*/ 5060861 h 6858000"/>
              <a:gd name="connsiteX37" fmla="*/ 477190 w 1364418"/>
              <a:gd name="connsiteY37" fmla="*/ 5034192 h 6858000"/>
              <a:gd name="connsiteX38" fmla="*/ 478744 w 1364418"/>
              <a:gd name="connsiteY38" fmla="*/ 4993030 h 6858000"/>
              <a:gd name="connsiteX39" fmla="*/ 485653 w 1364418"/>
              <a:gd name="connsiteY39" fmla="*/ 4946844 h 6858000"/>
              <a:gd name="connsiteX40" fmla="*/ 481509 w 1364418"/>
              <a:gd name="connsiteY40" fmla="*/ 4932692 h 6858000"/>
              <a:gd name="connsiteX41" fmla="*/ 496912 w 1364418"/>
              <a:gd name="connsiteY41" fmla="*/ 4858827 h 6858000"/>
              <a:gd name="connsiteX42" fmla="*/ 502815 w 1364418"/>
              <a:gd name="connsiteY42" fmla="*/ 4821170 h 6858000"/>
              <a:gd name="connsiteX43" fmla="*/ 507548 w 1364418"/>
              <a:gd name="connsiteY43" fmla="*/ 4780965 h 6858000"/>
              <a:gd name="connsiteX44" fmla="*/ 508841 w 1364418"/>
              <a:gd name="connsiteY44" fmla="*/ 4750867 h 6858000"/>
              <a:gd name="connsiteX45" fmla="*/ 506648 w 1364418"/>
              <a:gd name="connsiteY45" fmla="*/ 4690749 h 6858000"/>
              <a:gd name="connsiteX46" fmla="*/ 502128 w 1364418"/>
              <a:gd name="connsiteY46" fmla="*/ 4584173 h 6858000"/>
              <a:gd name="connsiteX47" fmla="*/ 497211 w 1364418"/>
              <a:gd name="connsiteY47" fmla="*/ 4444346 h 6858000"/>
              <a:gd name="connsiteX48" fmla="*/ 493776 w 1364418"/>
              <a:gd name="connsiteY48" fmla="*/ 4375228 h 6858000"/>
              <a:gd name="connsiteX49" fmla="*/ 474429 w 1364418"/>
              <a:gd name="connsiteY49" fmla="*/ 4214165 h 6858000"/>
              <a:gd name="connsiteX50" fmla="*/ 478502 w 1364418"/>
              <a:gd name="connsiteY50" fmla="*/ 4090296 h 6858000"/>
              <a:gd name="connsiteX51" fmla="*/ 463758 w 1364418"/>
              <a:gd name="connsiteY51" fmla="*/ 4033999 h 6858000"/>
              <a:gd name="connsiteX52" fmla="*/ 464907 w 1364418"/>
              <a:gd name="connsiteY52" fmla="*/ 4031933 h 6858000"/>
              <a:gd name="connsiteX53" fmla="*/ 463483 w 1364418"/>
              <a:gd name="connsiteY53" fmla="*/ 4013953 h 6858000"/>
              <a:gd name="connsiteX54" fmla="*/ 449778 w 1364418"/>
              <a:gd name="connsiteY54" fmla="*/ 3974753 h 6858000"/>
              <a:gd name="connsiteX55" fmla="*/ 451376 w 1364418"/>
              <a:gd name="connsiteY55" fmla="*/ 3969950 h 6858000"/>
              <a:gd name="connsiteX56" fmla="*/ 444798 w 1364418"/>
              <a:gd name="connsiteY56" fmla="*/ 3933779 h 6858000"/>
              <a:gd name="connsiteX57" fmla="*/ 446129 w 1364418"/>
              <a:gd name="connsiteY57" fmla="*/ 3933093 h 6858000"/>
              <a:gd name="connsiteX58" fmla="*/ 450483 w 1364418"/>
              <a:gd name="connsiteY58" fmla="*/ 3922082 h 6858000"/>
              <a:gd name="connsiteX59" fmla="*/ 455561 w 1364418"/>
              <a:gd name="connsiteY59" fmla="*/ 3901461 h 6858000"/>
              <a:gd name="connsiteX60" fmla="*/ 478155 w 1364418"/>
              <a:gd name="connsiteY60" fmla="*/ 3813873 h 6858000"/>
              <a:gd name="connsiteX61" fmla="*/ 477580 w 1364418"/>
              <a:gd name="connsiteY61" fmla="*/ 3806161 h 6858000"/>
              <a:gd name="connsiteX62" fmla="*/ 477887 w 1364418"/>
              <a:gd name="connsiteY62" fmla="*/ 3805957 h 6858000"/>
              <a:gd name="connsiteX63" fmla="*/ 477914 w 1364418"/>
              <a:gd name="connsiteY63" fmla="*/ 3797724 h 6858000"/>
              <a:gd name="connsiteX64" fmla="*/ 476529 w 1364418"/>
              <a:gd name="connsiteY64" fmla="*/ 3792098 h 6858000"/>
              <a:gd name="connsiteX65" fmla="*/ 475413 w 1364418"/>
              <a:gd name="connsiteY65" fmla="*/ 3777135 h 6858000"/>
              <a:gd name="connsiteX66" fmla="*/ 477146 w 1364418"/>
              <a:gd name="connsiteY66" fmla="*/ 3771656 h 6858000"/>
              <a:gd name="connsiteX67" fmla="*/ 480889 w 1364418"/>
              <a:gd name="connsiteY67" fmla="*/ 3769007 h 6858000"/>
              <a:gd name="connsiteX68" fmla="*/ 480355 w 1364418"/>
              <a:gd name="connsiteY68" fmla="*/ 3767709 h 6858000"/>
              <a:gd name="connsiteX69" fmla="*/ 489051 w 1364418"/>
              <a:gd name="connsiteY69" fmla="*/ 3738082 h 6858000"/>
              <a:gd name="connsiteX70" fmla="*/ 496397 w 1364418"/>
              <a:gd name="connsiteY70" fmla="*/ 3673397 h 6858000"/>
              <a:gd name="connsiteX71" fmla="*/ 495693 w 1364418"/>
              <a:gd name="connsiteY71" fmla="*/ 3637109 h 6858000"/>
              <a:gd name="connsiteX72" fmla="*/ 499136 w 1364418"/>
              <a:gd name="connsiteY72" fmla="*/ 3536883 h 6858000"/>
              <a:gd name="connsiteX73" fmla="*/ 506674 w 1364418"/>
              <a:gd name="connsiteY73" fmla="*/ 3435652 h 6858000"/>
              <a:gd name="connsiteX74" fmla="*/ 508345 w 1364418"/>
              <a:gd name="connsiteY74" fmla="*/ 3307769 h 6858000"/>
              <a:gd name="connsiteX75" fmla="*/ 525908 w 1364418"/>
              <a:gd name="connsiteY75" fmla="*/ 3250522 h 6858000"/>
              <a:gd name="connsiteX76" fmla="*/ 526333 w 1364418"/>
              <a:gd name="connsiteY76" fmla="*/ 3229163 h 6858000"/>
              <a:gd name="connsiteX77" fmla="*/ 528156 w 1364418"/>
              <a:gd name="connsiteY77" fmla="*/ 3217217 h 6858000"/>
              <a:gd name="connsiteX78" fmla="*/ 514991 w 1364418"/>
              <a:gd name="connsiteY78" fmla="*/ 3183755 h 6858000"/>
              <a:gd name="connsiteX79" fmla="*/ 515492 w 1364418"/>
              <a:gd name="connsiteY79" fmla="*/ 3178642 h 6858000"/>
              <a:gd name="connsiteX80" fmla="*/ 503092 w 1364418"/>
              <a:gd name="connsiteY80" fmla="*/ 3158586 h 6858000"/>
              <a:gd name="connsiteX81" fmla="*/ 488277 w 1364418"/>
              <a:gd name="connsiteY81" fmla="*/ 3129034 h 6858000"/>
              <a:gd name="connsiteX82" fmla="*/ 488942 w 1364418"/>
              <a:gd name="connsiteY82" fmla="*/ 3126682 h 6858000"/>
              <a:gd name="connsiteX83" fmla="*/ 479810 w 1364418"/>
              <a:gd name="connsiteY83" fmla="*/ 3114519 h 6858000"/>
              <a:gd name="connsiteX84" fmla="*/ 466419 w 1364418"/>
              <a:gd name="connsiteY84" fmla="*/ 3106272 h 6858000"/>
              <a:gd name="connsiteX85" fmla="*/ 439149 w 1364418"/>
              <a:gd name="connsiteY85" fmla="*/ 2958185 h 6858000"/>
              <a:gd name="connsiteX86" fmla="*/ 381763 w 1364418"/>
              <a:gd name="connsiteY86" fmla="*/ 2762989 h 6858000"/>
              <a:gd name="connsiteX87" fmla="*/ 330681 w 1364418"/>
              <a:gd name="connsiteY87" fmla="*/ 2554718 h 6858000"/>
              <a:gd name="connsiteX88" fmla="*/ 310775 w 1364418"/>
              <a:gd name="connsiteY88" fmla="*/ 2485734 h 6858000"/>
              <a:gd name="connsiteX89" fmla="*/ 301498 w 1364418"/>
              <a:gd name="connsiteY89" fmla="*/ 2447068 h 6858000"/>
              <a:gd name="connsiteX90" fmla="*/ 288459 w 1364418"/>
              <a:gd name="connsiteY90" fmla="*/ 2425819 h 6858000"/>
              <a:gd name="connsiteX91" fmla="*/ 294458 w 1364418"/>
              <a:gd name="connsiteY91" fmla="*/ 2402874 h 6858000"/>
              <a:gd name="connsiteX92" fmla="*/ 297070 w 1364418"/>
              <a:gd name="connsiteY92" fmla="*/ 2381443 h 6858000"/>
              <a:gd name="connsiteX93" fmla="*/ 273399 w 1364418"/>
              <a:gd name="connsiteY93" fmla="*/ 2261920 h 6858000"/>
              <a:gd name="connsiteX94" fmla="*/ 263286 w 1364418"/>
              <a:gd name="connsiteY94" fmla="*/ 2195378 h 6858000"/>
              <a:gd name="connsiteX95" fmla="*/ 247503 w 1364418"/>
              <a:gd name="connsiteY95" fmla="*/ 2155135 h 6858000"/>
              <a:gd name="connsiteX96" fmla="*/ 244961 w 1364418"/>
              <a:gd name="connsiteY96" fmla="*/ 2118008 h 6858000"/>
              <a:gd name="connsiteX97" fmla="*/ 245954 w 1364418"/>
              <a:gd name="connsiteY97" fmla="*/ 2050531 h 6858000"/>
              <a:gd name="connsiteX98" fmla="*/ 237760 w 1364418"/>
              <a:gd name="connsiteY98" fmla="*/ 1963269 h 6858000"/>
              <a:gd name="connsiteX99" fmla="*/ 218938 w 1364418"/>
              <a:gd name="connsiteY99" fmla="*/ 1906352 h 6858000"/>
              <a:gd name="connsiteX100" fmla="*/ 195495 w 1364418"/>
              <a:gd name="connsiteY100" fmla="*/ 1861531 h 6858000"/>
              <a:gd name="connsiteX101" fmla="*/ 149294 w 1364418"/>
              <a:gd name="connsiteY101" fmla="*/ 1732919 h 6858000"/>
              <a:gd name="connsiteX102" fmla="*/ 121605 w 1364418"/>
              <a:gd name="connsiteY102" fmla="*/ 1663540 h 6858000"/>
              <a:gd name="connsiteX103" fmla="*/ 120731 w 1364418"/>
              <a:gd name="connsiteY103" fmla="*/ 1615777 h 6858000"/>
              <a:gd name="connsiteX104" fmla="*/ 101526 w 1364418"/>
              <a:gd name="connsiteY104" fmla="*/ 1563678 h 6858000"/>
              <a:gd name="connsiteX105" fmla="*/ 114606 w 1364418"/>
              <a:gd name="connsiteY105" fmla="*/ 1519474 h 6858000"/>
              <a:gd name="connsiteX106" fmla="*/ 107348 w 1364418"/>
              <a:gd name="connsiteY106" fmla="*/ 1477995 h 6858000"/>
              <a:gd name="connsiteX107" fmla="*/ 93433 w 1364418"/>
              <a:gd name="connsiteY107" fmla="*/ 1373769 h 6858000"/>
              <a:gd name="connsiteX108" fmla="*/ 101740 w 1364418"/>
              <a:gd name="connsiteY108" fmla="*/ 1307086 h 6858000"/>
              <a:gd name="connsiteX109" fmla="*/ 102928 w 1364418"/>
              <a:gd name="connsiteY109" fmla="*/ 1189033 h 6858000"/>
              <a:gd name="connsiteX110" fmla="*/ 107613 w 1364418"/>
              <a:gd name="connsiteY110" fmla="*/ 1168288 h 6858000"/>
              <a:gd name="connsiteX111" fmla="*/ 99895 w 1364418"/>
              <a:gd name="connsiteY111" fmla="*/ 1142577 h 6858000"/>
              <a:gd name="connsiteX112" fmla="*/ 89201 w 1364418"/>
              <a:gd name="connsiteY112" fmla="*/ 1088484 h 6858000"/>
              <a:gd name="connsiteX113" fmla="*/ 77937 w 1364418"/>
              <a:gd name="connsiteY113" fmla="*/ 1016103 h 6858000"/>
              <a:gd name="connsiteX114" fmla="*/ 79393 w 1364418"/>
              <a:gd name="connsiteY114" fmla="*/ 954054 h 6858000"/>
              <a:gd name="connsiteX115" fmla="*/ 90309 w 1364418"/>
              <a:gd name="connsiteY115" fmla="*/ 921368 h 6858000"/>
              <a:gd name="connsiteX116" fmla="*/ 74258 w 1364418"/>
              <a:gd name="connsiteY116" fmla="*/ 896999 h 6858000"/>
              <a:gd name="connsiteX117" fmla="*/ 43666 w 1364418"/>
              <a:gd name="connsiteY117" fmla="*/ 821517 h 6858000"/>
              <a:gd name="connsiteX118" fmla="*/ 22616 w 1364418"/>
              <a:gd name="connsiteY118" fmla="*/ 751353 h 6858000"/>
              <a:gd name="connsiteX119" fmla="*/ 22174 w 1364418"/>
              <a:gd name="connsiteY119" fmla="*/ 721230 h 6858000"/>
              <a:gd name="connsiteX120" fmla="*/ 7845 w 1364418"/>
              <a:gd name="connsiteY120" fmla="*/ 681659 h 6858000"/>
              <a:gd name="connsiteX121" fmla="*/ 31306 w 1364418"/>
              <a:gd name="connsiteY121" fmla="*/ 619315 h 6858000"/>
              <a:gd name="connsiteX122" fmla="*/ 15184 w 1364418"/>
              <a:gd name="connsiteY122" fmla="*/ 585934 h 6858000"/>
              <a:gd name="connsiteX123" fmla="*/ 22258 w 1364418"/>
              <a:gd name="connsiteY123" fmla="*/ 538948 h 6858000"/>
              <a:gd name="connsiteX124" fmla="*/ 26166 w 1364418"/>
              <a:gd name="connsiteY124" fmla="*/ 525163 h 6858000"/>
              <a:gd name="connsiteX125" fmla="*/ 52290 w 1364418"/>
              <a:gd name="connsiteY125" fmla="*/ 446567 h 6858000"/>
              <a:gd name="connsiteX126" fmla="*/ 51538 w 1364418"/>
              <a:gd name="connsiteY126" fmla="*/ 393828 h 6858000"/>
              <a:gd name="connsiteX127" fmla="*/ 51368 w 1364418"/>
              <a:gd name="connsiteY127" fmla="*/ 353137 h 6858000"/>
              <a:gd name="connsiteX128" fmla="*/ 55970 w 1364418"/>
              <a:gd name="connsiteY128" fmla="*/ 321428 h 6858000"/>
              <a:gd name="connsiteX129" fmla="*/ 57061 w 1364418"/>
              <a:gd name="connsiteY129" fmla="*/ 275771 h 6858000"/>
              <a:gd name="connsiteX130" fmla="*/ 74088 w 1364418"/>
              <a:gd name="connsiteY130" fmla="*/ 212860 h 6858000"/>
              <a:gd name="connsiteX131" fmla="*/ 65798 w 1364418"/>
              <a:gd name="connsiteY131" fmla="*/ 144983 h 6858000"/>
              <a:gd name="connsiteX132" fmla="*/ 78082 w 1364418"/>
              <a:gd name="connsiteY132" fmla="*/ 55288 h 6858000"/>
              <a:gd name="connsiteX133" fmla="*/ 37636 w 1364418"/>
              <a:gd name="connsiteY133" fmla="*/ 0 h 6858000"/>
              <a:gd name="connsiteX0" fmla="*/ 37636 w 1364418"/>
              <a:gd name="connsiteY0" fmla="*/ 0 h 6889521"/>
              <a:gd name="connsiteX1" fmla="*/ 1364418 w 1364418"/>
              <a:gd name="connsiteY1" fmla="*/ 0 h 6889521"/>
              <a:gd name="connsiteX2" fmla="*/ 1364418 w 1364418"/>
              <a:gd name="connsiteY2" fmla="*/ 6858000 h 6889521"/>
              <a:gd name="connsiteX3" fmla="*/ 101112 w 1364418"/>
              <a:gd name="connsiteY3" fmla="*/ 6857735 h 6889521"/>
              <a:gd name="connsiteX4" fmla="*/ 222208 w 1364418"/>
              <a:gd name="connsiteY4" fmla="*/ 6882355 h 6889521"/>
              <a:gd name="connsiteX5" fmla="*/ 209564 w 1364418"/>
              <a:gd name="connsiteY5" fmla="*/ 6777899 h 6889521"/>
              <a:gd name="connsiteX6" fmla="*/ 240339 w 1364418"/>
              <a:gd name="connsiteY6" fmla="*/ 6711686 h 6889521"/>
              <a:gd name="connsiteX7" fmla="*/ 286686 w 1364418"/>
              <a:gd name="connsiteY7" fmla="*/ 6664994 h 6889521"/>
              <a:gd name="connsiteX8" fmla="*/ 339152 w 1364418"/>
              <a:gd name="connsiteY8" fmla="*/ 6471804 h 6889521"/>
              <a:gd name="connsiteX9" fmla="*/ 334570 w 1364418"/>
              <a:gd name="connsiteY9" fmla="*/ 6389835 h 6889521"/>
              <a:gd name="connsiteX10" fmla="*/ 317792 w 1364418"/>
              <a:gd name="connsiteY10" fmla="*/ 6324679 h 6889521"/>
              <a:gd name="connsiteX11" fmla="*/ 278227 w 1364418"/>
              <a:gd name="connsiteY11" fmla="*/ 6280046 h 6889521"/>
              <a:gd name="connsiteX12" fmla="*/ 288000 w 1364418"/>
              <a:gd name="connsiteY12" fmla="*/ 6252834 h 6889521"/>
              <a:gd name="connsiteX13" fmla="*/ 265992 w 1364418"/>
              <a:gd name="connsiteY13" fmla="*/ 6202459 h 6889521"/>
              <a:gd name="connsiteX14" fmla="*/ 264790 w 1364418"/>
              <a:gd name="connsiteY14" fmla="*/ 6153037 h 6889521"/>
              <a:gd name="connsiteX15" fmla="*/ 280205 w 1364418"/>
              <a:gd name="connsiteY15" fmla="*/ 6078132 h 6889521"/>
              <a:gd name="connsiteX16" fmla="*/ 267592 w 1364418"/>
              <a:gd name="connsiteY16" fmla="*/ 6028119 h 6889521"/>
              <a:gd name="connsiteX17" fmla="*/ 252821 w 1364418"/>
              <a:gd name="connsiteY17" fmla="*/ 5926735 h 6889521"/>
              <a:gd name="connsiteX18" fmla="*/ 302333 w 1364418"/>
              <a:gd name="connsiteY18" fmla="*/ 5712857 h 6889521"/>
              <a:gd name="connsiteX19" fmla="*/ 332131 w 1364418"/>
              <a:gd name="connsiteY19" fmla="*/ 5660491 h 6889521"/>
              <a:gd name="connsiteX20" fmla="*/ 341254 w 1364418"/>
              <a:gd name="connsiteY20" fmla="*/ 5563435 h 6889521"/>
              <a:gd name="connsiteX21" fmla="*/ 368130 w 1364418"/>
              <a:gd name="connsiteY21" fmla="*/ 5437125 h 6889521"/>
              <a:gd name="connsiteX22" fmla="*/ 381698 w 1364418"/>
              <a:gd name="connsiteY22" fmla="*/ 5396260 h 6889521"/>
              <a:gd name="connsiteX23" fmla="*/ 397679 w 1364418"/>
              <a:gd name="connsiteY23" fmla="*/ 5330009 h 6889521"/>
              <a:gd name="connsiteX24" fmla="*/ 431172 w 1364418"/>
              <a:gd name="connsiteY24" fmla="*/ 5273739 h 6889521"/>
              <a:gd name="connsiteX25" fmla="*/ 440771 w 1364418"/>
              <a:gd name="connsiteY25" fmla="*/ 5241779 h 6889521"/>
              <a:gd name="connsiteX26" fmla="*/ 451997 w 1364418"/>
              <a:gd name="connsiteY26" fmla="*/ 5225268 h 6889521"/>
              <a:gd name="connsiteX27" fmla="*/ 453017 w 1364418"/>
              <a:gd name="connsiteY27" fmla="*/ 5217684 h 6889521"/>
              <a:gd name="connsiteX28" fmla="*/ 460358 w 1364418"/>
              <a:gd name="connsiteY28" fmla="*/ 5193377 h 6889521"/>
              <a:gd name="connsiteX29" fmla="*/ 463661 w 1364418"/>
              <a:gd name="connsiteY29" fmla="*/ 5179288 h 6889521"/>
              <a:gd name="connsiteX30" fmla="*/ 464645 w 1364418"/>
              <a:gd name="connsiteY30" fmla="*/ 5173621 h 6889521"/>
              <a:gd name="connsiteX31" fmla="*/ 460279 w 1364418"/>
              <a:gd name="connsiteY31" fmla="*/ 5159961 h 6889521"/>
              <a:gd name="connsiteX32" fmla="*/ 466956 w 1364418"/>
              <a:gd name="connsiteY32" fmla="*/ 5144295 h 6889521"/>
              <a:gd name="connsiteX33" fmla="*/ 463889 w 1364418"/>
              <a:gd name="connsiteY33" fmla="*/ 5125185 h 6889521"/>
              <a:gd name="connsiteX34" fmla="*/ 470719 w 1364418"/>
              <a:gd name="connsiteY34" fmla="*/ 5121884 h 6889521"/>
              <a:gd name="connsiteX35" fmla="*/ 477755 w 1364418"/>
              <a:gd name="connsiteY35" fmla="*/ 5067850 h 6889521"/>
              <a:gd name="connsiteX36" fmla="*/ 480486 w 1364418"/>
              <a:gd name="connsiteY36" fmla="*/ 5060861 h 6889521"/>
              <a:gd name="connsiteX37" fmla="*/ 477190 w 1364418"/>
              <a:gd name="connsiteY37" fmla="*/ 5034192 h 6889521"/>
              <a:gd name="connsiteX38" fmla="*/ 478744 w 1364418"/>
              <a:gd name="connsiteY38" fmla="*/ 4993030 h 6889521"/>
              <a:gd name="connsiteX39" fmla="*/ 485653 w 1364418"/>
              <a:gd name="connsiteY39" fmla="*/ 4946844 h 6889521"/>
              <a:gd name="connsiteX40" fmla="*/ 481509 w 1364418"/>
              <a:gd name="connsiteY40" fmla="*/ 4932692 h 6889521"/>
              <a:gd name="connsiteX41" fmla="*/ 496912 w 1364418"/>
              <a:gd name="connsiteY41" fmla="*/ 4858827 h 6889521"/>
              <a:gd name="connsiteX42" fmla="*/ 502815 w 1364418"/>
              <a:gd name="connsiteY42" fmla="*/ 4821170 h 6889521"/>
              <a:gd name="connsiteX43" fmla="*/ 507548 w 1364418"/>
              <a:gd name="connsiteY43" fmla="*/ 4780965 h 6889521"/>
              <a:gd name="connsiteX44" fmla="*/ 508841 w 1364418"/>
              <a:gd name="connsiteY44" fmla="*/ 4750867 h 6889521"/>
              <a:gd name="connsiteX45" fmla="*/ 506648 w 1364418"/>
              <a:gd name="connsiteY45" fmla="*/ 4690749 h 6889521"/>
              <a:gd name="connsiteX46" fmla="*/ 502128 w 1364418"/>
              <a:gd name="connsiteY46" fmla="*/ 4584173 h 6889521"/>
              <a:gd name="connsiteX47" fmla="*/ 497211 w 1364418"/>
              <a:gd name="connsiteY47" fmla="*/ 4444346 h 6889521"/>
              <a:gd name="connsiteX48" fmla="*/ 493776 w 1364418"/>
              <a:gd name="connsiteY48" fmla="*/ 4375228 h 6889521"/>
              <a:gd name="connsiteX49" fmla="*/ 474429 w 1364418"/>
              <a:gd name="connsiteY49" fmla="*/ 4214165 h 6889521"/>
              <a:gd name="connsiteX50" fmla="*/ 478502 w 1364418"/>
              <a:gd name="connsiteY50" fmla="*/ 4090296 h 6889521"/>
              <a:gd name="connsiteX51" fmla="*/ 463758 w 1364418"/>
              <a:gd name="connsiteY51" fmla="*/ 4033999 h 6889521"/>
              <a:gd name="connsiteX52" fmla="*/ 464907 w 1364418"/>
              <a:gd name="connsiteY52" fmla="*/ 4031933 h 6889521"/>
              <a:gd name="connsiteX53" fmla="*/ 463483 w 1364418"/>
              <a:gd name="connsiteY53" fmla="*/ 4013953 h 6889521"/>
              <a:gd name="connsiteX54" fmla="*/ 449778 w 1364418"/>
              <a:gd name="connsiteY54" fmla="*/ 3974753 h 6889521"/>
              <a:gd name="connsiteX55" fmla="*/ 451376 w 1364418"/>
              <a:gd name="connsiteY55" fmla="*/ 3969950 h 6889521"/>
              <a:gd name="connsiteX56" fmla="*/ 444798 w 1364418"/>
              <a:gd name="connsiteY56" fmla="*/ 3933779 h 6889521"/>
              <a:gd name="connsiteX57" fmla="*/ 446129 w 1364418"/>
              <a:gd name="connsiteY57" fmla="*/ 3933093 h 6889521"/>
              <a:gd name="connsiteX58" fmla="*/ 450483 w 1364418"/>
              <a:gd name="connsiteY58" fmla="*/ 3922082 h 6889521"/>
              <a:gd name="connsiteX59" fmla="*/ 455561 w 1364418"/>
              <a:gd name="connsiteY59" fmla="*/ 3901461 h 6889521"/>
              <a:gd name="connsiteX60" fmla="*/ 478155 w 1364418"/>
              <a:gd name="connsiteY60" fmla="*/ 3813873 h 6889521"/>
              <a:gd name="connsiteX61" fmla="*/ 477580 w 1364418"/>
              <a:gd name="connsiteY61" fmla="*/ 3806161 h 6889521"/>
              <a:gd name="connsiteX62" fmla="*/ 477887 w 1364418"/>
              <a:gd name="connsiteY62" fmla="*/ 3805957 h 6889521"/>
              <a:gd name="connsiteX63" fmla="*/ 477914 w 1364418"/>
              <a:gd name="connsiteY63" fmla="*/ 3797724 h 6889521"/>
              <a:gd name="connsiteX64" fmla="*/ 476529 w 1364418"/>
              <a:gd name="connsiteY64" fmla="*/ 3792098 h 6889521"/>
              <a:gd name="connsiteX65" fmla="*/ 475413 w 1364418"/>
              <a:gd name="connsiteY65" fmla="*/ 3777135 h 6889521"/>
              <a:gd name="connsiteX66" fmla="*/ 477146 w 1364418"/>
              <a:gd name="connsiteY66" fmla="*/ 3771656 h 6889521"/>
              <a:gd name="connsiteX67" fmla="*/ 480889 w 1364418"/>
              <a:gd name="connsiteY67" fmla="*/ 3769007 h 6889521"/>
              <a:gd name="connsiteX68" fmla="*/ 480355 w 1364418"/>
              <a:gd name="connsiteY68" fmla="*/ 3767709 h 6889521"/>
              <a:gd name="connsiteX69" fmla="*/ 489051 w 1364418"/>
              <a:gd name="connsiteY69" fmla="*/ 3738082 h 6889521"/>
              <a:gd name="connsiteX70" fmla="*/ 496397 w 1364418"/>
              <a:gd name="connsiteY70" fmla="*/ 3673397 h 6889521"/>
              <a:gd name="connsiteX71" fmla="*/ 495693 w 1364418"/>
              <a:gd name="connsiteY71" fmla="*/ 3637109 h 6889521"/>
              <a:gd name="connsiteX72" fmla="*/ 499136 w 1364418"/>
              <a:gd name="connsiteY72" fmla="*/ 3536883 h 6889521"/>
              <a:gd name="connsiteX73" fmla="*/ 506674 w 1364418"/>
              <a:gd name="connsiteY73" fmla="*/ 3435652 h 6889521"/>
              <a:gd name="connsiteX74" fmla="*/ 508345 w 1364418"/>
              <a:gd name="connsiteY74" fmla="*/ 3307769 h 6889521"/>
              <a:gd name="connsiteX75" fmla="*/ 525908 w 1364418"/>
              <a:gd name="connsiteY75" fmla="*/ 3250522 h 6889521"/>
              <a:gd name="connsiteX76" fmla="*/ 526333 w 1364418"/>
              <a:gd name="connsiteY76" fmla="*/ 3229163 h 6889521"/>
              <a:gd name="connsiteX77" fmla="*/ 528156 w 1364418"/>
              <a:gd name="connsiteY77" fmla="*/ 3217217 h 6889521"/>
              <a:gd name="connsiteX78" fmla="*/ 514991 w 1364418"/>
              <a:gd name="connsiteY78" fmla="*/ 3183755 h 6889521"/>
              <a:gd name="connsiteX79" fmla="*/ 515492 w 1364418"/>
              <a:gd name="connsiteY79" fmla="*/ 3178642 h 6889521"/>
              <a:gd name="connsiteX80" fmla="*/ 503092 w 1364418"/>
              <a:gd name="connsiteY80" fmla="*/ 3158586 h 6889521"/>
              <a:gd name="connsiteX81" fmla="*/ 488277 w 1364418"/>
              <a:gd name="connsiteY81" fmla="*/ 3129034 h 6889521"/>
              <a:gd name="connsiteX82" fmla="*/ 488942 w 1364418"/>
              <a:gd name="connsiteY82" fmla="*/ 3126682 h 6889521"/>
              <a:gd name="connsiteX83" fmla="*/ 479810 w 1364418"/>
              <a:gd name="connsiteY83" fmla="*/ 3114519 h 6889521"/>
              <a:gd name="connsiteX84" fmla="*/ 466419 w 1364418"/>
              <a:gd name="connsiteY84" fmla="*/ 3106272 h 6889521"/>
              <a:gd name="connsiteX85" fmla="*/ 439149 w 1364418"/>
              <a:gd name="connsiteY85" fmla="*/ 2958185 h 6889521"/>
              <a:gd name="connsiteX86" fmla="*/ 381763 w 1364418"/>
              <a:gd name="connsiteY86" fmla="*/ 2762989 h 6889521"/>
              <a:gd name="connsiteX87" fmla="*/ 330681 w 1364418"/>
              <a:gd name="connsiteY87" fmla="*/ 2554718 h 6889521"/>
              <a:gd name="connsiteX88" fmla="*/ 310775 w 1364418"/>
              <a:gd name="connsiteY88" fmla="*/ 2485734 h 6889521"/>
              <a:gd name="connsiteX89" fmla="*/ 301498 w 1364418"/>
              <a:gd name="connsiteY89" fmla="*/ 2447068 h 6889521"/>
              <a:gd name="connsiteX90" fmla="*/ 288459 w 1364418"/>
              <a:gd name="connsiteY90" fmla="*/ 2425819 h 6889521"/>
              <a:gd name="connsiteX91" fmla="*/ 294458 w 1364418"/>
              <a:gd name="connsiteY91" fmla="*/ 2402874 h 6889521"/>
              <a:gd name="connsiteX92" fmla="*/ 297070 w 1364418"/>
              <a:gd name="connsiteY92" fmla="*/ 2381443 h 6889521"/>
              <a:gd name="connsiteX93" fmla="*/ 273399 w 1364418"/>
              <a:gd name="connsiteY93" fmla="*/ 2261920 h 6889521"/>
              <a:gd name="connsiteX94" fmla="*/ 263286 w 1364418"/>
              <a:gd name="connsiteY94" fmla="*/ 2195378 h 6889521"/>
              <a:gd name="connsiteX95" fmla="*/ 247503 w 1364418"/>
              <a:gd name="connsiteY95" fmla="*/ 2155135 h 6889521"/>
              <a:gd name="connsiteX96" fmla="*/ 244961 w 1364418"/>
              <a:gd name="connsiteY96" fmla="*/ 2118008 h 6889521"/>
              <a:gd name="connsiteX97" fmla="*/ 245954 w 1364418"/>
              <a:gd name="connsiteY97" fmla="*/ 2050531 h 6889521"/>
              <a:gd name="connsiteX98" fmla="*/ 237760 w 1364418"/>
              <a:gd name="connsiteY98" fmla="*/ 1963269 h 6889521"/>
              <a:gd name="connsiteX99" fmla="*/ 218938 w 1364418"/>
              <a:gd name="connsiteY99" fmla="*/ 1906352 h 6889521"/>
              <a:gd name="connsiteX100" fmla="*/ 195495 w 1364418"/>
              <a:gd name="connsiteY100" fmla="*/ 1861531 h 6889521"/>
              <a:gd name="connsiteX101" fmla="*/ 149294 w 1364418"/>
              <a:gd name="connsiteY101" fmla="*/ 1732919 h 6889521"/>
              <a:gd name="connsiteX102" fmla="*/ 121605 w 1364418"/>
              <a:gd name="connsiteY102" fmla="*/ 1663540 h 6889521"/>
              <a:gd name="connsiteX103" fmla="*/ 120731 w 1364418"/>
              <a:gd name="connsiteY103" fmla="*/ 1615777 h 6889521"/>
              <a:gd name="connsiteX104" fmla="*/ 101526 w 1364418"/>
              <a:gd name="connsiteY104" fmla="*/ 1563678 h 6889521"/>
              <a:gd name="connsiteX105" fmla="*/ 114606 w 1364418"/>
              <a:gd name="connsiteY105" fmla="*/ 1519474 h 6889521"/>
              <a:gd name="connsiteX106" fmla="*/ 107348 w 1364418"/>
              <a:gd name="connsiteY106" fmla="*/ 1477995 h 6889521"/>
              <a:gd name="connsiteX107" fmla="*/ 93433 w 1364418"/>
              <a:gd name="connsiteY107" fmla="*/ 1373769 h 6889521"/>
              <a:gd name="connsiteX108" fmla="*/ 101740 w 1364418"/>
              <a:gd name="connsiteY108" fmla="*/ 1307086 h 6889521"/>
              <a:gd name="connsiteX109" fmla="*/ 102928 w 1364418"/>
              <a:gd name="connsiteY109" fmla="*/ 1189033 h 6889521"/>
              <a:gd name="connsiteX110" fmla="*/ 107613 w 1364418"/>
              <a:gd name="connsiteY110" fmla="*/ 1168288 h 6889521"/>
              <a:gd name="connsiteX111" fmla="*/ 99895 w 1364418"/>
              <a:gd name="connsiteY111" fmla="*/ 1142577 h 6889521"/>
              <a:gd name="connsiteX112" fmla="*/ 89201 w 1364418"/>
              <a:gd name="connsiteY112" fmla="*/ 1088484 h 6889521"/>
              <a:gd name="connsiteX113" fmla="*/ 77937 w 1364418"/>
              <a:gd name="connsiteY113" fmla="*/ 1016103 h 6889521"/>
              <a:gd name="connsiteX114" fmla="*/ 79393 w 1364418"/>
              <a:gd name="connsiteY114" fmla="*/ 954054 h 6889521"/>
              <a:gd name="connsiteX115" fmla="*/ 90309 w 1364418"/>
              <a:gd name="connsiteY115" fmla="*/ 921368 h 6889521"/>
              <a:gd name="connsiteX116" fmla="*/ 74258 w 1364418"/>
              <a:gd name="connsiteY116" fmla="*/ 896999 h 6889521"/>
              <a:gd name="connsiteX117" fmla="*/ 43666 w 1364418"/>
              <a:gd name="connsiteY117" fmla="*/ 821517 h 6889521"/>
              <a:gd name="connsiteX118" fmla="*/ 22616 w 1364418"/>
              <a:gd name="connsiteY118" fmla="*/ 751353 h 6889521"/>
              <a:gd name="connsiteX119" fmla="*/ 22174 w 1364418"/>
              <a:gd name="connsiteY119" fmla="*/ 721230 h 6889521"/>
              <a:gd name="connsiteX120" fmla="*/ 7845 w 1364418"/>
              <a:gd name="connsiteY120" fmla="*/ 681659 h 6889521"/>
              <a:gd name="connsiteX121" fmla="*/ 31306 w 1364418"/>
              <a:gd name="connsiteY121" fmla="*/ 619315 h 6889521"/>
              <a:gd name="connsiteX122" fmla="*/ 15184 w 1364418"/>
              <a:gd name="connsiteY122" fmla="*/ 585934 h 6889521"/>
              <a:gd name="connsiteX123" fmla="*/ 22258 w 1364418"/>
              <a:gd name="connsiteY123" fmla="*/ 538948 h 6889521"/>
              <a:gd name="connsiteX124" fmla="*/ 26166 w 1364418"/>
              <a:gd name="connsiteY124" fmla="*/ 525163 h 6889521"/>
              <a:gd name="connsiteX125" fmla="*/ 52290 w 1364418"/>
              <a:gd name="connsiteY125" fmla="*/ 446567 h 6889521"/>
              <a:gd name="connsiteX126" fmla="*/ 51538 w 1364418"/>
              <a:gd name="connsiteY126" fmla="*/ 393828 h 6889521"/>
              <a:gd name="connsiteX127" fmla="*/ 51368 w 1364418"/>
              <a:gd name="connsiteY127" fmla="*/ 353137 h 6889521"/>
              <a:gd name="connsiteX128" fmla="*/ 55970 w 1364418"/>
              <a:gd name="connsiteY128" fmla="*/ 321428 h 6889521"/>
              <a:gd name="connsiteX129" fmla="*/ 57061 w 1364418"/>
              <a:gd name="connsiteY129" fmla="*/ 275771 h 6889521"/>
              <a:gd name="connsiteX130" fmla="*/ 74088 w 1364418"/>
              <a:gd name="connsiteY130" fmla="*/ 212860 h 6889521"/>
              <a:gd name="connsiteX131" fmla="*/ 65798 w 1364418"/>
              <a:gd name="connsiteY131" fmla="*/ 144983 h 6889521"/>
              <a:gd name="connsiteX132" fmla="*/ 78082 w 1364418"/>
              <a:gd name="connsiteY132" fmla="*/ 55288 h 6889521"/>
              <a:gd name="connsiteX133" fmla="*/ 37636 w 1364418"/>
              <a:gd name="connsiteY133" fmla="*/ 0 h 6889521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64484 w 1364418"/>
              <a:gd name="connsiteY5" fmla="*/ 6716710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64484 w 1364418"/>
              <a:gd name="connsiteY5" fmla="*/ 6716710 h 6858000"/>
              <a:gd name="connsiteX6" fmla="*/ 280651 w 1364418"/>
              <a:gd name="connsiteY6" fmla="*/ 6639873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81996 w 1364418"/>
              <a:gd name="connsiteY4" fmla="*/ 6792972 h 6858000"/>
              <a:gd name="connsiteX5" fmla="*/ 264484 w 1364418"/>
              <a:gd name="connsiteY5" fmla="*/ 6716710 h 6858000"/>
              <a:gd name="connsiteX6" fmla="*/ 280651 w 1364418"/>
              <a:gd name="connsiteY6" fmla="*/ 6639873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1364418" h="6858000">
                <a:moveTo>
                  <a:pt x="37636" y="0"/>
                </a:moveTo>
                <a:lnTo>
                  <a:pt x="1364418" y="0"/>
                </a:lnTo>
                <a:lnTo>
                  <a:pt x="1364418" y="6858000"/>
                </a:lnTo>
                <a:lnTo>
                  <a:pt x="245974" y="6857735"/>
                </a:lnTo>
                <a:cubicBezTo>
                  <a:pt x="246649" y="6829312"/>
                  <a:pt x="258792" y="6817314"/>
                  <a:pt x="281996" y="6792972"/>
                </a:cubicBezTo>
                <a:cubicBezTo>
                  <a:pt x="288036" y="6763449"/>
                  <a:pt x="261498" y="6738121"/>
                  <a:pt x="264484" y="6716710"/>
                </a:cubicBezTo>
                <a:cubicBezTo>
                  <a:pt x="264597" y="6714739"/>
                  <a:pt x="280538" y="6641844"/>
                  <a:pt x="280651" y="6639873"/>
                </a:cubicBezTo>
                <a:cubicBezTo>
                  <a:pt x="296114" y="6596543"/>
                  <a:pt x="335196" y="6519339"/>
                  <a:pt x="339152" y="6471804"/>
                </a:cubicBezTo>
                <a:lnTo>
                  <a:pt x="334570" y="6389835"/>
                </a:lnTo>
                <a:cubicBezTo>
                  <a:pt x="334613" y="6357588"/>
                  <a:pt x="338883" y="6333072"/>
                  <a:pt x="317792" y="6324679"/>
                </a:cubicBezTo>
                <a:cubicBezTo>
                  <a:pt x="308402" y="6306381"/>
                  <a:pt x="279168" y="6293695"/>
                  <a:pt x="278227" y="6280046"/>
                </a:cubicBezTo>
                <a:cubicBezTo>
                  <a:pt x="281050" y="6269969"/>
                  <a:pt x="290039" y="6265765"/>
                  <a:pt x="288000" y="6252834"/>
                </a:cubicBezTo>
                <a:lnTo>
                  <a:pt x="265992" y="6202459"/>
                </a:lnTo>
                <a:cubicBezTo>
                  <a:pt x="264772" y="6196814"/>
                  <a:pt x="268092" y="6158095"/>
                  <a:pt x="264790" y="6153037"/>
                </a:cubicBezTo>
                <a:cubicBezTo>
                  <a:pt x="302335" y="6114354"/>
                  <a:pt x="260378" y="6128837"/>
                  <a:pt x="280205" y="6078132"/>
                </a:cubicBezTo>
                <a:cubicBezTo>
                  <a:pt x="283657" y="6049622"/>
                  <a:pt x="275724" y="6059673"/>
                  <a:pt x="267592" y="6028119"/>
                </a:cubicBezTo>
                <a:cubicBezTo>
                  <a:pt x="277113" y="5988572"/>
                  <a:pt x="234727" y="5976018"/>
                  <a:pt x="252821" y="5926735"/>
                </a:cubicBezTo>
                <a:cubicBezTo>
                  <a:pt x="290324" y="5823532"/>
                  <a:pt x="288016" y="5757776"/>
                  <a:pt x="302333" y="5712857"/>
                </a:cubicBezTo>
                <a:cubicBezTo>
                  <a:pt x="310258" y="5688518"/>
                  <a:pt x="328236" y="5675288"/>
                  <a:pt x="332131" y="5660491"/>
                </a:cubicBezTo>
                <a:cubicBezTo>
                  <a:pt x="345782" y="5622696"/>
                  <a:pt x="344964" y="5595787"/>
                  <a:pt x="341254" y="5563435"/>
                </a:cubicBezTo>
                <a:cubicBezTo>
                  <a:pt x="335745" y="5537661"/>
                  <a:pt x="359171" y="5479228"/>
                  <a:pt x="368130" y="5437125"/>
                </a:cubicBezTo>
                <a:cubicBezTo>
                  <a:pt x="379868" y="5399640"/>
                  <a:pt x="373836" y="5420657"/>
                  <a:pt x="381698" y="5396260"/>
                </a:cubicBezTo>
                <a:cubicBezTo>
                  <a:pt x="395995" y="5391935"/>
                  <a:pt x="389433" y="5350429"/>
                  <a:pt x="397679" y="5330009"/>
                </a:cubicBezTo>
                <a:cubicBezTo>
                  <a:pt x="405925" y="5309589"/>
                  <a:pt x="420210" y="5291626"/>
                  <a:pt x="431172" y="5273739"/>
                </a:cubicBezTo>
                <a:cubicBezTo>
                  <a:pt x="426568" y="5263245"/>
                  <a:pt x="432286" y="5253790"/>
                  <a:pt x="440771" y="5241779"/>
                </a:cubicBezTo>
                <a:lnTo>
                  <a:pt x="451997" y="5225268"/>
                </a:lnTo>
                <a:lnTo>
                  <a:pt x="453017" y="5217684"/>
                </a:lnTo>
                <a:cubicBezTo>
                  <a:pt x="455252" y="5208685"/>
                  <a:pt x="458044" y="5200600"/>
                  <a:pt x="460358" y="5193377"/>
                </a:cubicBezTo>
                <a:lnTo>
                  <a:pt x="463661" y="5179288"/>
                </a:lnTo>
                <a:lnTo>
                  <a:pt x="464645" y="5173621"/>
                </a:lnTo>
                <a:lnTo>
                  <a:pt x="460279" y="5159961"/>
                </a:lnTo>
                <a:lnTo>
                  <a:pt x="466956" y="5144295"/>
                </a:lnTo>
                <a:lnTo>
                  <a:pt x="463889" y="5125185"/>
                </a:lnTo>
                <a:cubicBezTo>
                  <a:pt x="466252" y="5124475"/>
                  <a:pt x="468554" y="5123363"/>
                  <a:pt x="470719" y="5121884"/>
                </a:cubicBezTo>
                <a:lnTo>
                  <a:pt x="477755" y="5067850"/>
                </a:lnTo>
                <a:lnTo>
                  <a:pt x="480486" y="5060861"/>
                </a:lnTo>
                <a:lnTo>
                  <a:pt x="477190" y="5034192"/>
                </a:lnTo>
                <a:cubicBezTo>
                  <a:pt x="476699" y="5019824"/>
                  <a:pt x="477403" y="5006180"/>
                  <a:pt x="478744" y="4993030"/>
                </a:cubicBezTo>
                <a:lnTo>
                  <a:pt x="485653" y="4946844"/>
                </a:lnTo>
                <a:lnTo>
                  <a:pt x="481509" y="4932692"/>
                </a:lnTo>
                <a:cubicBezTo>
                  <a:pt x="481214" y="4911802"/>
                  <a:pt x="495319" y="4880686"/>
                  <a:pt x="496912" y="4858827"/>
                </a:cubicBezTo>
                <a:lnTo>
                  <a:pt x="502815" y="4821170"/>
                </a:lnTo>
                <a:lnTo>
                  <a:pt x="507548" y="4780965"/>
                </a:lnTo>
                <a:lnTo>
                  <a:pt x="508841" y="4750867"/>
                </a:lnTo>
                <a:lnTo>
                  <a:pt x="506648" y="4690749"/>
                </a:lnTo>
                <a:cubicBezTo>
                  <a:pt x="512729" y="4654213"/>
                  <a:pt x="491337" y="4623546"/>
                  <a:pt x="502128" y="4584173"/>
                </a:cubicBezTo>
                <a:cubicBezTo>
                  <a:pt x="488693" y="4519562"/>
                  <a:pt x="492047" y="4501522"/>
                  <a:pt x="497211" y="4444346"/>
                </a:cubicBezTo>
                <a:cubicBezTo>
                  <a:pt x="511033" y="4454946"/>
                  <a:pt x="497584" y="4394050"/>
                  <a:pt x="493776" y="4375228"/>
                </a:cubicBezTo>
                <a:cubicBezTo>
                  <a:pt x="491426" y="4334791"/>
                  <a:pt x="480594" y="4270639"/>
                  <a:pt x="474429" y="4214165"/>
                </a:cubicBezTo>
                <a:cubicBezTo>
                  <a:pt x="465297" y="4170832"/>
                  <a:pt x="480280" y="4120324"/>
                  <a:pt x="478502" y="4090296"/>
                </a:cubicBezTo>
                <a:lnTo>
                  <a:pt x="463758" y="4033999"/>
                </a:lnTo>
                <a:lnTo>
                  <a:pt x="464907" y="4031933"/>
                </a:lnTo>
                <a:cubicBezTo>
                  <a:pt x="467040" y="4022997"/>
                  <a:pt x="465967" y="4017669"/>
                  <a:pt x="463483" y="4013953"/>
                </a:cubicBezTo>
                <a:lnTo>
                  <a:pt x="449778" y="3974753"/>
                </a:lnTo>
                <a:lnTo>
                  <a:pt x="451376" y="3969950"/>
                </a:lnTo>
                <a:lnTo>
                  <a:pt x="444798" y="3933779"/>
                </a:lnTo>
                <a:lnTo>
                  <a:pt x="446129" y="3933093"/>
                </a:lnTo>
                <a:cubicBezTo>
                  <a:pt x="448961" y="3930731"/>
                  <a:pt x="450769" y="3927433"/>
                  <a:pt x="450483" y="3922082"/>
                </a:cubicBezTo>
                <a:cubicBezTo>
                  <a:pt x="471740" y="3927556"/>
                  <a:pt x="458283" y="3917724"/>
                  <a:pt x="455561" y="3901461"/>
                </a:cubicBezTo>
                <a:cubicBezTo>
                  <a:pt x="460173" y="3883426"/>
                  <a:pt x="474485" y="3829756"/>
                  <a:pt x="478155" y="3813873"/>
                </a:cubicBezTo>
                <a:cubicBezTo>
                  <a:pt x="477963" y="3811302"/>
                  <a:pt x="477772" y="3808732"/>
                  <a:pt x="477580" y="3806161"/>
                </a:cubicBezTo>
                <a:lnTo>
                  <a:pt x="477887" y="3805957"/>
                </a:lnTo>
                <a:cubicBezTo>
                  <a:pt x="478443" y="3804175"/>
                  <a:pt x="478509" y="3801600"/>
                  <a:pt x="477914" y="3797724"/>
                </a:cubicBezTo>
                <a:lnTo>
                  <a:pt x="476529" y="3792098"/>
                </a:lnTo>
                <a:lnTo>
                  <a:pt x="475413" y="3777135"/>
                </a:lnTo>
                <a:lnTo>
                  <a:pt x="477146" y="3771656"/>
                </a:lnTo>
                <a:lnTo>
                  <a:pt x="480889" y="3769007"/>
                </a:lnTo>
                <a:lnTo>
                  <a:pt x="480355" y="3767709"/>
                </a:lnTo>
                <a:cubicBezTo>
                  <a:pt x="472854" y="3758603"/>
                  <a:pt x="462858" y="3757457"/>
                  <a:pt x="489051" y="3738082"/>
                </a:cubicBezTo>
                <a:cubicBezTo>
                  <a:pt x="476420" y="3716230"/>
                  <a:pt x="492614" y="3707883"/>
                  <a:pt x="496397" y="3673397"/>
                </a:cubicBezTo>
                <a:cubicBezTo>
                  <a:pt x="485059" y="3661788"/>
                  <a:pt x="488117" y="3649813"/>
                  <a:pt x="495693" y="3637109"/>
                </a:cubicBezTo>
                <a:cubicBezTo>
                  <a:pt x="488827" y="3605834"/>
                  <a:pt x="498565" y="3573837"/>
                  <a:pt x="499136" y="3536883"/>
                </a:cubicBezTo>
                <a:cubicBezTo>
                  <a:pt x="483096" y="3500539"/>
                  <a:pt x="506170" y="3475121"/>
                  <a:pt x="506674" y="3435652"/>
                </a:cubicBezTo>
                <a:cubicBezTo>
                  <a:pt x="508209" y="3397466"/>
                  <a:pt x="505139" y="3338624"/>
                  <a:pt x="508345" y="3307769"/>
                </a:cubicBezTo>
                <a:cubicBezTo>
                  <a:pt x="522826" y="3292381"/>
                  <a:pt x="493343" y="3256540"/>
                  <a:pt x="525908" y="3250522"/>
                </a:cubicBezTo>
                <a:cubicBezTo>
                  <a:pt x="519705" y="3235893"/>
                  <a:pt x="504475" y="3230937"/>
                  <a:pt x="526333" y="3229163"/>
                </a:cubicBezTo>
                <a:cubicBezTo>
                  <a:pt x="524884" y="3224149"/>
                  <a:pt x="525919" y="3220404"/>
                  <a:pt x="528156" y="3217217"/>
                </a:cubicBezTo>
                <a:lnTo>
                  <a:pt x="514991" y="3183755"/>
                </a:lnTo>
                <a:lnTo>
                  <a:pt x="515492" y="3178642"/>
                </a:lnTo>
                <a:lnTo>
                  <a:pt x="503092" y="3158586"/>
                </a:lnTo>
                <a:lnTo>
                  <a:pt x="488277" y="3129034"/>
                </a:lnTo>
                <a:lnTo>
                  <a:pt x="488942" y="3126682"/>
                </a:lnTo>
                <a:lnTo>
                  <a:pt x="479810" y="3114519"/>
                </a:lnTo>
                <a:cubicBezTo>
                  <a:pt x="476044" y="3110886"/>
                  <a:pt x="471657" y="3108020"/>
                  <a:pt x="466419" y="3106272"/>
                </a:cubicBezTo>
                <a:cubicBezTo>
                  <a:pt x="479357" y="3049949"/>
                  <a:pt x="446991" y="3011906"/>
                  <a:pt x="439149" y="2958185"/>
                </a:cubicBezTo>
                <a:cubicBezTo>
                  <a:pt x="423473" y="2895670"/>
                  <a:pt x="402616" y="2832884"/>
                  <a:pt x="381763" y="2762989"/>
                </a:cubicBezTo>
                <a:cubicBezTo>
                  <a:pt x="340504" y="2718141"/>
                  <a:pt x="357875" y="2611979"/>
                  <a:pt x="330681" y="2554718"/>
                </a:cubicBezTo>
                <a:cubicBezTo>
                  <a:pt x="354561" y="2510384"/>
                  <a:pt x="312857" y="2522616"/>
                  <a:pt x="310775" y="2485734"/>
                </a:cubicBezTo>
                <a:cubicBezTo>
                  <a:pt x="283880" y="2505125"/>
                  <a:pt x="334754" y="2437857"/>
                  <a:pt x="301498" y="2447068"/>
                </a:cubicBezTo>
                <a:cubicBezTo>
                  <a:pt x="302171" y="2440064"/>
                  <a:pt x="286502" y="2432988"/>
                  <a:pt x="288459" y="2425819"/>
                </a:cubicBezTo>
                <a:lnTo>
                  <a:pt x="294458" y="2402874"/>
                </a:lnTo>
                <a:lnTo>
                  <a:pt x="297070" y="2381443"/>
                </a:lnTo>
                <a:cubicBezTo>
                  <a:pt x="291389" y="2355877"/>
                  <a:pt x="281925" y="2295004"/>
                  <a:pt x="273399" y="2261920"/>
                </a:cubicBezTo>
                <a:cubicBezTo>
                  <a:pt x="264489" y="2250852"/>
                  <a:pt x="256407" y="2208397"/>
                  <a:pt x="263286" y="2195378"/>
                </a:cubicBezTo>
                <a:cubicBezTo>
                  <a:pt x="262597" y="2185499"/>
                  <a:pt x="238753" y="2164596"/>
                  <a:pt x="247503" y="2155135"/>
                </a:cubicBezTo>
                <a:cubicBezTo>
                  <a:pt x="257474" y="2141929"/>
                  <a:pt x="229406" y="2121310"/>
                  <a:pt x="244961" y="2118008"/>
                </a:cubicBezTo>
                <a:cubicBezTo>
                  <a:pt x="225493" y="2103116"/>
                  <a:pt x="245373" y="2072196"/>
                  <a:pt x="245954" y="2050531"/>
                </a:cubicBezTo>
                <a:cubicBezTo>
                  <a:pt x="228015" y="2040209"/>
                  <a:pt x="246924" y="2004931"/>
                  <a:pt x="237760" y="1963269"/>
                </a:cubicBezTo>
                <a:cubicBezTo>
                  <a:pt x="217314" y="1952304"/>
                  <a:pt x="249162" y="1930958"/>
                  <a:pt x="218938" y="1906352"/>
                </a:cubicBezTo>
                <a:cubicBezTo>
                  <a:pt x="211894" y="1889396"/>
                  <a:pt x="204207" y="1891128"/>
                  <a:pt x="195495" y="1861531"/>
                </a:cubicBezTo>
                <a:cubicBezTo>
                  <a:pt x="152756" y="1820122"/>
                  <a:pt x="167197" y="1775736"/>
                  <a:pt x="149294" y="1732919"/>
                </a:cubicBezTo>
                <a:cubicBezTo>
                  <a:pt x="132272" y="1683226"/>
                  <a:pt x="131129" y="1708347"/>
                  <a:pt x="121605" y="1663540"/>
                </a:cubicBezTo>
                <a:cubicBezTo>
                  <a:pt x="131383" y="1652207"/>
                  <a:pt x="129824" y="1627305"/>
                  <a:pt x="120731" y="1615777"/>
                </a:cubicBezTo>
                <a:cubicBezTo>
                  <a:pt x="113324" y="1591298"/>
                  <a:pt x="125561" y="1582061"/>
                  <a:pt x="101526" y="1563678"/>
                </a:cubicBezTo>
                <a:cubicBezTo>
                  <a:pt x="118336" y="1562186"/>
                  <a:pt x="95368" y="1514217"/>
                  <a:pt x="114606" y="1519474"/>
                </a:cubicBezTo>
                <a:cubicBezTo>
                  <a:pt x="124662" y="1497831"/>
                  <a:pt x="99126" y="1498809"/>
                  <a:pt x="107348" y="1477995"/>
                </a:cubicBezTo>
                <a:cubicBezTo>
                  <a:pt x="102372" y="1450946"/>
                  <a:pt x="98082" y="1395585"/>
                  <a:pt x="93433" y="1373769"/>
                </a:cubicBezTo>
                <a:lnTo>
                  <a:pt x="101740" y="1307086"/>
                </a:lnTo>
                <a:cubicBezTo>
                  <a:pt x="61518" y="1238798"/>
                  <a:pt x="128597" y="1302829"/>
                  <a:pt x="102928" y="1189033"/>
                </a:cubicBezTo>
                <a:cubicBezTo>
                  <a:pt x="96991" y="1183619"/>
                  <a:pt x="100433" y="1168361"/>
                  <a:pt x="107613" y="1168288"/>
                </a:cubicBezTo>
                <a:cubicBezTo>
                  <a:pt x="104521" y="1161401"/>
                  <a:pt x="88898" y="1146763"/>
                  <a:pt x="99895" y="1142577"/>
                </a:cubicBezTo>
                <a:cubicBezTo>
                  <a:pt x="98248" y="1123927"/>
                  <a:pt x="94639" y="1105753"/>
                  <a:pt x="89201" y="1088484"/>
                </a:cubicBezTo>
                <a:lnTo>
                  <a:pt x="77937" y="1016103"/>
                </a:lnTo>
                <a:cubicBezTo>
                  <a:pt x="78422" y="988163"/>
                  <a:pt x="78908" y="981994"/>
                  <a:pt x="79393" y="954054"/>
                </a:cubicBezTo>
                <a:cubicBezTo>
                  <a:pt x="74607" y="950500"/>
                  <a:pt x="84928" y="922140"/>
                  <a:pt x="90309" y="921368"/>
                </a:cubicBezTo>
                <a:cubicBezTo>
                  <a:pt x="87566" y="916400"/>
                  <a:pt x="66268" y="901306"/>
                  <a:pt x="74258" y="896999"/>
                </a:cubicBezTo>
                <a:cubicBezTo>
                  <a:pt x="69492" y="868759"/>
                  <a:pt x="58957" y="842759"/>
                  <a:pt x="43666" y="821517"/>
                </a:cubicBezTo>
                <a:cubicBezTo>
                  <a:pt x="35059" y="797243"/>
                  <a:pt x="27646" y="764612"/>
                  <a:pt x="22616" y="751353"/>
                </a:cubicBezTo>
                <a:cubicBezTo>
                  <a:pt x="22469" y="741312"/>
                  <a:pt x="22321" y="731271"/>
                  <a:pt x="22174" y="721230"/>
                </a:cubicBezTo>
                <a:lnTo>
                  <a:pt x="7845" y="681659"/>
                </a:lnTo>
                <a:cubicBezTo>
                  <a:pt x="-21513" y="678654"/>
                  <a:pt x="41748" y="630810"/>
                  <a:pt x="31306" y="619315"/>
                </a:cubicBezTo>
                <a:cubicBezTo>
                  <a:pt x="37997" y="611016"/>
                  <a:pt x="17724" y="592108"/>
                  <a:pt x="15184" y="585934"/>
                </a:cubicBezTo>
                <a:cubicBezTo>
                  <a:pt x="14724" y="571597"/>
                  <a:pt x="22718" y="553285"/>
                  <a:pt x="22258" y="538948"/>
                </a:cubicBezTo>
                <a:cubicBezTo>
                  <a:pt x="22152" y="531703"/>
                  <a:pt x="26272" y="532408"/>
                  <a:pt x="26166" y="525163"/>
                </a:cubicBezTo>
                <a:cubicBezTo>
                  <a:pt x="28507" y="511668"/>
                  <a:pt x="56166" y="464433"/>
                  <a:pt x="52290" y="446567"/>
                </a:cubicBezTo>
                <a:cubicBezTo>
                  <a:pt x="47300" y="425186"/>
                  <a:pt x="52062" y="408582"/>
                  <a:pt x="51538" y="393828"/>
                </a:cubicBezTo>
                <a:cubicBezTo>
                  <a:pt x="51481" y="380264"/>
                  <a:pt x="51425" y="366701"/>
                  <a:pt x="51368" y="353137"/>
                </a:cubicBezTo>
                <a:cubicBezTo>
                  <a:pt x="50053" y="345863"/>
                  <a:pt x="61696" y="333814"/>
                  <a:pt x="55970" y="321428"/>
                </a:cubicBezTo>
                <a:cubicBezTo>
                  <a:pt x="56334" y="306209"/>
                  <a:pt x="56697" y="290990"/>
                  <a:pt x="57061" y="275771"/>
                </a:cubicBezTo>
                <a:cubicBezTo>
                  <a:pt x="46146" y="254441"/>
                  <a:pt x="87623" y="243671"/>
                  <a:pt x="74088" y="212860"/>
                </a:cubicBezTo>
                <a:cubicBezTo>
                  <a:pt x="92367" y="188146"/>
                  <a:pt x="68261" y="179672"/>
                  <a:pt x="65798" y="144983"/>
                </a:cubicBezTo>
                <a:cubicBezTo>
                  <a:pt x="52661" y="119338"/>
                  <a:pt x="79134" y="90517"/>
                  <a:pt x="78082" y="55288"/>
                </a:cubicBezTo>
                <a:lnTo>
                  <a:pt x="3763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33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638CD8F3-FC4C-4395-9905-F3E394BA7228}"/>
              </a:ext>
            </a:extLst>
          </p:cNvPr>
          <p:cNvSpPr txBox="1"/>
          <p:nvPr/>
        </p:nvSpPr>
        <p:spPr>
          <a:xfrm>
            <a:off x="1958020" y="947271"/>
            <a:ext cx="8262426" cy="4990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i="0" dirty="0">
                <a:solidFill>
                  <a:schemeClr val="tx1">
                    <a:alpha val="80000"/>
                  </a:schemeClr>
                </a:solidFill>
                <a:effectLst/>
              </a:rPr>
              <a:t>PREGUNTAS ACERCA DE LA APP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b="1" i="0" dirty="0"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chemeClr val="tx1">
                    <a:alpha val="80000"/>
                  </a:schemeClr>
                </a:solidFill>
                <a:effectLst/>
              </a:rPr>
              <a:t>Podemos </a:t>
            </a:r>
            <a:r>
              <a:rPr lang="en-US" sz="1700" b="1" i="0" dirty="0" err="1">
                <a:solidFill>
                  <a:schemeClr val="tx1">
                    <a:alpha val="80000"/>
                  </a:schemeClr>
                </a:solidFill>
                <a:effectLst/>
              </a:rPr>
              <a:t>ajustar</a:t>
            </a:r>
            <a:r>
              <a:rPr lang="en-US" sz="1700" b="1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700" b="1" i="0" dirty="0" err="1">
                <a:solidFill>
                  <a:schemeClr val="tx1">
                    <a:alpha val="80000"/>
                  </a:schemeClr>
                </a:solidFill>
                <a:effectLst/>
              </a:rPr>
              <a:t>los</a:t>
            </a:r>
            <a:r>
              <a:rPr lang="en-US" sz="1700" b="1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700" b="1" i="0" dirty="0" err="1">
                <a:solidFill>
                  <a:schemeClr val="tx1">
                    <a:alpha val="80000"/>
                  </a:schemeClr>
                </a:solidFill>
                <a:effectLst/>
              </a:rPr>
              <a:t>parámetros</a:t>
            </a:r>
            <a:r>
              <a:rPr lang="en-US" sz="1700" b="1" i="0" dirty="0">
                <a:solidFill>
                  <a:schemeClr val="tx1">
                    <a:alpha val="80000"/>
                  </a:schemeClr>
                </a:solidFill>
                <a:effectLst/>
              </a:rPr>
              <a:t> de </a:t>
            </a:r>
            <a:r>
              <a:rPr lang="en-US" sz="1700" b="1" i="0" dirty="0" err="1">
                <a:solidFill>
                  <a:schemeClr val="tx1">
                    <a:alpha val="80000"/>
                  </a:schemeClr>
                </a:solidFill>
                <a:effectLst/>
              </a:rPr>
              <a:t>coste</a:t>
            </a:r>
            <a:r>
              <a:rPr lang="en-US" sz="1700" b="1" i="0" dirty="0">
                <a:solidFill>
                  <a:schemeClr val="tx1">
                    <a:alpha val="80000"/>
                  </a:schemeClr>
                </a:solidFill>
                <a:effectLst/>
              </a:rPr>
              <a:t>?</a:t>
            </a: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 </a:t>
            </a:r>
            <a:r>
              <a:rPr lang="en-US" sz="17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Sí</a:t>
            </a: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, </a:t>
            </a:r>
            <a:r>
              <a:rPr lang="en-US" sz="17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desde</a:t>
            </a: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la app (C0, Pu, Pd, </a:t>
            </a:r>
            <a:r>
              <a:rPr lang="en-US" sz="17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Pf</a:t>
            </a: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) para </a:t>
            </a:r>
            <a:r>
              <a:rPr lang="en-US" sz="17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análisis</a:t>
            </a: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de </a:t>
            </a:r>
            <a:r>
              <a:rPr lang="en-US" sz="17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sensibilidad</a:t>
            </a: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0" i="0" dirty="0"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chemeClr val="tx1">
                    <a:alpha val="80000"/>
                  </a:schemeClr>
                </a:solidFill>
                <a:effectLst/>
              </a:rPr>
              <a:t>¿</a:t>
            </a:r>
            <a:r>
              <a:rPr lang="en-US" sz="1700" b="1" i="0" dirty="0" err="1">
                <a:solidFill>
                  <a:schemeClr val="tx1">
                    <a:alpha val="80000"/>
                  </a:schemeClr>
                </a:solidFill>
                <a:effectLst/>
              </a:rPr>
              <a:t>Qué</a:t>
            </a:r>
            <a:r>
              <a:rPr lang="en-US" sz="1700" b="1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700" b="1" i="0" dirty="0" err="1">
                <a:solidFill>
                  <a:schemeClr val="tx1">
                    <a:alpha val="80000"/>
                  </a:schemeClr>
                </a:solidFill>
                <a:effectLst/>
              </a:rPr>
              <a:t>pasa</a:t>
            </a:r>
            <a:r>
              <a:rPr lang="en-US" sz="1700" b="1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700" b="1" i="0" dirty="0" err="1">
                <a:solidFill>
                  <a:schemeClr val="tx1">
                    <a:alpha val="80000"/>
                  </a:schemeClr>
                </a:solidFill>
                <a:effectLst/>
              </a:rPr>
              <a:t>si</a:t>
            </a:r>
            <a:r>
              <a:rPr lang="en-US" sz="1700" b="1" i="0" dirty="0">
                <a:solidFill>
                  <a:schemeClr val="tx1">
                    <a:alpha val="80000"/>
                  </a:schemeClr>
                </a:solidFill>
                <a:effectLst/>
              </a:rPr>
              <a:t> cambia la </a:t>
            </a:r>
            <a:r>
              <a:rPr lang="en-US" sz="1700" b="1" i="0" dirty="0" err="1">
                <a:solidFill>
                  <a:schemeClr val="tx1">
                    <a:alpha val="80000"/>
                  </a:schemeClr>
                </a:solidFill>
                <a:effectLst/>
              </a:rPr>
              <a:t>política</a:t>
            </a:r>
            <a:r>
              <a:rPr lang="en-US" sz="1700" b="1" i="0" dirty="0">
                <a:solidFill>
                  <a:schemeClr val="tx1">
                    <a:alpha val="80000"/>
                  </a:schemeClr>
                </a:solidFill>
                <a:effectLst/>
              </a:rPr>
              <a:t> de SLA?</a:t>
            </a: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 Se </a:t>
            </a:r>
            <a:r>
              <a:rPr lang="en-US" sz="17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recalibran</a:t>
            </a: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7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los</a:t>
            </a: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7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parámetros</a:t>
            </a: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y/o </a:t>
            </a:r>
            <a:r>
              <a:rPr lang="en-US" sz="17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el</a:t>
            </a: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umbral; </a:t>
            </a:r>
            <a:r>
              <a:rPr lang="en-US" sz="17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el</a:t>
            </a: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pipeline se </a:t>
            </a:r>
            <a:r>
              <a:rPr lang="en-US" sz="17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reentrena</a:t>
            </a: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7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periódicamente</a:t>
            </a: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0" i="0" dirty="0"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chemeClr val="tx1">
                    <a:alpha val="80000"/>
                  </a:schemeClr>
                </a:solidFill>
                <a:effectLst/>
              </a:rPr>
              <a:t>¿Es explicable?</a:t>
            </a: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 </a:t>
            </a:r>
            <a:r>
              <a:rPr lang="en-US" sz="17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Sí</a:t>
            </a: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: se </a:t>
            </a:r>
            <a:r>
              <a:rPr lang="en-US" sz="17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puede</a:t>
            </a: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7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activar</a:t>
            </a: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un </a:t>
            </a:r>
            <a:r>
              <a:rPr lang="en-US" sz="17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informe</a:t>
            </a: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de </a:t>
            </a:r>
            <a:r>
              <a:rPr lang="en-US" sz="1700" b="1" i="0" dirty="0" err="1">
                <a:solidFill>
                  <a:schemeClr val="tx1">
                    <a:alpha val="80000"/>
                  </a:schemeClr>
                </a:solidFill>
                <a:effectLst/>
              </a:rPr>
              <a:t>contribuciones</a:t>
            </a: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 (palabras/claves y campos que </a:t>
            </a:r>
            <a:r>
              <a:rPr lang="en-US" sz="17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más</a:t>
            </a: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7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influyen</a:t>
            </a: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0" i="0" dirty="0"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chemeClr val="tx1">
                    <a:alpha val="80000"/>
                  </a:schemeClr>
                </a:solidFill>
                <a:effectLst/>
              </a:rPr>
              <a:t>¿</a:t>
            </a:r>
            <a:r>
              <a:rPr lang="en-US" sz="1700" b="1" i="0" dirty="0" err="1">
                <a:solidFill>
                  <a:schemeClr val="tx1">
                    <a:alpha val="80000"/>
                  </a:schemeClr>
                </a:solidFill>
                <a:effectLst/>
              </a:rPr>
              <a:t>Qué</a:t>
            </a:r>
            <a:r>
              <a:rPr lang="en-US" sz="1700" b="1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700" b="1" i="0" dirty="0" err="1">
                <a:solidFill>
                  <a:schemeClr val="tx1">
                    <a:alpha val="80000"/>
                  </a:schemeClr>
                </a:solidFill>
                <a:effectLst/>
              </a:rPr>
              <a:t>necesito</a:t>
            </a:r>
            <a:r>
              <a:rPr lang="en-US" sz="1700" b="1" i="0" dirty="0">
                <a:solidFill>
                  <a:schemeClr val="tx1">
                    <a:alpha val="80000"/>
                  </a:schemeClr>
                </a:solidFill>
                <a:effectLst/>
              </a:rPr>
              <a:t> para </a:t>
            </a:r>
            <a:r>
              <a:rPr lang="en-US" sz="1700" b="1" i="0" dirty="0" err="1">
                <a:solidFill>
                  <a:schemeClr val="tx1">
                    <a:alpha val="80000"/>
                  </a:schemeClr>
                </a:solidFill>
                <a:effectLst/>
              </a:rPr>
              <a:t>producción</a:t>
            </a:r>
            <a:r>
              <a:rPr lang="en-US" sz="1700" b="1" i="0" dirty="0">
                <a:solidFill>
                  <a:schemeClr val="tx1">
                    <a:alpha val="80000"/>
                  </a:schemeClr>
                </a:solidFill>
                <a:effectLst/>
              </a:rPr>
              <a:t>?</a:t>
            </a: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 </a:t>
            </a:r>
            <a:r>
              <a:rPr lang="en-US" sz="17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Mantener</a:t>
            </a: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la </a:t>
            </a:r>
            <a:r>
              <a:rPr lang="en-US" sz="17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misma</a:t>
            </a: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7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versión</a:t>
            </a: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de </a:t>
            </a:r>
            <a:r>
              <a:rPr lang="en-US" sz="17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librerías</a:t>
            </a: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del </a:t>
            </a:r>
            <a:r>
              <a:rPr lang="en-US" sz="17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entrenamiento</a:t>
            </a: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, y </a:t>
            </a:r>
            <a:r>
              <a:rPr lang="en-US" sz="17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refrescar</a:t>
            </a: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7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el</a:t>
            </a: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7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modelo</a:t>
            </a: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7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según</a:t>
            </a: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7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el</a:t>
            </a: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7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ciclo</a:t>
            </a: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de </a:t>
            </a:r>
            <a:r>
              <a:rPr lang="en-US" sz="17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datos</a:t>
            </a: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6155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D87C770-C6D6-A45D-CBF1-4EED9A2A5748}"/>
              </a:ext>
            </a:extLst>
          </p:cNvPr>
          <p:cNvSpPr txBox="1"/>
          <p:nvPr/>
        </p:nvSpPr>
        <p:spPr>
          <a:xfrm>
            <a:off x="471876" y="1728592"/>
            <a:ext cx="11189855" cy="467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endParaRPr lang="en-US" sz="2000" i="0" dirty="0">
              <a:effectLst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653AA78-8D21-3F54-EA52-0E0DE074F0D8}"/>
              </a:ext>
            </a:extLst>
          </p:cNvPr>
          <p:cNvSpPr txBox="1"/>
          <p:nvPr/>
        </p:nvSpPr>
        <p:spPr>
          <a:xfrm>
            <a:off x="1617189" y="4849570"/>
            <a:ext cx="8548985" cy="1589731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i="1" dirty="0"/>
              <a:t>SLA</a:t>
            </a:r>
            <a:r>
              <a:rPr lang="en-US" b="1" dirty="0"/>
              <a:t> = Service Level Agreement</a:t>
            </a:r>
            <a:r>
              <a:rPr lang="en-US" dirty="0"/>
              <a:t>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español</a:t>
            </a:r>
            <a:r>
              <a:rPr lang="en-US" dirty="0"/>
              <a:t>, </a:t>
            </a:r>
            <a:r>
              <a:rPr lang="en-US" b="1" dirty="0" err="1"/>
              <a:t>Acuerdo</a:t>
            </a:r>
            <a:r>
              <a:rPr lang="en-US" b="1" dirty="0"/>
              <a:t> de Nivel de </a:t>
            </a:r>
            <a:r>
              <a:rPr lang="en-US" b="1" dirty="0" err="1"/>
              <a:t>Servicio</a:t>
            </a:r>
            <a:r>
              <a:rPr lang="en-US" dirty="0"/>
              <a:t>).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Es un </a:t>
            </a:r>
            <a:r>
              <a:rPr lang="en-US" b="1" dirty="0" err="1"/>
              <a:t>compromiso</a:t>
            </a:r>
            <a:r>
              <a:rPr lang="en-US" b="1" dirty="0"/>
              <a:t> formal</a:t>
            </a:r>
            <a:r>
              <a:rPr lang="en-US" dirty="0"/>
              <a:t> (</a:t>
            </a:r>
            <a:r>
              <a:rPr lang="en-US" dirty="0" err="1"/>
              <a:t>contrato</a:t>
            </a:r>
            <a:r>
              <a:rPr lang="en-US" dirty="0"/>
              <a:t> o </a:t>
            </a:r>
            <a:r>
              <a:rPr lang="en-US" dirty="0" err="1"/>
              <a:t>política</a:t>
            </a:r>
            <a:r>
              <a:rPr lang="en-US" dirty="0"/>
              <a:t> interna) que </a:t>
            </a:r>
            <a:r>
              <a:rPr lang="en-US" dirty="0" err="1"/>
              <a:t>fija</a:t>
            </a:r>
            <a:r>
              <a:rPr lang="en-US" dirty="0"/>
              <a:t> </a:t>
            </a:r>
            <a:r>
              <a:rPr lang="en-US" b="1" dirty="0" err="1"/>
              <a:t>objetivos</a:t>
            </a:r>
            <a:r>
              <a:rPr lang="en-US" b="1" dirty="0"/>
              <a:t> </a:t>
            </a:r>
            <a:r>
              <a:rPr lang="en-US" b="1" dirty="0" err="1"/>
              <a:t>medibles</a:t>
            </a:r>
            <a:r>
              <a:rPr lang="en-US" dirty="0"/>
              <a:t> de </a:t>
            </a:r>
            <a:r>
              <a:rPr lang="en-US" dirty="0" err="1"/>
              <a:t>servicio</a:t>
            </a:r>
            <a:r>
              <a:rPr lang="en-US" dirty="0"/>
              <a:t> entre </a:t>
            </a:r>
            <a:r>
              <a:rPr lang="en-US" dirty="0" err="1"/>
              <a:t>áreas</a:t>
            </a:r>
            <a:r>
              <a:rPr lang="en-US" dirty="0"/>
              <a:t> o con un </a:t>
            </a:r>
            <a:r>
              <a:rPr lang="en-US" dirty="0" err="1"/>
              <a:t>cliente</a:t>
            </a:r>
            <a:r>
              <a:rPr lang="en-US" dirty="0"/>
              <a:t>: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Un </a:t>
            </a:r>
            <a:r>
              <a:rPr lang="en-US" dirty="0" err="1"/>
              <a:t>ejemplo</a:t>
            </a:r>
            <a:r>
              <a:rPr lang="en-US" dirty="0"/>
              <a:t>, </a:t>
            </a:r>
            <a:r>
              <a:rPr lang="en-US" i="1" dirty="0"/>
              <a:t>“responder a </a:t>
            </a:r>
            <a:r>
              <a:rPr lang="en-US" i="1" dirty="0" err="1"/>
              <a:t>cada</a:t>
            </a:r>
            <a:r>
              <a:rPr lang="en-US" i="1" dirty="0"/>
              <a:t> </a:t>
            </a:r>
            <a:r>
              <a:rPr lang="en-US" i="1" dirty="0" err="1"/>
              <a:t>queja</a:t>
            </a:r>
            <a:r>
              <a:rPr lang="en-US" i="1" dirty="0"/>
              <a:t> </a:t>
            </a:r>
            <a:r>
              <a:rPr lang="en-US" i="1" dirty="0" err="1"/>
              <a:t>en</a:t>
            </a:r>
            <a:r>
              <a:rPr lang="en-US" i="1" dirty="0"/>
              <a:t> ≤ 3 días </a:t>
            </a:r>
            <a:r>
              <a:rPr lang="en-US" i="1" dirty="0" err="1"/>
              <a:t>hábiles</a:t>
            </a:r>
            <a:r>
              <a:rPr lang="en-US" i="1" dirty="0"/>
              <a:t> y resolver </a:t>
            </a:r>
            <a:r>
              <a:rPr lang="en-US" i="1" dirty="0" err="1"/>
              <a:t>en</a:t>
            </a:r>
            <a:r>
              <a:rPr lang="en-US" i="1" dirty="0"/>
              <a:t> ≤ 10”</a:t>
            </a:r>
            <a:r>
              <a:rPr lang="en-US" dirty="0"/>
              <a:t>.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57162A0-50FA-F53B-DE16-57B76493364C}"/>
              </a:ext>
            </a:extLst>
          </p:cNvPr>
          <p:cNvSpPr txBox="1"/>
          <p:nvPr/>
        </p:nvSpPr>
        <p:spPr>
          <a:xfrm>
            <a:off x="455113" y="1796346"/>
            <a:ext cx="10680525" cy="2704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i="0" u="sng" dirty="0" err="1">
                <a:solidFill>
                  <a:srgbClr val="002060"/>
                </a:solidFill>
                <a:effectLst/>
              </a:rPr>
              <a:t>Problema</a:t>
            </a:r>
            <a:br>
              <a:rPr lang="en-US" sz="2400" i="0" dirty="0">
                <a:effectLst/>
              </a:rPr>
            </a:br>
            <a:r>
              <a:rPr lang="en-US" sz="2400" dirty="0"/>
              <a:t> </a:t>
            </a:r>
            <a:r>
              <a:rPr lang="en-US" sz="2400" i="0" dirty="0" err="1">
                <a:effectLst/>
              </a:rPr>
              <a:t>Clasificar</a:t>
            </a:r>
            <a:r>
              <a:rPr lang="en-US" sz="2400" i="0" dirty="0">
                <a:effectLst/>
              </a:rPr>
              <a:t> </a:t>
            </a:r>
            <a:r>
              <a:rPr lang="en-US" sz="2400" i="0" dirty="0" err="1">
                <a:effectLst/>
              </a:rPr>
              <a:t>si</a:t>
            </a:r>
            <a:r>
              <a:rPr lang="en-US" sz="2400" i="0" dirty="0">
                <a:effectLst/>
              </a:rPr>
              <a:t> </a:t>
            </a:r>
            <a:r>
              <a:rPr lang="en-US" sz="2400" i="0" dirty="0" err="1">
                <a:effectLst/>
              </a:rPr>
              <a:t>una</a:t>
            </a:r>
            <a:r>
              <a:rPr lang="en-US" sz="2400" i="0" dirty="0">
                <a:effectLst/>
              </a:rPr>
              <a:t> </a:t>
            </a:r>
            <a:r>
              <a:rPr lang="en-US" sz="2400" i="0" dirty="0" err="1">
                <a:effectLst/>
              </a:rPr>
              <a:t>reclamación</a:t>
            </a:r>
            <a:r>
              <a:rPr lang="en-US" sz="2400" i="0" dirty="0">
                <a:effectLst/>
              </a:rPr>
              <a:t> </a:t>
            </a:r>
            <a:r>
              <a:rPr lang="en-US" sz="2400" i="0" dirty="0" err="1">
                <a:effectLst/>
              </a:rPr>
              <a:t>tendrá</a:t>
            </a:r>
            <a:r>
              <a:rPr lang="en-US" sz="2400" i="0" dirty="0">
                <a:effectLst/>
              </a:rPr>
              <a:t> </a:t>
            </a:r>
            <a:r>
              <a:rPr lang="en-US" sz="2400" i="0" dirty="0" err="1">
                <a:effectLst/>
              </a:rPr>
              <a:t>respuesta</a:t>
            </a:r>
            <a:r>
              <a:rPr lang="en-US" sz="2400" i="0" dirty="0">
                <a:effectLst/>
              </a:rPr>
              <a:t> </a:t>
            </a:r>
            <a:r>
              <a:rPr lang="en-US" sz="2400" i="0" dirty="0" err="1">
                <a:effectLst/>
              </a:rPr>
              <a:t>oportuna</a:t>
            </a:r>
            <a:r>
              <a:rPr lang="en-US" sz="2400" i="0" dirty="0">
                <a:effectLst/>
              </a:rPr>
              <a:t> 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i="0" dirty="0">
                <a:effectLst/>
              </a:rPr>
              <a:t>(</a:t>
            </a:r>
            <a:r>
              <a:rPr lang="en-US" sz="2400" i="1" dirty="0">
                <a:effectLst/>
              </a:rPr>
              <a:t>“Timely response?” = Yes/No</a:t>
            </a:r>
            <a:r>
              <a:rPr lang="en-US" sz="2400" i="0" dirty="0">
                <a:effectLst/>
              </a:rPr>
              <a:t>). 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i="0" u="sng" dirty="0">
                <a:solidFill>
                  <a:srgbClr val="002060"/>
                </a:solidFill>
                <a:effectLst/>
              </a:rPr>
              <a:t>El </a:t>
            </a:r>
            <a:r>
              <a:rPr lang="en-US" sz="2400" b="1" i="0" u="sng" dirty="0" err="1">
                <a:solidFill>
                  <a:srgbClr val="002060"/>
                </a:solidFill>
                <a:effectLst/>
              </a:rPr>
              <a:t>objetivo</a:t>
            </a:r>
            <a:r>
              <a:rPr lang="en-US" sz="2400" b="1" i="0" u="sng" dirty="0">
                <a:solidFill>
                  <a:srgbClr val="002060"/>
                </a:solidFill>
                <a:effectLst/>
              </a:rPr>
              <a:t> </a:t>
            </a:r>
            <a:r>
              <a:rPr lang="en-US" sz="2400" b="1" i="0" u="sng" dirty="0" err="1">
                <a:solidFill>
                  <a:srgbClr val="002060"/>
                </a:solidFill>
                <a:effectLst/>
              </a:rPr>
              <a:t>operacional</a:t>
            </a:r>
            <a:r>
              <a:rPr lang="en-US" sz="2400" b="1" i="0" u="sng" dirty="0">
                <a:solidFill>
                  <a:srgbClr val="002060"/>
                </a:solidFill>
                <a:effectLst/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</a:rPr>
              <a:t> </a:t>
            </a:r>
            <a:r>
              <a:rPr lang="en-US" sz="2400" i="0" dirty="0" err="1">
                <a:effectLst/>
              </a:rPr>
              <a:t>Priorizar</a:t>
            </a:r>
            <a:r>
              <a:rPr lang="en-US" sz="2400" i="0" dirty="0">
                <a:effectLst/>
              </a:rPr>
              <a:t> </a:t>
            </a:r>
            <a:r>
              <a:rPr lang="en-US" sz="2400" i="0" dirty="0" err="1">
                <a:effectLst/>
              </a:rPr>
              <a:t>casos</a:t>
            </a:r>
            <a:r>
              <a:rPr lang="en-US" sz="2400" i="0" dirty="0">
                <a:effectLst/>
              </a:rPr>
              <a:t> con </a:t>
            </a:r>
            <a:r>
              <a:rPr lang="en-US" sz="2400" i="0" dirty="0" err="1">
                <a:effectLst/>
              </a:rPr>
              <a:t>riesgo</a:t>
            </a:r>
            <a:r>
              <a:rPr lang="en-US" sz="2400" i="0" dirty="0">
                <a:effectLst/>
              </a:rPr>
              <a:t> de “No”)</a:t>
            </a:r>
          </a:p>
          <a:p>
            <a:pPr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i="0" dirty="0" err="1">
                <a:effectLst/>
              </a:rPr>
              <a:t>Reducir</a:t>
            </a:r>
            <a:r>
              <a:rPr lang="en-US" sz="2400" i="0" dirty="0">
                <a:effectLst/>
              </a:rPr>
              <a:t> </a:t>
            </a:r>
            <a:r>
              <a:rPr lang="en-US" sz="2400" i="0" dirty="0" err="1">
                <a:effectLst/>
              </a:rPr>
              <a:t>costes</a:t>
            </a:r>
            <a:r>
              <a:rPr lang="en-US" sz="2400" i="0" dirty="0">
                <a:effectLst/>
              </a:rPr>
              <a:t> y </a:t>
            </a:r>
            <a:r>
              <a:rPr lang="en-US" sz="2400" i="0" dirty="0" err="1">
                <a:effectLst/>
              </a:rPr>
              <a:t>mejorar</a:t>
            </a:r>
            <a:r>
              <a:rPr lang="en-US" sz="2400" i="0" dirty="0">
                <a:effectLst/>
              </a:rPr>
              <a:t> SLAs.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AB2F3ED-D67B-13DE-9E00-30461DA29281}"/>
              </a:ext>
            </a:extLst>
          </p:cNvPr>
          <p:cNvSpPr txBox="1"/>
          <p:nvPr/>
        </p:nvSpPr>
        <p:spPr>
          <a:xfrm>
            <a:off x="325678" y="538619"/>
            <a:ext cx="894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El  problema y objetivos</a:t>
            </a:r>
          </a:p>
        </p:txBody>
      </p:sp>
    </p:spTree>
    <p:extLst>
      <p:ext uri="{BB962C8B-B14F-4D97-AF65-F5344CB8AC3E}">
        <p14:creationId xmlns:p14="http://schemas.microsoft.com/office/powerpoint/2010/main" val="308308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EBF9E75-AA6E-C330-A1D0-010FC7CB6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41" y="2767106"/>
            <a:ext cx="2880828" cy="307190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s-ES" sz="4000" b="1" i="0" u="sng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DATOS:</a:t>
            </a:r>
          </a:p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s-ES" sz="4000" b="1" i="0" u="none" strike="noStrike" kern="1200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Columnas</a:t>
            </a:r>
            <a:r>
              <a:rPr kumimoji="0" lang="en-US" altLang="es-ES" sz="4000" b="1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del </a:t>
            </a:r>
            <a:r>
              <a:rPr kumimoji="0" lang="en-US" altLang="es-ES" sz="4000" b="1" i="0" u="none" strike="noStrike" kern="1200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archivo</a:t>
            </a:r>
            <a:r>
              <a:rPr kumimoji="0" lang="en-US" altLang="es-ES" sz="4000" b="1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CSV</a:t>
            </a:r>
          </a:p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br>
              <a:rPr kumimoji="0" lang="en-US" altLang="es-ES" sz="40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kumimoji="0" lang="en-US" altLang="es-ES" sz="4000" b="0" i="0" u="none" strike="noStrike" kern="1200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8A55C37-699F-85ED-8D87-38803204E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750013"/>
              </p:ext>
            </p:extLst>
          </p:nvPr>
        </p:nvGraphicFramePr>
        <p:xfrm>
          <a:off x="4435287" y="308787"/>
          <a:ext cx="7225749" cy="58542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80155">
                  <a:extLst>
                    <a:ext uri="{9D8B030D-6E8A-4147-A177-3AD203B41FA5}">
                      <a16:colId xmlns:a16="http://schemas.microsoft.com/office/drawing/2014/main" val="376806600"/>
                    </a:ext>
                  </a:extLst>
                </a:gridCol>
                <a:gridCol w="5445594">
                  <a:extLst>
                    <a:ext uri="{9D8B030D-6E8A-4147-A177-3AD203B41FA5}">
                      <a16:colId xmlns:a16="http://schemas.microsoft.com/office/drawing/2014/main" val="2788429539"/>
                    </a:ext>
                  </a:extLst>
                </a:gridCol>
              </a:tblGrid>
              <a:tr h="2783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Columna</a:t>
                      </a:r>
                    </a:p>
                  </a:txBody>
                  <a:tcPr marL="35691" marR="35691" marT="17846" marB="17846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Descripción</a:t>
                      </a:r>
                    </a:p>
                  </a:txBody>
                  <a:tcPr marL="35691" marR="35691" marT="17846" marB="17846" anchor="ctr"/>
                </a:tc>
                <a:extLst>
                  <a:ext uri="{0D108BD9-81ED-4DB2-BD59-A6C34878D82A}">
                    <a16:rowId xmlns:a16="http://schemas.microsoft.com/office/drawing/2014/main" val="1247465420"/>
                  </a:ext>
                </a:extLst>
              </a:tr>
              <a:tr h="4740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Complaint</a:t>
                      </a:r>
                      <a:r>
                        <a:rPr lang="es-E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ID</a:t>
                      </a:r>
                    </a:p>
                  </a:txBody>
                  <a:tcPr marL="35691" marR="35691" marT="17846" marB="1784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Identificador único de cada queja registrada. Es un número secuencial o un UUID (según la fuente). Sirve como clave primaria.</a:t>
                      </a:r>
                    </a:p>
                  </a:txBody>
                  <a:tcPr marL="35691" marR="35691" marT="17846" marB="17846" anchor="ctr"/>
                </a:tc>
                <a:extLst>
                  <a:ext uri="{0D108BD9-81ED-4DB2-BD59-A6C34878D82A}">
                    <a16:rowId xmlns:a16="http://schemas.microsoft.com/office/drawing/2014/main" val="2177377641"/>
                  </a:ext>
                </a:extLst>
              </a:tr>
              <a:tr h="4740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Product</a:t>
                      </a:r>
                      <a:endParaRPr lang="es-E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691" marR="35691" marT="17846" marB="1784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Tipo general de producto financiero al que se refiere la queja. </a:t>
                      </a:r>
                    </a:p>
                  </a:txBody>
                  <a:tcPr marL="35691" marR="35691" marT="17846" marB="17846" anchor="ctr"/>
                </a:tc>
                <a:extLst>
                  <a:ext uri="{0D108BD9-81ED-4DB2-BD59-A6C34878D82A}">
                    <a16:rowId xmlns:a16="http://schemas.microsoft.com/office/drawing/2014/main" val="3716891632"/>
                  </a:ext>
                </a:extLst>
              </a:tr>
              <a:tr h="4740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Sub-product</a:t>
                      </a:r>
                      <a:endParaRPr lang="es-E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691" marR="35691" marT="17846" marB="1784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Subcategoría más específica del producto. </a:t>
                      </a:r>
                    </a:p>
                  </a:txBody>
                  <a:tcPr marL="35691" marR="35691" marT="17846" marB="17846" anchor="ctr"/>
                </a:tc>
                <a:extLst>
                  <a:ext uri="{0D108BD9-81ED-4DB2-BD59-A6C34878D82A}">
                    <a16:rowId xmlns:a16="http://schemas.microsoft.com/office/drawing/2014/main" val="822296965"/>
                  </a:ext>
                </a:extLst>
              </a:tr>
              <a:tr h="4740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Issue</a:t>
                      </a:r>
                      <a:endParaRPr lang="es-E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691" marR="35691" marT="17846" marB="1784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 problema principal reportado por el consumidor. </a:t>
                      </a:r>
                    </a:p>
                  </a:txBody>
                  <a:tcPr marL="35691" marR="35691" marT="17846" marB="17846" anchor="ctr"/>
                </a:tc>
                <a:extLst>
                  <a:ext uri="{0D108BD9-81ED-4DB2-BD59-A6C34878D82A}">
                    <a16:rowId xmlns:a16="http://schemas.microsoft.com/office/drawing/2014/main" val="3628576210"/>
                  </a:ext>
                </a:extLst>
              </a:tr>
              <a:tr h="4740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Sub-issue</a:t>
                      </a:r>
                      <a:endParaRPr lang="es-E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691" marR="35691" marT="17846" marB="1784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Detalle más específico del problema (puede ser nulo si el consumidor no proporcionó más detalle). </a:t>
                      </a:r>
                      <a:r>
                        <a:rPr lang="es-E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Ej</a:t>
                      </a:r>
                      <a:r>
                        <a:rPr lang="es-E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s-E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Information</a:t>
                      </a:r>
                      <a:r>
                        <a:rPr lang="es-E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belongs</a:t>
                      </a:r>
                      <a:r>
                        <a:rPr lang="es-E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</a:t>
                      </a:r>
                      <a:r>
                        <a:rPr lang="es-E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someone</a:t>
                      </a:r>
                      <a:r>
                        <a:rPr lang="es-E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else</a:t>
                      </a:r>
                      <a:r>
                        <a:rPr lang="es-E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etc.</a:t>
                      </a:r>
                    </a:p>
                  </a:txBody>
                  <a:tcPr marL="35691" marR="35691" marT="17846" marB="17846" anchor="ctr"/>
                </a:tc>
                <a:extLst>
                  <a:ext uri="{0D108BD9-81ED-4DB2-BD59-A6C34878D82A}">
                    <a16:rowId xmlns:a16="http://schemas.microsoft.com/office/drawing/2014/main" val="2350397518"/>
                  </a:ext>
                </a:extLst>
              </a:tr>
              <a:tr h="4740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State</a:t>
                      </a:r>
                      <a:endParaRPr lang="es-E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691" marR="35691" marT="17846" marB="1784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Abreviación del estado de EE. UU. desde donde se realizó la queja. </a:t>
                      </a:r>
                    </a:p>
                  </a:txBody>
                  <a:tcPr marL="35691" marR="35691" marT="17846" marB="17846" anchor="ctr"/>
                </a:tc>
                <a:extLst>
                  <a:ext uri="{0D108BD9-81ED-4DB2-BD59-A6C34878D82A}">
                    <a16:rowId xmlns:a16="http://schemas.microsoft.com/office/drawing/2014/main" val="3203093559"/>
                  </a:ext>
                </a:extLst>
              </a:tr>
              <a:tr h="4740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ZIP </a:t>
                      </a:r>
                      <a:r>
                        <a:rPr lang="es-ES" sz="14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code</a:t>
                      </a:r>
                      <a:endParaRPr lang="es-E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691" marR="35691" marT="17846" marB="1784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Código postal del consumidor</a:t>
                      </a:r>
                    </a:p>
                  </a:txBody>
                  <a:tcPr marL="35691" marR="35691" marT="17846" marB="17846" anchor="ctr"/>
                </a:tc>
                <a:extLst>
                  <a:ext uri="{0D108BD9-81ED-4DB2-BD59-A6C34878D82A}">
                    <a16:rowId xmlns:a16="http://schemas.microsoft.com/office/drawing/2014/main" val="2698099984"/>
                  </a:ext>
                </a:extLst>
              </a:tr>
              <a:tr h="2783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Date </a:t>
                      </a:r>
                      <a:r>
                        <a:rPr lang="es-ES" sz="14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received</a:t>
                      </a:r>
                      <a:endParaRPr lang="es-E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691" marR="35691" marT="17846" marB="1784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Fecha en que la CFPB recibió la queja.</a:t>
                      </a:r>
                    </a:p>
                  </a:txBody>
                  <a:tcPr marL="35691" marR="35691" marT="17846" marB="17846" anchor="ctr"/>
                </a:tc>
                <a:extLst>
                  <a:ext uri="{0D108BD9-81ED-4DB2-BD59-A6C34878D82A}">
                    <a16:rowId xmlns:a16="http://schemas.microsoft.com/office/drawing/2014/main" val="1459932733"/>
                  </a:ext>
                </a:extLst>
              </a:tr>
              <a:tr h="2783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Date </a:t>
                      </a:r>
                      <a:r>
                        <a:rPr lang="es-ES" sz="14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sent</a:t>
                      </a:r>
                      <a:r>
                        <a:rPr lang="es-E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14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</a:t>
                      </a:r>
                      <a:r>
                        <a:rPr lang="es-E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14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company</a:t>
                      </a:r>
                      <a:endParaRPr lang="es-E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5691" marR="35691" marT="17846" marB="1784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Fecha en que la CFPB remitió la queja a la empresa señalada.</a:t>
                      </a:r>
                    </a:p>
                  </a:txBody>
                  <a:tcPr marL="35691" marR="35691" marT="17846" marB="17846" anchor="ctr"/>
                </a:tc>
                <a:extLst>
                  <a:ext uri="{0D108BD9-81ED-4DB2-BD59-A6C34878D82A}">
                    <a16:rowId xmlns:a16="http://schemas.microsoft.com/office/drawing/2014/main" val="2801025064"/>
                  </a:ext>
                </a:extLst>
              </a:tr>
              <a:tr h="2783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35691" marR="35691" marT="17846" marB="1784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Nombre de la empresa a la que se refiere la queja.</a:t>
                      </a:r>
                    </a:p>
                  </a:txBody>
                  <a:tcPr marL="35691" marR="35691" marT="17846" marB="17846" anchor="ctr"/>
                </a:tc>
                <a:extLst>
                  <a:ext uri="{0D108BD9-81ED-4DB2-BD59-A6C34878D82A}">
                    <a16:rowId xmlns:a16="http://schemas.microsoft.com/office/drawing/2014/main" val="3557990511"/>
                  </a:ext>
                </a:extLst>
              </a:tr>
              <a:tr h="4740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Company response</a:t>
                      </a:r>
                    </a:p>
                  </a:txBody>
                  <a:tcPr marL="35691" marR="35691" marT="17846" marB="1784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Tipo de respuesta que dio la empresa..</a:t>
                      </a:r>
                    </a:p>
                  </a:txBody>
                  <a:tcPr marL="35691" marR="35691" marT="17846" marB="17846" anchor="ctr"/>
                </a:tc>
                <a:extLst>
                  <a:ext uri="{0D108BD9-81ED-4DB2-BD59-A6C34878D82A}">
                    <a16:rowId xmlns:a16="http://schemas.microsoft.com/office/drawing/2014/main" val="385542215"/>
                  </a:ext>
                </a:extLst>
              </a:tr>
              <a:tr h="4740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Timely</a:t>
                      </a:r>
                      <a:r>
                        <a:rPr lang="es-E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response?</a:t>
                      </a:r>
                    </a:p>
                  </a:txBody>
                  <a:tcPr marL="35691" marR="35691" marT="17846" marB="1784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Indica si la empresa respondió en el tiempo estipulado, Valores: Yes, No.</a:t>
                      </a:r>
                    </a:p>
                  </a:txBody>
                  <a:tcPr marL="35691" marR="35691" marT="17846" marB="17846" anchor="ctr"/>
                </a:tc>
                <a:extLst>
                  <a:ext uri="{0D108BD9-81ED-4DB2-BD59-A6C34878D82A}">
                    <a16:rowId xmlns:a16="http://schemas.microsoft.com/office/drawing/2014/main" val="952135454"/>
                  </a:ext>
                </a:extLst>
              </a:tr>
              <a:tr h="4740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Consumer</a:t>
                      </a:r>
                      <a:r>
                        <a:rPr lang="es-E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14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disputed</a:t>
                      </a:r>
                      <a:r>
                        <a:rPr lang="es-E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</a:p>
                  </a:txBody>
                  <a:tcPr marL="35691" marR="35691" marT="17846" marB="1784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Indica si el consumidor no estuvo conforme con la respuesta de la empresa (Yes), o no presentó disputa (No).</a:t>
                      </a:r>
                    </a:p>
                  </a:txBody>
                  <a:tcPr marL="35691" marR="35691" marT="17846" marB="17846" anchor="ctr"/>
                </a:tc>
                <a:extLst>
                  <a:ext uri="{0D108BD9-81ED-4DB2-BD59-A6C34878D82A}">
                    <a16:rowId xmlns:a16="http://schemas.microsoft.com/office/drawing/2014/main" val="2540681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52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4D7C34B-614C-BB5C-F95D-A947BD77DFD8}"/>
              </a:ext>
            </a:extLst>
          </p:cNvPr>
          <p:cNvSpPr txBox="1"/>
          <p:nvPr/>
        </p:nvSpPr>
        <p:spPr>
          <a:xfrm>
            <a:off x="839244" y="801667"/>
            <a:ext cx="10597019" cy="5311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1" i="0" u="sng">
                <a:effectLst/>
              </a:rPr>
              <a:t>Datos</a:t>
            </a:r>
            <a:r>
              <a:rPr lang="en-US" sz="2800" b="1" u="sng"/>
              <a:t>:</a:t>
            </a:r>
            <a:br>
              <a:rPr lang="en-US" sz="2800" b="0" i="0">
                <a:effectLst/>
              </a:rPr>
            </a:br>
            <a:r>
              <a:rPr lang="en-US" sz="2800" b="0" i="1" u="sng">
                <a:effectLst/>
              </a:rPr>
              <a:t>Columnas relevantes</a:t>
            </a:r>
            <a:r>
              <a:rPr lang="en-US" sz="2800" b="0" i="0" u="sng">
                <a:effectLst/>
              </a:rPr>
              <a:t>:</a:t>
            </a:r>
            <a:r>
              <a:rPr lang="en-US" sz="2800" b="0" i="0">
                <a:effectLst/>
              </a:rPr>
              <a:t> Issue, Sub-issue, Product, Sub-product, Company, State, ZIP code, Date received, Date sent to company, Consumer</a:t>
            </a:r>
            <a:r>
              <a:rPr lang="en-US" sz="2800"/>
              <a:t> </a:t>
            </a:r>
            <a:r>
              <a:rPr lang="en-US" sz="2800" b="0" i="0">
                <a:effectLst/>
              </a:rPr>
              <a:t>disputed?, 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i="0" u="sng">
                <a:effectLst/>
              </a:rPr>
              <a:t>Faltantes</a:t>
            </a:r>
            <a:r>
              <a:rPr lang="en-US" sz="2800" b="0" i="0" u="sng">
                <a:effectLst/>
              </a:rPr>
              <a:t>:</a:t>
            </a:r>
            <a:r>
              <a:rPr lang="en-US" sz="2800" b="0" i="0">
                <a:effectLst/>
              </a:rPr>
              <a:t> imputación </a:t>
            </a:r>
            <a:r>
              <a:rPr lang="en-US" sz="2800" b="1" i="0">
                <a:effectLst/>
              </a:rPr>
              <a:t>State/ZIP code</a:t>
            </a:r>
            <a:r>
              <a:rPr lang="en-US" sz="2800" b="0" i="0">
                <a:effectLst/>
              </a:rPr>
              <a:t> con reglas:</a:t>
            </a: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0" i="0">
                <a:effectLst/>
              </a:rPr>
              <a:t>Si hay ZIP y falta State: asignar el estado correspondiente al ZIP (lookup);</a:t>
            </a: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0" i="0">
                <a:effectLst/>
              </a:rPr>
              <a:t>Si hay State y falta ZIP: asignar el ZIP modal del State;</a:t>
            </a: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0" i="0">
                <a:effectLst/>
              </a:rPr>
              <a:t>Si faltan ambos: ZIP = -9999, State = "NoI".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b="0" i="0">
              <a:effectLst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i="0" u="sng">
                <a:effectLst/>
              </a:rPr>
              <a:t>Target</a:t>
            </a:r>
            <a:r>
              <a:rPr lang="en-US" sz="2800" b="0" i="0" u="sng">
                <a:effectLst/>
              </a:rPr>
              <a:t>:</a:t>
            </a:r>
            <a:r>
              <a:rPr lang="en-US" sz="2800" b="0" i="0">
                <a:effectLst/>
              </a:rPr>
              <a:t> </a:t>
            </a:r>
            <a:r>
              <a:rPr lang="en-US" sz="2800" b="1"/>
              <a:t>Timely response? </a:t>
            </a:r>
            <a:r>
              <a:rPr lang="en-US" sz="2800" b="0" i="0">
                <a:effectLst/>
              </a:rPr>
              <a:t>binario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0" i="0">
                <a:effectLst/>
              </a:rPr>
              <a:t>(Yes/True/Y→1, No/False/N→0).</a:t>
            </a:r>
          </a:p>
        </p:txBody>
      </p:sp>
    </p:spTree>
    <p:extLst>
      <p:ext uri="{BB962C8B-B14F-4D97-AF65-F5344CB8AC3E}">
        <p14:creationId xmlns:p14="http://schemas.microsoft.com/office/powerpoint/2010/main" val="390950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5B75A71-D2D9-2657-A00C-F79AA2AE22B4}"/>
              </a:ext>
            </a:extLst>
          </p:cNvPr>
          <p:cNvSpPr txBox="1"/>
          <p:nvPr/>
        </p:nvSpPr>
        <p:spPr>
          <a:xfrm>
            <a:off x="388307" y="463463"/>
            <a:ext cx="10997852" cy="5549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3200" b="1" i="0" u="sng" dirty="0">
                <a:solidFill>
                  <a:schemeClr val="accent1">
                    <a:lumMod val="50000"/>
                  </a:schemeClr>
                </a:solidFill>
                <a:effectLst/>
              </a:rPr>
              <a:t>Ingeniería de variables</a:t>
            </a:r>
            <a:endParaRPr lang="en-US" sz="3200" b="0" i="0" u="sng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 err="1"/>
              <a:t>Texto</a:t>
            </a:r>
            <a:r>
              <a:rPr lang="en-US" sz="2400" dirty="0"/>
              <a:t>: Issue + Sub-issue → 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TF-IDF</a:t>
            </a:r>
            <a:r>
              <a:rPr lang="en-US" sz="2400" dirty="0"/>
              <a:t> (</a:t>
            </a:r>
            <a:r>
              <a:rPr lang="en-US" sz="2400" i="1" dirty="0"/>
              <a:t>Term Frequency–Inverse Document Frequency</a:t>
            </a:r>
            <a:r>
              <a:rPr lang="en-US" sz="2400" dirty="0"/>
              <a:t>): </a:t>
            </a:r>
            <a:r>
              <a:rPr lang="en-US" sz="2400" dirty="0" err="1"/>
              <a:t>representa</a:t>
            </a:r>
            <a:r>
              <a:rPr lang="en-US" sz="2400" dirty="0"/>
              <a:t> </a:t>
            </a:r>
            <a:r>
              <a:rPr lang="en-US" sz="2400" dirty="0" err="1"/>
              <a:t>texto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pesos </a:t>
            </a:r>
            <a:r>
              <a:rPr lang="en-US" sz="2400" dirty="0" err="1"/>
              <a:t>positivos</a:t>
            </a:r>
            <a:r>
              <a:rPr lang="en-US" sz="2400" dirty="0"/>
              <a:t>,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término</a:t>
            </a:r>
            <a:r>
              <a:rPr lang="en-US" sz="2400" dirty="0"/>
              <a:t> (token).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 err="1"/>
              <a:t>Categóricas</a:t>
            </a:r>
            <a:r>
              <a:rPr lang="en-US" sz="2400" dirty="0"/>
              <a:t>: Product, Sub-product, Company, State → </a:t>
            </a:r>
            <a:r>
              <a:rPr lang="en-US" sz="2400" b="1" dirty="0" err="1"/>
              <a:t>OneHotEncoder</a:t>
            </a:r>
            <a:endParaRPr lang="en-US" sz="2400" b="1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 err="1"/>
              <a:t>Fecha</a:t>
            </a:r>
            <a:r>
              <a:rPr lang="en-US" sz="2400" dirty="0"/>
              <a:t>: Date received, Date sent to company → </a:t>
            </a:r>
            <a:r>
              <a:rPr lang="en-US" sz="2400" dirty="0" err="1"/>
              <a:t>transformar</a:t>
            </a:r>
            <a:r>
              <a:rPr lang="en-US" sz="2400" dirty="0"/>
              <a:t> datetime.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 err="1"/>
              <a:t>Estandarización</a:t>
            </a:r>
            <a:r>
              <a:rPr lang="en-US" sz="2400" dirty="0"/>
              <a:t>: </a:t>
            </a:r>
            <a:r>
              <a:rPr lang="en-US" sz="2400" i="1" dirty="0" err="1"/>
              <a:t>MaxAbsScaler</a:t>
            </a:r>
            <a:r>
              <a:rPr lang="en-US" sz="2400" dirty="0"/>
              <a:t> </a:t>
            </a:r>
            <a:r>
              <a:rPr lang="en-US" sz="2400" b="1" dirty="0" err="1"/>
              <a:t>Preserva</a:t>
            </a:r>
            <a:r>
              <a:rPr lang="en-US" sz="2400" b="1" dirty="0"/>
              <a:t> la </a:t>
            </a:r>
            <a:r>
              <a:rPr lang="en-US" sz="2400" b="1" dirty="0" err="1"/>
              <a:t>dispersión</a:t>
            </a:r>
            <a:r>
              <a:rPr lang="en-US" sz="2400" b="1" dirty="0"/>
              <a:t> </a:t>
            </a:r>
            <a:r>
              <a:rPr lang="en-US" sz="2400" b="1" dirty="0" err="1"/>
              <a:t>generada</a:t>
            </a:r>
            <a:r>
              <a:rPr lang="en-US" sz="2400" b="1" dirty="0"/>
              <a:t> </a:t>
            </a:r>
            <a:r>
              <a:rPr lang="en-US" sz="2400" b="1" dirty="0" err="1"/>
              <a:t>por</a:t>
            </a:r>
            <a:r>
              <a:rPr lang="en-US" sz="2400" b="1" dirty="0"/>
              <a:t> la </a:t>
            </a:r>
            <a:r>
              <a:rPr lang="en-US" sz="2400" b="1" dirty="0" err="1"/>
              <a:t>dimensión</a:t>
            </a:r>
            <a:r>
              <a:rPr lang="en-US" sz="2400" b="1" dirty="0"/>
              <a:t> de la </a:t>
            </a:r>
            <a:r>
              <a:rPr lang="en-US" sz="2400" b="1" dirty="0" err="1"/>
              <a:t>matriz</a:t>
            </a:r>
            <a:r>
              <a:rPr lang="en-US" sz="2400" b="1" dirty="0"/>
              <a:t> que genera (TF-IDF)+OHE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 err="1"/>
              <a:t>Selección</a:t>
            </a:r>
            <a:r>
              <a:rPr lang="en-US" sz="2400" dirty="0"/>
              <a:t>: </a:t>
            </a:r>
            <a:r>
              <a:rPr lang="en-US" sz="2400" dirty="0" err="1"/>
              <a:t>SelectKBest</a:t>
            </a:r>
            <a:r>
              <a:rPr lang="en-US" sz="2400" dirty="0"/>
              <a:t>(chi2) para </a:t>
            </a:r>
            <a:r>
              <a:rPr lang="en-US" sz="2400" dirty="0" err="1"/>
              <a:t>quedarnos</a:t>
            </a:r>
            <a:r>
              <a:rPr lang="en-US" sz="2400" dirty="0"/>
              <a:t> con las </a:t>
            </a:r>
            <a:r>
              <a:rPr lang="en-US" sz="2400" dirty="0" err="1"/>
              <a:t>columnas</a:t>
            </a:r>
            <a:r>
              <a:rPr lang="en-US" sz="2400" dirty="0"/>
              <a:t> </a:t>
            </a:r>
            <a:r>
              <a:rPr lang="en-US" sz="2400" dirty="0" err="1"/>
              <a:t>más</a:t>
            </a:r>
            <a:r>
              <a:rPr lang="en-US" sz="2400" dirty="0"/>
              <a:t> </a:t>
            </a:r>
            <a:r>
              <a:rPr lang="en-US" sz="2400" dirty="0" err="1"/>
              <a:t>informativas</a:t>
            </a:r>
            <a:r>
              <a:rPr lang="en-US" sz="2400" dirty="0"/>
              <a:t> antes del </a:t>
            </a:r>
            <a:r>
              <a:rPr lang="en-US" sz="2400" dirty="0" err="1"/>
              <a:t>modelo</a:t>
            </a:r>
            <a:r>
              <a:rPr lang="en-US" sz="2400" dirty="0"/>
              <a:t>. Mide </a:t>
            </a:r>
            <a:r>
              <a:rPr lang="en-US" sz="2400" b="1" dirty="0" err="1"/>
              <a:t>dependencia</a:t>
            </a:r>
            <a:r>
              <a:rPr lang="en-US" sz="2400" dirty="0"/>
              <a:t> entre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b="1" dirty="0" err="1"/>
              <a:t>caracteristica</a:t>
            </a:r>
            <a:r>
              <a:rPr lang="en-US" sz="2400" b="1" dirty="0"/>
              <a:t> no </a:t>
            </a:r>
            <a:r>
              <a:rPr lang="en-US" sz="2400" b="1" dirty="0" err="1"/>
              <a:t>negativa</a:t>
            </a:r>
            <a:r>
              <a:rPr lang="en-US" sz="2400" dirty="0"/>
              <a:t> y la </a:t>
            </a:r>
            <a:r>
              <a:rPr lang="en-US" sz="2400" b="1" dirty="0" err="1"/>
              <a:t>clase</a:t>
            </a:r>
            <a:r>
              <a:rPr lang="en-US" sz="2400" dirty="0"/>
              <a:t> (</a:t>
            </a:r>
            <a:r>
              <a:rPr lang="en-US" sz="2400" dirty="0" err="1"/>
              <a:t>tabla</a:t>
            </a:r>
            <a:r>
              <a:rPr lang="en-US" sz="2400" dirty="0"/>
              <a:t> de </a:t>
            </a:r>
            <a:r>
              <a:rPr lang="en-US" sz="2400" dirty="0" err="1"/>
              <a:t>contingencia</a:t>
            </a:r>
            <a:r>
              <a:rPr lang="en-US" sz="2400" dirty="0"/>
              <a:t> </a:t>
            </a:r>
            <a:r>
              <a:rPr lang="en-US" sz="2400" dirty="0" err="1"/>
              <a:t>esperada</a:t>
            </a:r>
            <a:r>
              <a:rPr lang="en-US" sz="2400" dirty="0"/>
              <a:t> vs </a:t>
            </a:r>
            <a:r>
              <a:rPr lang="en-US" sz="2400" dirty="0" err="1"/>
              <a:t>observada</a:t>
            </a:r>
            <a:r>
              <a:rPr lang="en-US" sz="2400" dirty="0"/>
              <a:t>).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4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4886764-2A74-EB31-9AE4-2CEA89AE8E2C}"/>
              </a:ext>
            </a:extLst>
          </p:cNvPr>
          <p:cNvSpPr txBox="1"/>
          <p:nvPr/>
        </p:nvSpPr>
        <p:spPr>
          <a:xfrm>
            <a:off x="384836" y="263933"/>
            <a:ext cx="11489838" cy="57986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i="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Arquitectura</a:t>
            </a:r>
            <a:r>
              <a:rPr lang="en-US" sz="2400" b="1" i="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del pipeline (</a:t>
            </a:r>
            <a:r>
              <a:rPr lang="en-US" sz="2400" b="1" i="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sklearn</a:t>
            </a:r>
            <a:r>
              <a:rPr lang="en-US" sz="2400" b="1" i="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ColumnTransformer</a:t>
            </a: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([text, cat, date]) </a:t>
            </a:r>
          </a:p>
          <a:p>
            <a:pPr marL="34290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Posteriormente</a:t>
            </a: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usamos</a:t>
            </a: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SelectKBest</a:t>
            </a: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(chi2) → </a:t>
            </a:r>
            <a:r>
              <a:rPr lang="en-US" sz="2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Estimador</a:t>
            </a:r>
            <a:endParaRPr lang="en-US" sz="24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Aft>
                <a:spcPts val="1200"/>
              </a:spcAft>
            </a:pPr>
            <a:b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i="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Modelos</a:t>
            </a:r>
            <a:r>
              <a:rPr lang="en-US" sz="2400" b="1" i="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considerados:</a:t>
            </a:r>
            <a:endParaRPr lang="en-US" sz="2400" b="1" i="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Logistic Regression</a:t>
            </a: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LinearSVC</a:t>
            </a: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(con </a:t>
            </a:r>
            <a:r>
              <a:rPr lang="en-US" sz="2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calibración</a:t>
            </a: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2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reescalado</a:t>
            </a: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 </a:t>
            </a:r>
            <a:r>
              <a:rPr lang="en-US" sz="2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decision_function</a:t>
            </a: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SVC (linear)</a:t>
            </a: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con probability=True,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RandomForest</a:t>
            </a: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b="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Opcionales</a:t>
            </a:r>
            <a:r>
              <a:rPr lang="en-US" sz="24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 </a:t>
            </a:r>
            <a:r>
              <a:rPr lang="en-US" sz="24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LightGBM</a:t>
            </a:r>
            <a:r>
              <a:rPr lang="en-US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4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i="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Criterio</a:t>
            </a:r>
            <a:r>
              <a:rPr lang="en-US" sz="2400" b="1" i="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operativo</a:t>
            </a:r>
            <a:b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 </a:t>
            </a:r>
            <a:r>
              <a:rPr lang="en-US" sz="2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falsos</a:t>
            </a:r>
            <a:r>
              <a:rPr lang="en-US" sz="2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negativos</a:t>
            </a: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(</a:t>
            </a:r>
            <a:r>
              <a:rPr lang="en-US" sz="2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predecir</a:t>
            </a: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Yes </a:t>
            </a:r>
            <a:r>
              <a:rPr lang="en-US" sz="2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cuando</a:t>
            </a: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era No)  (</a:t>
            </a:r>
            <a:r>
              <a:rPr lang="en-US" sz="2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costoso</a:t>
            </a: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en-US" sz="2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optimiza</a:t>
            </a: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</a:t>
            </a: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umbral</a:t>
            </a: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para </a:t>
            </a:r>
            <a:r>
              <a:rPr lang="en-US" sz="2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maximizar</a:t>
            </a:r>
            <a:r>
              <a:rPr lang="en-US" sz="2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F1 de la </a:t>
            </a:r>
            <a:r>
              <a:rPr lang="en-US" sz="24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clase</a:t>
            </a:r>
            <a:r>
              <a:rPr lang="en-US" sz="2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“No”</a:t>
            </a: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9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677D11-2FBC-CB84-4D49-3E1EB6C11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DDEEA1-235C-4615-7C44-C2A9706E5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95308A-7B23-2584-1A2C-99A77114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BBC2BD-02D7-DA09-B746-5EE402537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32210F-A41C-099C-A7C8-F9E6C4D09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D6D954-D5E7-E77C-A8F3-C4C324213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3110614-B1F8-9F8D-2A7C-5653728C0F02}"/>
              </a:ext>
            </a:extLst>
          </p:cNvPr>
          <p:cNvSpPr txBox="1"/>
          <p:nvPr/>
        </p:nvSpPr>
        <p:spPr>
          <a:xfrm>
            <a:off x="471876" y="1728592"/>
            <a:ext cx="11189855" cy="467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endParaRPr lang="en-US" sz="2000" i="0" dirty="0">
              <a:effectLst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56BBB0D-557F-9CA5-6D02-D33506FFC96E}"/>
              </a:ext>
            </a:extLst>
          </p:cNvPr>
          <p:cNvSpPr txBox="1"/>
          <p:nvPr/>
        </p:nvSpPr>
        <p:spPr>
          <a:xfrm>
            <a:off x="325678" y="538619"/>
            <a:ext cx="8943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Enfoque Metodológico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3B9E532-84FA-7BC8-8676-F775B721D2E5}"/>
              </a:ext>
            </a:extLst>
          </p:cNvPr>
          <p:cNvSpPr txBox="1"/>
          <p:nvPr/>
        </p:nvSpPr>
        <p:spPr>
          <a:xfrm>
            <a:off x="187890" y="1780891"/>
            <a:ext cx="1200411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s-ES" sz="2800" b="1" i="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Limpieza/Imputación</a:t>
            </a:r>
            <a:r>
              <a:rPr lang="es-E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 </a:t>
            </a:r>
            <a:r>
              <a:rPr lang="es-ES" sz="28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</a:t>
            </a:r>
            <a:r>
              <a:rPr lang="es-E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/ZIP y </a:t>
            </a:r>
            <a:r>
              <a:rPr lang="es-E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selección</a:t>
            </a:r>
            <a:r>
              <a:rPr lang="es-E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del y (target).</a:t>
            </a:r>
          </a:p>
          <a:p>
            <a:pPr>
              <a:buFont typeface="+mj-lt"/>
              <a:buAutoNum type="arabicPeriod"/>
            </a:pPr>
            <a:r>
              <a:rPr lang="es-ES" sz="2800" b="1" i="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Partición estratificada</a:t>
            </a:r>
            <a:r>
              <a:rPr lang="es-E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s-ES" sz="2800" b="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</a:t>
            </a:r>
            <a:r>
              <a:rPr lang="es-ES" sz="28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/test</a:t>
            </a:r>
            <a:r>
              <a:rPr lang="es-E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 (</a:t>
            </a:r>
            <a:r>
              <a:rPr lang="es-E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StratifiedShuffleSplit</a:t>
            </a:r>
            <a:r>
              <a:rPr lang="es-E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)-&gt; reducción varianza en métricas</a:t>
            </a:r>
            <a:endParaRPr lang="es-ES" sz="28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s-ES" sz="2800" b="1" i="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Preprocesado con Pipeline</a:t>
            </a:r>
            <a:r>
              <a:rPr lang="es-E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s-ES" sz="28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ColumnTransformer</a:t>
            </a:r>
            <a:r>
              <a:rPr lang="es-E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+ </a:t>
            </a:r>
            <a:r>
              <a:rPr lang="es-ES" sz="28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SelectKBest</a:t>
            </a:r>
            <a:r>
              <a:rPr lang="es-E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(chi2).</a:t>
            </a:r>
          </a:p>
          <a:p>
            <a:pPr>
              <a:buFont typeface="+mj-lt"/>
              <a:buAutoNum type="arabicPeriod"/>
            </a:pPr>
            <a:r>
              <a:rPr lang="es-E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1" i="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Búsqueda de </a:t>
            </a:r>
            <a:r>
              <a:rPr lang="es-ES" sz="28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hiperparámetros</a:t>
            </a:r>
            <a:r>
              <a:rPr lang="es-ES" sz="2800" b="1" i="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s-E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 </a:t>
            </a:r>
            <a:r>
              <a:rPr lang="es-ES" sz="28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GridSearchCV</a:t>
            </a:r>
            <a:r>
              <a:rPr lang="es-E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(</a:t>
            </a:r>
            <a:r>
              <a:rPr lang="es-ES" sz="28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CVestratificada</a:t>
            </a:r>
            <a:r>
              <a:rPr lang="es-E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buFont typeface="+mj-lt"/>
              <a:buAutoNum type="arabicPeriod"/>
            </a:pPr>
            <a:r>
              <a:rPr lang="es-ES" sz="2800" b="1" i="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Barrido de umbral en validación</a:t>
            </a:r>
            <a:r>
              <a:rPr lang="es-E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 </a:t>
            </a:r>
            <a:r>
              <a:rPr lang="es-ES" sz="28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F1_No</a:t>
            </a:r>
            <a:r>
              <a:rPr lang="es-E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y selección del óptimo.</a:t>
            </a:r>
          </a:p>
          <a:p>
            <a:pPr>
              <a:buFont typeface="+mj-lt"/>
              <a:buAutoNum type="arabicPeriod"/>
            </a:pPr>
            <a:r>
              <a:rPr lang="es-E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1" i="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Evaluación en test:</a:t>
            </a:r>
            <a:r>
              <a:rPr lang="es-E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s-ES" sz="28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Balanced</a:t>
            </a:r>
            <a:r>
              <a:rPr lang="es-ES" sz="28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es-E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s-ES" sz="28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F1_No</a:t>
            </a:r>
            <a:r>
              <a:rPr lang="es-E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s-ES" sz="28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F1_Yes</a:t>
            </a:r>
            <a:r>
              <a:rPr lang="es-E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s-ES" sz="28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ROC-AUC</a:t>
            </a:r>
            <a:r>
              <a:rPr lang="es-E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s-ES" sz="28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PR-AUC</a:t>
            </a:r>
            <a:r>
              <a:rPr lang="es-E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s-ES" sz="28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matriz de confusión</a:t>
            </a:r>
            <a:r>
              <a:rPr lang="es-E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s-ES" sz="2800" b="1" i="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7. Modelos: </a:t>
            </a:r>
            <a:r>
              <a:rPr lang="es-ES" sz="28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</a:t>
            </a:r>
            <a:r>
              <a:rPr lang="es-E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s-ES" sz="28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trained_model.pkl</a:t>
            </a:r>
            <a:r>
              <a:rPr lang="es-E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+ </a:t>
            </a:r>
            <a:r>
              <a:rPr lang="es-ES" sz="28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</a:t>
            </a:r>
            <a:r>
              <a:rPr lang="es-E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s-ES" sz="28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model_config.yaml</a:t>
            </a:r>
            <a:r>
              <a:rPr lang="es-E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r>
              <a:rPr lang="es-ES" sz="28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s-E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s-ES" sz="28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 </a:t>
            </a:r>
            <a:r>
              <a:rPr lang="es-ES" sz="2800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Streamlit</a:t>
            </a:r>
            <a:r>
              <a:rPr lang="es-E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(app/app_</a:t>
            </a:r>
            <a:r>
              <a:rPr lang="es-E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</a:t>
            </a:r>
            <a:r>
              <a:rPr lang="es-E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.py).</a:t>
            </a:r>
          </a:p>
        </p:txBody>
      </p:sp>
    </p:spTree>
    <p:extLst>
      <p:ext uri="{BB962C8B-B14F-4D97-AF65-F5344CB8AC3E}">
        <p14:creationId xmlns:p14="http://schemas.microsoft.com/office/powerpoint/2010/main" val="3503315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4314D1B-B74B-9869-EEDD-DAA6BC475B13}"/>
              </a:ext>
            </a:extLst>
          </p:cNvPr>
          <p:cNvSpPr txBox="1"/>
          <p:nvPr/>
        </p:nvSpPr>
        <p:spPr>
          <a:xfrm>
            <a:off x="1371599" y="5510253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8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Resultados y métricas de evaluación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Comparativa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264067C-8B17-5119-A0DD-8E5BA5A83AF7}"/>
              </a:ext>
            </a:extLst>
          </p:cNvPr>
          <p:cNvSpPr txBox="1"/>
          <p:nvPr/>
        </p:nvSpPr>
        <p:spPr>
          <a:xfrm>
            <a:off x="1940256" y="3833199"/>
            <a:ext cx="8332826" cy="1119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/>
              <a:t>GS_best_cv_score</a:t>
            </a:r>
            <a:r>
              <a:rPr lang="en-US" sz="1900"/>
              <a:t> = </a:t>
            </a:r>
            <a:r>
              <a:rPr lang="en-US" sz="1900" b="1"/>
              <a:t>“GridSearch: best cross-validation score”</a:t>
            </a:r>
            <a:r>
              <a:rPr lang="en-US" sz="190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>
                <a:effectLst/>
              </a:rPr>
              <a:t>Bal_Acc</a:t>
            </a:r>
            <a:r>
              <a:rPr lang="en-US" sz="1900">
                <a:effectLst/>
              </a:rPr>
              <a:t>  =  “Balanced Accuracy”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/>
              <a:t>thr_op</a:t>
            </a:r>
            <a:r>
              <a:rPr lang="en-US" sz="1900"/>
              <a:t> = “Threshold/Umbral optimo”</a:t>
            </a:r>
            <a:endParaRPr lang="en-US" sz="190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BD8214A-2663-B4F2-605A-B1626DE97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801989"/>
              </p:ext>
            </p:extLst>
          </p:nvPr>
        </p:nvGraphicFramePr>
        <p:xfrm>
          <a:off x="1940256" y="1136211"/>
          <a:ext cx="8311491" cy="174799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60827">
                  <a:extLst>
                    <a:ext uri="{9D8B030D-6E8A-4147-A177-3AD203B41FA5}">
                      <a16:colId xmlns:a16="http://schemas.microsoft.com/office/drawing/2014/main" val="2351837844"/>
                    </a:ext>
                  </a:extLst>
                </a:gridCol>
                <a:gridCol w="1251307">
                  <a:extLst>
                    <a:ext uri="{9D8B030D-6E8A-4147-A177-3AD203B41FA5}">
                      <a16:colId xmlns:a16="http://schemas.microsoft.com/office/drawing/2014/main" val="2132642245"/>
                    </a:ext>
                  </a:extLst>
                </a:gridCol>
                <a:gridCol w="1816206">
                  <a:extLst>
                    <a:ext uri="{9D8B030D-6E8A-4147-A177-3AD203B41FA5}">
                      <a16:colId xmlns:a16="http://schemas.microsoft.com/office/drawing/2014/main" val="4222929168"/>
                    </a:ext>
                  </a:extLst>
                </a:gridCol>
                <a:gridCol w="1134063">
                  <a:extLst>
                    <a:ext uri="{9D8B030D-6E8A-4147-A177-3AD203B41FA5}">
                      <a16:colId xmlns:a16="http://schemas.microsoft.com/office/drawing/2014/main" val="2553334210"/>
                    </a:ext>
                  </a:extLst>
                </a:gridCol>
                <a:gridCol w="974186">
                  <a:extLst>
                    <a:ext uri="{9D8B030D-6E8A-4147-A177-3AD203B41FA5}">
                      <a16:colId xmlns:a16="http://schemas.microsoft.com/office/drawing/2014/main" val="1750791435"/>
                    </a:ext>
                  </a:extLst>
                </a:gridCol>
                <a:gridCol w="782333">
                  <a:extLst>
                    <a:ext uri="{9D8B030D-6E8A-4147-A177-3AD203B41FA5}">
                      <a16:colId xmlns:a16="http://schemas.microsoft.com/office/drawing/2014/main" val="3293796810"/>
                    </a:ext>
                  </a:extLst>
                </a:gridCol>
                <a:gridCol w="899577">
                  <a:extLst>
                    <a:ext uri="{9D8B030D-6E8A-4147-A177-3AD203B41FA5}">
                      <a16:colId xmlns:a16="http://schemas.microsoft.com/office/drawing/2014/main" val="3061503580"/>
                    </a:ext>
                  </a:extLst>
                </a:gridCol>
                <a:gridCol w="792992">
                  <a:extLst>
                    <a:ext uri="{9D8B030D-6E8A-4147-A177-3AD203B41FA5}">
                      <a16:colId xmlns:a16="http://schemas.microsoft.com/office/drawing/2014/main" val="2304082001"/>
                    </a:ext>
                  </a:extLst>
                </a:gridCol>
              </a:tblGrid>
              <a:tr h="533777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s-ES" sz="1500">
                        <a:effectLst/>
                      </a:endParaRPr>
                    </a:p>
                  </a:txBody>
                  <a:tcPr marL="42634" marR="42634" marT="21317" marB="2131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br>
                        <a:rPr lang="es-ES" sz="1500">
                          <a:effectLst/>
                        </a:rPr>
                      </a:br>
                      <a:r>
                        <a:rPr lang="es-ES" sz="1500">
                          <a:effectLst/>
                        </a:rPr>
                        <a:t>modelo</a:t>
                      </a:r>
                    </a:p>
                  </a:txBody>
                  <a:tcPr marL="42634" marR="42634" marT="21317" marB="2131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S" sz="1500">
                          <a:effectLst/>
                        </a:rPr>
                        <a:t>GS_best_cv_score</a:t>
                      </a:r>
                    </a:p>
                  </a:txBody>
                  <a:tcPr marL="42634" marR="42634" marT="21317" marB="2131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S" sz="1500">
                          <a:effectLst/>
                        </a:rPr>
                        <a:t>ROC_AUC</a:t>
                      </a:r>
                    </a:p>
                  </a:txBody>
                  <a:tcPr marL="42634" marR="42634" marT="21317" marB="2131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S" sz="1500" dirty="0">
                          <a:effectLst/>
                        </a:rPr>
                        <a:t>PR_AUC</a:t>
                      </a:r>
                    </a:p>
                  </a:txBody>
                  <a:tcPr marL="42634" marR="42634" marT="21317" marB="2131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S" sz="1500">
                          <a:effectLst/>
                        </a:rPr>
                        <a:t>F1_No</a:t>
                      </a:r>
                    </a:p>
                    <a:p>
                      <a:pPr algn="l" fontAlgn="ctr">
                        <a:buNone/>
                      </a:pPr>
                      <a:r>
                        <a:rPr lang="es-ES" sz="1500">
                          <a:effectLst/>
                        </a:rPr>
                        <a:t>opt</a:t>
                      </a:r>
                    </a:p>
                  </a:txBody>
                  <a:tcPr marL="42634" marR="42634" marT="21317" marB="2131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S" sz="1500">
                          <a:effectLst/>
                        </a:rPr>
                        <a:t>Bal_Acc</a:t>
                      </a:r>
                    </a:p>
                    <a:p>
                      <a:pPr algn="l" fontAlgn="ctr">
                        <a:buNone/>
                      </a:pPr>
                      <a:r>
                        <a:rPr lang="es-ES" sz="1500">
                          <a:effectLst/>
                        </a:rPr>
                        <a:t>opt</a:t>
                      </a:r>
                    </a:p>
                  </a:txBody>
                  <a:tcPr marL="42634" marR="42634" marT="21317" marB="2131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S" sz="1500">
                          <a:effectLst/>
                        </a:rPr>
                        <a:t>thr_opt</a:t>
                      </a:r>
                    </a:p>
                  </a:txBody>
                  <a:tcPr marL="42634" marR="42634" marT="21317" marB="21317" anchor="ctr"/>
                </a:tc>
                <a:extLst>
                  <a:ext uri="{0D108BD9-81ED-4DB2-BD59-A6C34878D82A}">
                    <a16:rowId xmlns:a16="http://schemas.microsoft.com/office/drawing/2014/main" val="3298723998"/>
                  </a:ext>
                </a:extLst>
              </a:tr>
              <a:tr h="303554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s-ES" sz="1500" b="0">
                        <a:effectLst/>
                      </a:endParaRPr>
                    </a:p>
                  </a:txBody>
                  <a:tcPr marL="42634" marR="42634" marT="21317" marB="2131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500" b="1">
                          <a:effectLst/>
                        </a:rPr>
                        <a:t>linsvm</a:t>
                      </a:r>
                    </a:p>
                  </a:txBody>
                  <a:tcPr marL="42634" marR="42634" marT="21317" marB="2131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500" b="1" dirty="0">
                          <a:solidFill>
                            <a:schemeClr val="tx1"/>
                          </a:solidFill>
                          <a:effectLst/>
                        </a:rPr>
                        <a:t>0.7429</a:t>
                      </a:r>
                    </a:p>
                  </a:txBody>
                  <a:tcPr marL="42634" marR="42634" marT="21317" marB="2131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500" b="1">
                          <a:solidFill>
                            <a:srgbClr val="C00000"/>
                          </a:solidFill>
                          <a:effectLst/>
                        </a:rPr>
                        <a:t>0.9142</a:t>
                      </a:r>
                    </a:p>
                  </a:txBody>
                  <a:tcPr marL="42634" marR="42634" marT="21317" marB="2131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500" b="1">
                          <a:solidFill>
                            <a:srgbClr val="C00000"/>
                          </a:solidFill>
                          <a:effectLst/>
                        </a:rPr>
                        <a:t>0.9972</a:t>
                      </a:r>
                    </a:p>
                  </a:txBody>
                  <a:tcPr marL="42634" marR="42634" marT="21317" marB="2131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500" b="1">
                          <a:solidFill>
                            <a:srgbClr val="C00000"/>
                          </a:solidFill>
                          <a:effectLst/>
                        </a:rPr>
                        <a:t>0.4488</a:t>
                      </a:r>
                    </a:p>
                  </a:txBody>
                  <a:tcPr marL="42634" marR="42634" marT="21317" marB="2131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500" b="1">
                          <a:solidFill>
                            <a:srgbClr val="C00000"/>
                          </a:solidFill>
                          <a:effectLst/>
                        </a:rPr>
                        <a:t>0.6956</a:t>
                      </a:r>
                    </a:p>
                  </a:txBody>
                  <a:tcPr marL="42634" marR="42634" marT="21317" marB="2131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500" b="1">
                          <a:solidFill>
                            <a:srgbClr val="C00000"/>
                          </a:solidFill>
                          <a:effectLst/>
                        </a:rPr>
                        <a:t>0.2143</a:t>
                      </a:r>
                    </a:p>
                  </a:txBody>
                  <a:tcPr marL="42634" marR="42634" marT="21317" marB="21317" anchor="ctr"/>
                </a:tc>
                <a:extLst>
                  <a:ext uri="{0D108BD9-81ED-4DB2-BD59-A6C34878D82A}">
                    <a16:rowId xmlns:a16="http://schemas.microsoft.com/office/drawing/2014/main" val="2571159450"/>
                  </a:ext>
                </a:extLst>
              </a:tr>
              <a:tr h="303554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s-ES" sz="1500" b="0">
                        <a:effectLst/>
                      </a:endParaRPr>
                    </a:p>
                  </a:txBody>
                  <a:tcPr marL="42634" marR="42634" marT="21317" marB="2131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500" b="1">
                          <a:effectLst/>
                        </a:rPr>
                        <a:t>rand_forest</a:t>
                      </a:r>
                    </a:p>
                  </a:txBody>
                  <a:tcPr marL="42634" marR="42634" marT="21317" marB="2131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500">
                          <a:effectLst/>
                        </a:rPr>
                        <a:t>0.6384</a:t>
                      </a:r>
                    </a:p>
                  </a:txBody>
                  <a:tcPr marL="42634" marR="42634" marT="21317" marB="2131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500">
                          <a:effectLst/>
                        </a:rPr>
                        <a:t>0.7801</a:t>
                      </a:r>
                    </a:p>
                  </a:txBody>
                  <a:tcPr marL="42634" marR="42634" marT="21317" marB="2131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500">
                          <a:effectLst/>
                        </a:rPr>
                        <a:t>0.9889</a:t>
                      </a:r>
                    </a:p>
                  </a:txBody>
                  <a:tcPr marL="42634" marR="42634" marT="21317" marB="2131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500">
                          <a:effectLst/>
                        </a:rPr>
                        <a:t>0.4364</a:t>
                      </a:r>
                    </a:p>
                  </a:txBody>
                  <a:tcPr marL="42634" marR="42634" marT="21317" marB="2131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500">
                          <a:effectLst/>
                        </a:rPr>
                        <a:t>0.7269</a:t>
                      </a:r>
                    </a:p>
                  </a:txBody>
                  <a:tcPr marL="42634" marR="42634" marT="21317" marB="2131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500">
                          <a:effectLst/>
                        </a:rPr>
                        <a:t>0.8300</a:t>
                      </a:r>
                    </a:p>
                  </a:txBody>
                  <a:tcPr marL="42634" marR="42634" marT="21317" marB="21317" anchor="ctr"/>
                </a:tc>
                <a:extLst>
                  <a:ext uri="{0D108BD9-81ED-4DB2-BD59-A6C34878D82A}">
                    <a16:rowId xmlns:a16="http://schemas.microsoft.com/office/drawing/2014/main" val="2622417098"/>
                  </a:ext>
                </a:extLst>
              </a:tr>
              <a:tr h="303554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s-ES" sz="1500" b="0">
                        <a:effectLst/>
                      </a:endParaRPr>
                    </a:p>
                  </a:txBody>
                  <a:tcPr marL="42634" marR="42634" marT="21317" marB="2131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500" b="1">
                          <a:effectLst/>
                        </a:rPr>
                        <a:t>reg_log</a:t>
                      </a:r>
                    </a:p>
                  </a:txBody>
                  <a:tcPr marL="42634" marR="42634" marT="21317" marB="2131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500" b="1" dirty="0">
                          <a:solidFill>
                            <a:srgbClr val="C00000"/>
                          </a:solidFill>
                          <a:effectLst/>
                        </a:rPr>
                        <a:t>0.8159</a:t>
                      </a:r>
                    </a:p>
                  </a:txBody>
                  <a:tcPr marL="42634" marR="42634" marT="21317" marB="2131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500">
                          <a:effectLst/>
                        </a:rPr>
                        <a:t>0.9043</a:t>
                      </a:r>
                    </a:p>
                  </a:txBody>
                  <a:tcPr marL="42634" marR="42634" marT="21317" marB="2131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500">
                          <a:effectLst/>
                        </a:rPr>
                        <a:t>0.9970</a:t>
                      </a:r>
                    </a:p>
                  </a:txBody>
                  <a:tcPr marL="42634" marR="42634" marT="21317" marB="2131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500">
                          <a:effectLst/>
                        </a:rPr>
                        <a:t>0.3689</a:t>
                      </a:r>
                    </a:p>
                  </a:txBody>
                  <a:tcPr marL="42634" marR="42634" marT="21317" marB="2131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500">
                          <a:effectLst/>
                        </a:rPr>
                        <a:t>0.6906</a:t>
                      </a:r>
                    </a:p>
                  </a:txBody>
                  <a:tcPr marL="42634" marR="42634" marT="21317" marB="2131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500">
                          <a:effectLst/>
                        </a:rPr>
                        <a:t>0.2096</a:t>
                      </a:r>
                    </a:p>
                  </a:txBody>
                  <a:tcPr marL="42634" marR="42634" marT="21317" marB="21317" anchor="ctr"/>
                </a:tc>
                <a:extLst>
                  <a:ext uri="{0D108BD9-81ED-4DB2-BD59-A6C34878D82A}">
                    <a16:rowId xmlns:a16="http://schemas.microsoft.com/office/drawing/2014/main" val="458961672"/>
                  </a:ext>
                </a:extLst>
              </a:tr>
              <a:tr h="303554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s-ES" sz="1500" b="0">
                        <a:effectLst/>
                      </a:endParaRPr>
                    </a:p>
                  </a:txBody>
                  <a:tcPr marL="42634" marR="42634" marT="21317" marB="2131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500" b="1">
                          <a:effectLst/>
                        </a:rPr>
                        <a:t>svm</a:t>
                      </a:r>
                    </a:p>
                  </a:txBody>
                  <a:tcPr marL="42634" marR="42634" marT="21317" marB="2131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500">
                          <a:effectLst/>
                        </a:rPr>
                        <a:t>0.7337</a:t>
                      </a:r>
                    </a:p>
                  </a:txBody>
                  <a:tcPr marL="42634" marR="42634" marT="21317" marB="2131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500">
                          <a:effectLst/>
                        </a:rPr>
                        <a:t>0.9113</a:t>
                      </a:r>
                    </a:p>
                  </a:txBody>
                  <a:tcPr marL="42634" marR="42634" marT="21317" marB="2131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500">
                          <a:effectLst/>
                        </a:rPr>
                        <a:t>0.9963</a:t>
                      </a:r>
                    </a:p>
                  </a:txBody>
                  <a:tcPr marL="42634" marR="42634" marT="21317" marB="2131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500">
                          <a:effectLst/>
                        </a:rPr>
                        <a:t>0.3430</a:t>
                      </a:r>
                    </a:p>
                  </a:txBody>
                  <a:tcPr marL="42634" marR="42634" marT="21317" marB="2131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500">
                          <a:effectLst/>
                        </a:rPr>
                        <a:t>0.6762</a:t>
                      </a:r>
                    </a:p>
                  </a:txBody>
                  <a:tcPr marL="42634" marR="42634" marT="21317" marB="2131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500" dirty="0">
                          <a:effectLst/>
                        </a:rPr>
                        <a:t>0.8020</a:t>
                      </a:r>
                    </a:p>
                  </a:txBody>
                  <a:tcPr marL="42634" marR="42634" marT="21317" marB="21317" anchor="ctr"/>
                </a:tc>
                <a:extLst>
                  <a:ext uri="{0D108BD9-81ED-4DB2-BD59-A6C34878D82A}">
                    <a16:rowId xmlns:a16="http://schemas.microsoft.com/office/drawing/2014/main" val="2767998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74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296BA6E-7903-927D-C84E-F14616533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76" y="457200"/>
            <a:ext cx="1051964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11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1699</Words>
  <Application>Microsoft Office PowerPoint</Application>
  <PresentationFormat>Panorámica</PresentationFormat>
  <Paragraphs>193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Tema de Office</vt:lpstr>
      <vt:lpstr>Proyecto final de Machine Learning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Proyecto final de Machine Learning  Presentación de Negocio: Timely-response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Abelardo E Monsalve</dc:creator>
  <cp:lastModifiedBy>Abelardo E Monsalve</cp:lastModifiedBy>
  <cp:revision>14</cp:revision>
  <dcterms:created xsi:type="dcterms:W3CDTF">2025-09-09T08:16:21Z</dcterms:created>
  <dcterms:modified xsi:type="dcterms:W3CDTF">2025-09-09T13:45:58Z</dcterms:modified>
</cp:coreProperties>
</file>