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Acción (3 frentes) — Timely response?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97280"/>
            <a:ext cx="1060704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/>
            </a:pPr>
            <a:r>
              <a:t>1) **SLA de derivación y triaje**</a:t>
            </a:r>
          </a:p>
          <a:p>
            <a:pPr lvl="1">
              <a:defRPr sz="1600"/>
            </a:pPr>
            <a:r>
              <a:t>• Establecer SLA de envío a la compañía ≤ 2 días hábiles (actual: 3.0 días).</a:t>
            </a:r>
          </a:p>
          <a:p>
            <a:pPr lvl="1">
              <a:defRPr sz="1600"/>
            </a:pPr>
            <a:r>
              <a:t>• Fast‑track para casos de alto riesgo (texto, producto, compañía) mediante reglas + modelo.</a:t>
            </a:r>
          </a:p>
          <a:p>
            <a:pPr lvl="1">
              <a:defRPr sz="1600"/>
            </a:pPr>
            <a:r>
              <a:t>• Medir semanalmente: avg_days_to_forward ↓20–30%, mejora en timely_rate y coste.</a:t>
            </a:r>
          </a:p>
          <a:p>
            <a:pPr>
              <a:defRPr sz="2200"/>
            </a:pPr>
            <a:r>
              <a:t>2) **Playbook de disputas y experiencia**</a:t>
            </a:r>
          </a:p>
          <a:p>
            <a:pPr lvl="1">
              <a:defRPr sz="1600"/>
            </a:pPr>
            <a:r>
              <a:t>• Plantillas de respuesta/QA, checklist de evidencias y call‑back en 24–48 h.</a:t>
            </a:r>
          </a:p>
          <a:p>
            <a:pPr lvl="1">
              <a:defRPr sz="1600"/>
            </a:pPr>
            <a:r>
              <a:t>• Objetivo: dispute_rate ↓≈25% (actual: 0.78 → objetivo: 0.59).</a:t>
            </a:r>
          </a:p>
          <a:p>
            <a:pPr lvl="1">
              <a:defRPr sz="1600"/>
            </a:pPr>
            <a:r>
              <a:t>• Muestreo de calidad, cierre proactivo y canal de re‑contacto.</a:t>
            </a:r>
          </a:p>
          <a:p>
            <a:pPr>
              <a:defRPr sz="2200"/>
            </a:pPr>
            <a:r>
              <a:t>3) **Modelo y operación (MLOps ligero)**</a:t>
            </a:r>
          </a:p>
          <a:p>
            <a:pPr lvl="1">
              <a:defRPr sz="1600"/>
            </a:pPr>
            <a:r>
              <a:t>• Umbral operativo = 0.0728 optimizado por F1_No (logreg).</a:t>
            </a:r>
          </a:p>
          <a:p>
            <a:pPr lvl="1">
              <a:defRPr sz="1600"/>
            </a:pPr>
            <a:r>
              <a:t>• class_weight agresivo en 'No' y revisión trimestral (drift, fairness por Estado/Compañía).</a:t>
            </a:r>
          </a:p>
          <a:p>
            <a:pPr lvl="1">
              <a:defRPr sz="1600"/>
            </a:pPr>
            <a:r>
              <a:t>• A/B test: umbral base vs umbral óptimo, comparando F1_No y coste esperado.</a:t>
            </a:r>
          </a:p>
          <a:p>
            <a:pPr lvl="1">
              <a:defRPr sz="1600"/>
            </a:pPr>
            <a:r>
              <a:t>• Exportar explicaciones simples (top coeficientes/atributos) para equipos operativos.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6217920"/>
            <a:ext cx="106070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Métricas actuales — BA=0.696, F1_No=0.449, F1_Yes=0.987, ROC-AUC=0.918, PR-AUC=0.998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