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90" r:id="rId4"/>
    <p:sldId id="258" r:id="rId5"/>
    <p:sldId id="261" r:id="rId6"/>
    <p:sldId id="262" r:id="rId7"/>
    <p:sldId id="263" r:id="rId8"/>
    <p:sldId id="270" r:id="rId9"/>
    <p:sldId id="272" r:id="rId10"/>
    <p:sldId id="273" r:id="rId11"/>
    <p:sldId id="274" r:id="rId12"/>
    <p:sldId id="276" r:id="rId13"/>
    <p:sldId id="278" r:id="rId14"/>
    <p:sldId id="279" r:id="rId15"/>
    <p:sldId id="281" r:id="rId16"/>
    <p:sldId id="282" r:id="rId17"/>
    <p:sldId id="283" r:id="rId18"/>
    <p:sldId id="284" r:id="rId19"/>
    <p:sldId id="285" r:id="rId20"/>
    <p:sldId id="286" r:id="rId21"/>
    <p:sldId id="287" r:id="rId22"/>
    <p:sldId id="288" r:id="rId23"/>
    <p:sldId id="289" r:id="rId24"/>
  </p:sldIdLst>
  <p:sldSz cx="9144000" cy="6858000" type="screen4x3"/>
  <p:notesSz cx="6858000" cy="9296400"/>
  <p:embeddedFontLst>
    <p:embeddedFont>
      <p:font typeface="Calibri" panose="020F0502020204030204" pitchFamily="34" charset="0"/>
      <p:regular r:id="rId26"/>
      <p:bold r:id="rId27"/>
      <p:italic r:id="rId28"/>
      <p:boldItalic r:id="rId29"/>
    </p:embeddedFont>
    <p:embeddedFont>
      <p:font typeface="Garamond" panose="02020404030301010803" pitchFamily="18"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750966-00D1-4E80-92B3-A8350961A52F}">
  <a:tblStyle styleId="{70750966-00D1-4E80-92B3-A8350961A52F}" styleName="Table_0">
    <a:wholeTbl>
      <a:tcTxStyle b="off" i="off">
        <a:font>
          <a:latin typeface="Calibri"/>
          <a:ea typeface="Calibri"/>
          <a:cs typeface="Calibri"/>
        </a:font>
        <a:schemeClr val="dk1"/>
      </a:tcTxStyle>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insideH>
            <a:ln w="9525" cap="flat" cmpd="sng">
              <a:solidFill>
                <a:schemeClr val="accent2"/>
              </a:solidFill>
              <a:prstDash val="solid"/>
              <a:round/>
              <a:headEnd type="none" w="med" len="med"/>
              <a:tailEnd type="none" w="med" len="med"/>
            </a:ln>
          </a:insideH>
          <a:insideV>
            <a:ln w="9525" cap="flat" cmpd="sng">
              <a:solidFill>
                <a:schemeClr val="accent2"/>
              </a:solidFill>
              <a:prstDash val="solid"/>
              <a:round/>
              <a:headEnd type="none" w="med" len="med"/>
              <a:tailEnd type="none" w="med" len="med"/>
            </a:ln>
          </a:insideV>
        </a:tcBdr>
        <a:fill>
          <a:solidFill>
            <a:srgbClr val="FFFFFF">
              <a:alpha val="0"/>
            </a:srgbClr>
          </a:solidFill>
        </a:fill>
      </a:tcStyle>
    </a:wholeTbl>
    <a:band1H>
      <a:tcStyle>
        <a:tcBdr/>
        <a:fill>
          <a:solidFill>
            <a:schemeClr val="accent2">
              <a:alpha val="40000"/>
            </a:schemeClr>
          </a:solidFill>
        </a:fill>
      </a:tcStyle>
    </a:band1H>
    <a:band1V>
      <a:tcStyle>
        <a:tcBdr>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tcBdr>
        <a:fill>
          <a:solidFill>
            <a:schemeClr val="accent2">
              <a:alpha val="40000"/>
            </a:schemeClr>
          </a:solidFill>
        </a:fill>
      </a:tcStyle>
    </a:band1V>
    <a:lastCol>
      <a:tcTxStyle b="on" i="off"/>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insideH>
            <a:ln w="9525" cap="flat" cmpd="sng">
              <a:solidFill>
                <a:schemeClr val="accent2"/>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tcStyle>
    </a:lastCol>
    <a:firstCol>
      <a:tcTxStyle b="on" i="off"/>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insideH>
            <a:ln w="9525" cap="flat" cmpd="sng">
              <a:solidFill>
                <a:schemeClr val="accent2"/>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tcStyle>
    </a:firstCol>
    <a:lastRow>
      <a:tcTxStyle b="on" i="off"/>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lastRow>
    <a:firstRow>
      <a:tcTxStyle b="on" i="off">
        <a:font>
          <a:latin typeface="Calibri"/>
          <a:ea typeface="Calibri"/>
          <a:cs typeface="Calibri"/>
        </a:font>
        <a:schemeClr val="lt1"/>
      </a:tcTxStyle>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l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90"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66434"/>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66434"/>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38262" y="1162050"/>
            <a:ext cx="4181475" cy="31368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73892"/>
            <a:ext cx="5486399" cy="3660457"/>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29967"/>
            <a:ext cx="2971799" cy="466433"/>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829967"/>
            <a:ext cx="2971799" cy="466433"/>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73892"/>
            <a:ext cx="5486399" cy="3660457"/>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13382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13382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3" name="Shape 253"/>
          <p:cNvSpPr txBox="1">
            <a:spLocks noGrp="1"/>
          </p:cNvSpPr>
          <p:nvPr>
            <p:ph type="body" idx="1"/>
          </p:nvPr>
        </p:nvSpPr>
        <p:spPr>
          <a:xfrm>
            <a:off x="685800" y="4473892"/>
            <a:ext cx="5486399" cy="366045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Hand off to Gideon</a:t>
            </a:r>
          </a:p>
        </p:txBody>
      </p:sp>
      <p:sp>
        <p:nvSpPr>
          <p:cNvPr id="254" name="Shape 254"/>
          <p:cNvSpPr txBox="1">
            <a:spLocks noGrp="1"/>
          </p:cNvSpPr>
          <p:nvPr>
            <p:ph type="sldNum" idx="12"/>
          </p:nvPr>
        </p:nvSpPr>
        <p:spPr>
          <a:xfrm>
            <a:off x="3884612" y="8829967"/>
            <a:ext cx="2971799" cy="466433"/>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685800" y="4473892"/>
            <a:ext cx="5486399" cy="3660457"/>
          </a:xfrm>
          <a:prstGeom prst="rect">
            <a:avLst/>
          </a:prstGeom>
        </p:spPr>
        <p:txBody>
          <a:bodyPr lIns="91425" tIns="91425" rIns="91425" bIns="91425" anchor="t" anchorCtr="0">
            <a:noAutofit/>
          </a:bodyPr>
          <a:lstStyle/>
          <a:p>
            <a:pPr lvl="0">
              <a:spcBef>
                <a:spcPts val="0"/>
              </a:spcBef>
              <a:buNone/>
            </a:pPr>
            <a:endParaRPr/>
          </a:p>
        </p:txBody>
      </p:sp>
      <p:sp>
        <p:nvSpPr>
          <p:cNvPr id="266" name="Shape 266"/>
          <p:cNvSpPr>
            <a:spLocks noGrp="1" noRot="1" noChangeAspect="1"/>
          </p:cNvSpPr>
          <p:nvPr>
            <p:ph type="sldImg" idx="2"/>
          </p:nvPr>
        </p:nvSpPr>
        <p:spPr>
          <a:xfrm>
            <a:off x="13382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3382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8" name="Shape 278"/>
          <p:cNvSpPr txBox="1">
            <a:spLocks noGrp="1"/>
          </p:cNvSpPr>
          <p:nvPr>
            <p:ph type="body" idx="1"/>
          </p:nvPr>
        </p:nvSpPr>
        <p:spPr>
          <a:xfrm>
            <a:off x="685800" y="4473892"/>
            <a:ext cx="5486399" cy="366045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Hand off to Evie</a:t>
            </a:r>
          </a:p>
        </p:txBody>
      </p:sp>
      <p:sp>
        <p:nvSpPr>
          <p:cNvPr id="279" name="Shape 279"/>
          <p:cNvSpPr txBox="1">
            <a:spLocks noGrp="1"/>
          </p:cNvSpPr>
          <p:nvPr>
            <p:ph type="sldNum" idx="12"/>
          </p:nvPr>
        </p:nvSpPr>
        <p:spPr>
          <a:xfrm>
            <a:off x="3884612" y="8829967"/>
            <a:ext cx="2971799" cy="466433"/>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13382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8" name="Shape 288"/>
          <p:cNvSpPr txBox="1">
            <a:spLocks noGrp="1"/>
          </p:cNvSpPr>
          <p:nvPr>
            <p:ph type="body" idx="1"/>
          </p:nvPr>
        </p:nvSpPr>
        <p:spPr>
          <a:xfrm>
            <a:off x="685800" y="4473892"/>
            <a:ext cx="5486399" cy="366045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Hand off to Evie</a:t>
            </a:r>
          </a:p>
        </p:txBody>
      </p:sp>
      <p:sp>
        <p:nvSpPr>
          <p:cNvPr id="289" name="Shape 289"/>
          <p:cNvSpPr txBox="1">
            <a:spLocks noGrp="1"/>
          </p:cNvSpPr>
          <p:nvPr>
            <p:ph type="sldNum" idx="12"/>
          </p:nvPr>
        </p:nvSpPr>
        <p:spPr>
          <a:xfrm>
            <a:off x="3884612" y="8829967"/>
            <a:ext cx="2971799" cy="466433"/>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473892"/>
            <a:ext cx="5486399" cy="3660457"/>
          </a:xfrm>
          <a:prstGeom prst="rect">
            <a:avLst/>
          </a:prstGeom>
        </p:spPr>
        <p:txBody>
          <a:bodyPr lIns="91425" tIns="91425" rIns="91425" bIns="91425" anchor="t" anchorCtr="0">
            <a:noAutofit/>
          </a:bodyPr>
          <a:lstStyle/>
          <a:p>
            <a:pPr lvl="0">
              <a:spcBef>
                <a:spcPts val="0"/>
              </a:spcBef>
              <a:buNone/>
            </a:pPr>
            <a:endParaRPr/>
          </a:p>
        </p:txBody>
      </p:sp>
      <p:sp>
        <p:nvSpPr>
          <p:cNvPr id="307" name="Shape 307"/>
          <p:cNvSpPr>
            <a:spLocks noGrp="1" noRot="1" noChangeAspect="1"/>
          </p:cNvSpPr>
          <p:nvPr>
            <p:ph type="sldImg" idx="2"/>
          </p:nvPr>
        </p:nvSpPr>
        <p:spPr>
          <a:xfrm>
            <a:off x="13382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473892"/>
            <a:ext cx="5486399" cy="3660457"/>
          </a:xfrm>
          <a:prstGeom prst="rect">
            <a:avLst/>
          </a:prstGeom>
        </p:spPr>
        <p:txBody>
          <a:bodyPr lIns="91425" tIns="91425" rIns="91425" bIns="91425" anchor="t" anchorCtr="0">
            <a:noAutofit/>
          </a:bodyPr>
          <a:lstStyle/>
          <a:p>
            <a:pPr lvl="0">
              <a:spcBef>
                <a:spcPts val="0"/>
              </a:spcBef>
              <a:buNone/>
            </a:pPr>
            <a:endParaRPr/>
          </a:p>
        </p:txBody>
      </p:sp>
      <p:sp>
        <p:nvSpPr>
          <p:cNvPr id="313" name="Shape 313"/>
          <p:cNvSpPr>
            <a:spLocks noGrp="1" noRot="1" noChangeAspect="1"/>
          </p:cNvSpPr>
          <p:nvPr>
            <p:ph type="sldImg" idx="2"/>
          </p:nvPr>
        </p:nvSpPr>
        <p:spPr>
          <a:xfrm>
            <a:off x="13382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473892"/>
            <a:ext cx="5486399" cy="3660457"/>
          </a:xfrm>
          <a:prstGeom prst="rect">
            <a:avLst/>
          </a:prstGeom>
        </p:spPr>
        <p:txBody>
          <a:bodyPr lIns="91425" tIns="91425" rIns="91425" bIns="91425" anchor="t" anchorCtr="0">
            <a:noAutofit/>
          </a:bodyPr>
          <a:lstStyle/>
          <a:p>
            <a:pPr lvl="0">
              <a:spcBef>
                <a:spcPts val="0"/>
              </a:spcBef>
              <a:buNone/>
            </a:pPr>
            <a:endParaRPr/>
          </a:p>
        </p:txBody>
      </p:sp>
      <p:sp>
        <p:nvSpPr>
          <p:cNvPr id="319" name="Shape 319"/>
          <p:cNvSpPr>
            <a:spLocks noGrp="1" noRot="1" noChangeAspect="1"/>
          </p:cNvSpPr>
          <p:nvPr>
            <p:ph type="sldImg" idx="2"/>
          </p:nvPr>
        </p:nvSpPr>
        <p:spPr>
          <a:xfrm>
            <a:off x="13382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473892"/>
            <a:ext cx="5486399" cy="3660457"/>
          </a:xfrm>
          <a:prstGeom prst="rect">
            <a:avLst/>
          </a:prstGeom>
        </p:spPr>
        <p:txBody>
          <a:bodyPr lIns="91425" tIns="91425" rIns="91425" bIns="91425" anchor="t" anchorCtr="0">
            <a:noAutofit/>
          </a:bodyPr>
          <a:lstStyle/>
          <a:p>
            <a:pPr lvl="0">
              <a:spcBef>
                <a:spcPts val="0"/>
              </a:spcBef>
              <a:buNone/>
            </a:pPr>
            <a:endParaRPr/>
          </a:p>
        </p:txBody>
      </p:sp>
      <p:sp>
        <p:nvSpPr>
          <p:cNvPr id="328" name="Shape 328"/>
          <p:cNvSpPr>
            <a:spLocks noGrp="1" noRot="1" noChangeAspect="1"/>
          </p:cNvSpPr>
          <p:nvPr>
            <p:ph type="sldImg" idx="2"/>
          </p:nvPr>
        </p:nvSpPr>
        <p:spPr>
          <a:xfrm>
            <a:off x="13382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473892"/>
            <a:ext cx="5486399" cy="3660457"/>
          </a:xfrm>
          <a:prstGeom prst="rect">
            <a:avLst/>
          </a:prstGeom>
        </p:spPr>
        <p:txBody>
          <a:bodyPr lIns="91425" tIns="91425" rIns="91425" bIns="91425" anchor="t" anchorCtr="0">
            <a:noAutofit/>
          </a:bodyPr>
          <a:lstStyle/>
          <a:p>
            <a:pPr lvl="0">
              <a:spcBef>
                <a:spcPts val="0"/>
              </a:spcBef>
              <a:buNone/>
            </a:pPr>
            <a:endParaRPr/>
          </a:p>
        </p:txBody>
      </p:sp>
      <p:sp>
        <p:nvSpPr>
          <p:cNvPr id="336" name="Shape 336"/>
          <p:cNvSpPr>
            <a:spLocks noGrp="1" noRot="1" noChangeAspect="1"/>
          </p:cNvSpPr>
          <p:nvPr>
            <p:ph type="sldImg" idx="2"/>
          </p:nvPr>
        </p:nvSpPr>
        <p:spPr>
          <a:xfrm>
            <a:off x="13382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685800" y="4473892"/>
            <a:ext cx="5486399" cy="3660457"/>
          </a:xfrm>
          <a:prstGeom prst="rect">
            <a:avLst/>
          </a:prstGeom>
        </p:spPr>
        <p:txBody>
          <a:bodyPr lIns="91425" tIns="91425" rIns="91425" bIns="91425" anchor="t" anchorCtr="0">
            <a:noAutofit/>
          </a:bodyPr>
          <a:lstStyle/>
          <a:p>
            <a:pPr lvl="0">
              <a:spcBef>
                <a:spcPts val="0"/>
              </a:spcBef>
              <a:buNone/>
            </a:pPr>
            <a:endParaRPr/>
          </a:p>
        </p:txBody>
      </p:sp>
      <p:sp>
        <p:nvSpPr>
          <p:cNvPr id="344" name="Shape 344"/>
          <p:cNvSpPr>
            <a:spLocks noGrp="1" noRot="1" noChangeAspect="1"/>
          </p:cNvSpPr>
          <p:nvPr>
            <p:ph type="sldImg" idx="2"/>
          </p:nvPr>
        </p:nvSpPr>
        <p:spPr>
          <a:xfrm>
            <a:off x="13382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3382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473892"/>
            <a:ext cx="5486399" cy="366045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92" name="Shape 92"/>
          <p:cNvSpPr txBox="1">
            <a:spLocks noGrp="1"/>
          </p:cNvSpPr>
          <p:nvPr>
            <p:ph type="sldNum" idx="12"/>
          </p:nvPr>
        </p:nvSpPr>
        <p:spPr>
          <a:xfrm>
            <a:off x="3884612" y="8829967"/>
            <a:ext cx="2971799" cy="466433"/>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473892"/>
            <a:ext cx="5486399" cy="3660457"/>
          </a:xfrm>
          <a:prstGeom prst="rect">
            <a:avLst/>
          </a:prstGeom>
        </p:spPr>
        <p:txBody>
          <a:bodyPr lIns="91425" tIns="91425" rIns="91425" bIns="91425" anchor="t" anchorCtr="0">
            <a:noAutofit/>
          </a:bodyPr>
          <a:lstStyle/>
          <a:p>
            <a:pPr lvl="0">
              <a:spcBef>
                <a:spcPts val="0"/>
              </a:spcBef>
              <a:buNone/>
            </a:pPr>
            <a:endParaRPr/>
          </a:p>
        </p:txBody>
      </p:sp>
      <p:sp>
        <p:nvSpPr>
          <p:cNvPr id="352" name="Shape 352"/>
          <p:cNvSpPr>
            <a:spLocks noGrp="1" noRot="1" noChangeAspect="1"/>
          </p:cNvSpPr>
          <p:nvPr>
            <p:ph type="sldImg" idx="2"/>
          </p:nvPr>
        </p:nvSpPr>
        <p:spPr>
          <a:xfrm>
            <a:off x="13382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473892"/>
            <a:ext cx="5486399" cy="3660457"/>
          </a:xfrm>
          <a:prstGeom prst="rect">
            <a:avLst/>
          </a:prstGeom>
        </p:spPr>
        <p:txBody>
          <a:bodyPr lIns="91425" tIns="91425" rIns="91425" bIns="91425" anchor="t" anchorCtr="0">
            <a:noAutofit/>
          </a:bodyPr>
          <a:lstStyle/>
          <a:p>
            <a:pPr lvl="0">
              <a:spcBef>
                <a:spcPts val="0"/>
              </a:spcBef>
              <a:buNone/>
            </a:pPr>
            <a:endParaRPr/>
          </a:p>
        </p:txBody>
      </p:sp>
      <p:sp>
        <p:nvSpPr>
          <p:cNvPr id="361" name="Shape 361"/>
          <p:cNvSpPr>
            <a:spLocks noGrp="1" noRot="1" noChangeAspect="1"/>
          </p:cNvSpPr>
          <p:nvPr>
            <p:ph type="sldImg" idx="2"/>
          </p:nvPr>
        </p:nvSpPr>
        <p:spPr>
          <a:xfrm>
            <a:off x="13382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473892"/>
            <a:ext cx="5486399" cy="3660457"/>
          </a:xfrm>
          <a:prstGeom prst="rect">
            <a:avLst/>
          </a:prstGeom>
        </p:spPr>
        <p:txBody>
          <a:bodyPr lIns="91425" tIns="91425" rIns="91425" bIns="91425" anchor="t" anchorCtr="0">
            <a:noAutofit/>
          </a:bodyPr>
          <a:lstStyle/>
          <a:p>
            <a:pPr lvl="0">
              <a:spcBef>
                <a:spcPts val="0"/>
              </a:spcBef>
              <a:buNone/>
            </a:pPr>
            <a:endParaRPr/>
          </a:p>
        </p:txBody>
      </p:sp>
      <p:sp>
        <p:nvSpPr>
          <p:cNvPr id="369" name="Shape 369"/>
          <p:cNvSpPr>
            <a:spLocks noGrp="1" noRot="1" noChangeAspect="1"/>
          </p:cNvSpPr>
          <p:nvPr>
            <p:ph type="sldImg" idx="2"/>
          </p:nvPr>
        </p:nvSpPr>
        <p:spPr>
          <a:xfrm>
            <a:off x="13382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3382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473892"/>
            <a:ext cx="5486399" cy="366045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99" name="Shape 99"/>
          <p:cNvSpPr txBox="1">
            <a:spLocks noGrp="1"/>
          </p:cNvSpPr>
          <p:nvPr>
            <p:ph type="sldNum" idx="12"/>
          </p:nvPr>
        </p:nvSpPr>
        <p:spPr>
          <a:xfrm>
            <a:off x="3884612" y="8829967"/>
            <a:ext cx="2971799" cy="466433"/>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3382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473892"/>
            <a:ext cx="5486399" cy="366045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Hand off to Fisher</a:t>
            </a:r>
          </a:p>
        </p:txBody>
      </p:sp>
      <p:sp>
        <p:nvSpPr>
          <p:cNvPr id="119" name="Shape 119"/>
          <p:cNvSpPr txBox="1">
            <a:spLocks noGrp="1"/>
          </p:cNvSpPr>
          <p:nvPr>
            <p:ph type="sldNum" idx="12"/>
          </p:nvPr>
        </p:nvSpPr>
        <p:spPr>
          <a:xfrm>
            <a:off x="3884612" y="8829967"/>
            <a:ext cx="2971799" cy="466433"/>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3382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473892"/>
            <a:ext cx="5486399" cy="366045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Hand off to Fatai</a:t>
            </a:r>
          </a:p>
        </p:txBody>
      </p:sp>
      <p:sp>
        <p:nvSpPr>
          <p:cNvPr id="128" name="Shape 128"/>
          <p:cNvSpPr txBox="1">
            <a:spLocks noGrp="1"/>
          </p:cNvSpPr>
          <p:nvPr>
            <p:ph type="sldNum" idx="12"/>
          </p:nvPr>
        </p:nvSpPr>
        <p:spPr>
          <a:xfrm>
            <a:off x="3884612" y="8829967"/>
            <a:ext cx="2971799" cy="466433"/>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473892"/>
            <a:ext cx="5486399" cy="3660457"/>
          </a:xfrm>
          <a:prstGeom prst="rect">
            <a:avLst/>
          </a:prstGeom>
        </p:spPr>
        <p:txBody>
          <a:bodyPr lIns="91425" tIns="91425" rIns="91425" bIns="91425" anchor="t" anchorCtr="0">
            <a:noAutofit/>
          </a:bodyPr>
          <a:lstStyle/>
          <a:p>
            <a:pPr lvl="0">
              <a:spcBef>
                <a:spcPts val="0"/>
              </a:spcBef>
              <a:buNone/>
            </a:pPr>
            <a:endParaRPr/>
          </a:p>
        </p:txBody>
      </p:sp>
      <p:sp>
        <p:nvSpPr>
          <p:cNvPr id="157" name="Shape 157"/>
          <p:cNvSpPr>
            <a:spLocks noGrp="1" noRot="1" noChangeAspect="1"/>
          </p:cNvSpPr>
          <p:nvPr>
            <p:ph type="sldImg" idx="2"/>
          </p:nvPr>
        </p:nvSpPr>
        <p:spPr>
          <a:xfrm>
            <a:off x="13382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13382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4" name="Shape 224"/>
          <p:cNvSpPr txBox="1">
            <a:spLocks noGrp="1"/>
          </p:cNvSpPr>
          <p:nvPr>
            <p:ph type="body" idx="1"/>
          </p:nvPr>
        </p:nvSpPr>
        <p:spPr>
          <a:xfrm>
            <a:off x="685800" y="4473892"/>
            <a:ext cx="5486399" cy="366045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Hand off to Dang</a:t>
            </a:r>
          </a:p>
        </p:txBody>
      </p:sp>
      <p:sp>
        <p:nvSpPr>
          <p:cNvPr id="225" name="Shape 225"/>
          <p:cNvSpPr txBox="1">
            <a:spLocks noGrp="1"/>
          </p:cNvSpPr>
          <p:nvPr>
            <p:ph type="sldNum" idx="12"/>
          </p:nvPr>
        </p:nvSpPr>
        <p:spPr>
          <a:xfrm>
            <a:off x="3884612" y="8829967"/>
            <a:ext cx="2971799" cy="466433"/>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473892"/>
            <a:ext cx="5486399" cy="3660457"/>
          </a:xfrm>
          <a:prstGeom prst="rect">
            <a:avLst/>
          </a:prstGeom>
        </p:spPr>
        <p:txBody>
          <a:bodyPr lIns="91425" tIns="91425" rIns="91425" bIns="91425" anchor="t" anchorCtr="0">
            <a:noAutofit/>
          </a:bodyPr>
          <a:lstStyle/>
          <a:p>
            <a:pPr lvl="0">
              <a:spcBef>
                <a:spcPts val="0"/>
              </a:spcBef>
              <a:buNone/>
            </a:pPr>
            <a:endParaRPr/>
          </a:p>
        </p:txBody>
      </p:sp>
      <p:sp>
        <p:nvSpPr>
          <p:cNvPr id="238" name="Shape 238"/>
          <p:cNvSpPr>
            <a:spLocks noGrp="1" noRot="1" noChangeAspect="1"/>
          </p:cNvSpPr>
          <p:nvPr>
            <p:ph type="sldImg" idx="2"/>
          </p:nvPr>
        </p:nvSpPr>
        <p:spPr>
          <a:xfrm>
            <a:off x="13382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13382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6" name="Shape 246"/>
          <p:cNvSpPr txBox="1">
            <a:spLocks noGrp="1"/>
          </p:cNvSpPr>
          <p:nvPr>
            <p:ph type="body" idx="1"/>
          </p:nvPr>
        </p:nvSpPr>
        <p:spPr>
          <a:xfrm>
            <a:off x="685800" y="4473892"/>
            <a:ext cx="5486399" cy="366045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Hand off to Gideon</a:t>
            </a:r>
          </a:p>
        </p:txBody>
      </p:sp>
      <p:sp>
        <p:nvSpPr>
          <p:cNvPr id="247" name="Shape 247"/>
          <p:cNvSpPr txBox="1">
            <a:spLocks noGrp="1"/>
          </p:cNvSpPr>
          <p:nvPr>
            <p:ph type="sldNum" idx="12"/>
          </p:nvPr>
        </p:nvSpPr>
        <p:spPr>
          <a:xfrm>
            <a:off x="3884612" y="8829967"/>
            <a:ext cx="2971799" cy="466433"/>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4" name="Shape 54"/>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64" name="Shape 6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Shape 88"/>
          <p:cNvPicPr preferRelativeResize="0"/>
          <p:nvPr/>
        </p:nvPicPr>
        <p:blipFill rotWithShape="1">
          <a:blip r:embed="rId3">
            <a:alphaModFix/>
          </a:blip>
          <a:srcRect/>
          <a:stretch/>
        </p:blipFill>
        <p:spPr>
          <a:xfrm>
            <a:off x="0" y="1038"/>
            <a:ext cx="9144000" cy="68569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457200" y="1849582"/>
            <a:ext cx="8229600" cy="4525963"/>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rgbClr val="000000"/>
              </a:buClr>
              <a:buSzPct val="25000"/>
              <a:buFont typeface="Arial"/>
              <a:buNone/>
            </a:pPr>
            <a:r>
              <a:rPr lang="en-US" sz="2480" b="1" i="0" u="none" strike="noStrike" cap="none">
                <a:solidFill>
                  <a:srgbClr val="000000"/>
                </a:solidFill>
                <a:latin typeface="Calibri"/>
                <a:ea typeface="Calibri"/>
                <a:cs typeface="Calibri"/>
                <a:sym typeface="Calibri"/>
              </a:rPr>
              <a:t>Organization Objective list</a:t>
            </a:r>
          </a:p>
          <a:p>
            <a:pPr marL="342900" marR="0" lvl="0" indent="-342900" algn="l" rtl="0">
              <a:lnSpc>
                <a:spcPct val="80000"/>
              </a:lnSpc>
              <a:spcBef>
                <a:spcPts val="800"/>
              </a:spcBef>
              <a:spcAft>
                <a:spcPts val="0"/>
              </a:spcAft>
              <a:buClr>
                <a:srgbClr val="000000"/>
              </a:buClr>
              <a:buSzPct val="99200"/>
              <a:buFont typeface="Arial"/>
              <a:buChar char="•"/>
            </a:pPr>
            <a:r>
              <a:rPr lang="en-US" sz="2480" b="0" i="0" u="none" strike="noStrike" cap="none">
                <a:solidFill>
                  <a:srgbClr val="000000"/>
                </a:solidFill>
                <a:latin typeface="Calibri"/>
                <a:ea typeface="Calibri"/>
                <a:cs typeface="Calibri"/>
                <a:sym typeface="Calibri"/>
              </a:rPr>
              <a:t>Configure current system to where information on officers and reports written by them can be accessed easier.</a:t>
            </a:r>
          </a:p>
          <a:p>
            <a:pPr marL="342900" marR="0" lvl="0" indent="-342900" algn="l" rtl="0">
              <a:lnSpc>
                <a:spcPct val="80000"/>
              </a:lnSpc>
              <a:spcBef>
                <a:spcPts val="0"/>
              </a:spcBef>
              <a:spcAft>
                <a:spcPts val="0"/>
              </a:spcAft>
              <a:buClr>
                <a:srgbClr val="000000"/>
              </a:buClr>
              <a:buSzPct val="99200"/>
              <a:buFont typeface="Arial"/>
              <a:buChar char="•"/>
            </a:pPr>
            <a:r>
              <a:rPr lang="en-US" sz="2480" b="0" i="0" u="none" strike="noStrike" cap="none">
                <a:solidFill>
                  <a:srgbClr val="000000"/>
                </a:solidFill>
                <a:latin typeface="Calibri"/>
                <a:ea typeface="Calibri"/>
                <a:cs typeface="Calibri"/>
                <a:sym typeface="Calibri"/>
              </a:rPr>
              <a:t>Improve company to customer relations through means of communication</a:t>
            </a:r>
          </a:p>
          <a:p>
            <a:pPr marL="342900" marR="0" lvl="0" indent="-342900" algn="l" rtl="0">
              <a:lnSpc>
                <a:spcPct val="80000"/>
              </a:lnSpc>
              <a:spcBef>
                <a:spcPts val="0"/>
              </a:spcBef>
              <a:spcAft>
                <a:spcPts val="0"/>
              </a:spcAft>
              <a:buClr>
                <a:schemeClr val="dk1"/>
              </a:buClr>
              <a:buSzPct val="99200"/>
              <a:buFont typeface="Arial"/>
              <a:buNone/>
            </a:pPr>
            <a:endParaRPr sz="2480" b="1"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ct val="25000"/>
              <a:buFont typeface="Arial"/>
              <a:buNone/>
            </a:pPr>
            <a:r>
              <a:rPr lang="en-US" sz="2480" b="1" i="0" u="none" strike="noStrike" cap="none">
                <a:solidFill>
                  <a:srgbClr val="000000"/>
                </a:solidFill>
                <a:latin typeface="Calibri"/>
                <a:ea typeface="Calibri"/>
                <a:cs typeface="Calibri"/>
                <a:sym typeface="Calibri"/>
              </a:rPr>
              <a:t>Systems objective list</a:t>
            </a:r>
          </a:p>
          <a:p>
            <a:pPr marL="0" marR="0" lvl="0" indent="0" algn="l" rtl="0">
              <a:lnSpc>
                <a:spcPct val="80000"/>
              </a:lnSpc>
              <a:spcBef>
                <a:spcPts val="0"/>
              </a:spcBef>
              <a:spcAft>
                <a:spcPts val="0"/>
              </a:spcAft>
              <a:buClr>
                <a:schemeClr val="dk1"/>
              </a:buClr>
              <a:buSzPct val="25000"/>
              <a:buFont typeface="Arial"/>
              <a:buNone/>
            </a:pPr>
            <a:endParaRPr sz="2480" b="1" i="0" u="none" strike="noStrike" cap="none">
              <a:solidFill>
                <a:srgbClr val="000000"/>
              </a:solidFill>
              <a:latin typeface="Calibri"/>
              <a:ea typeface="Calibri"/>
              <a:cs typeface="Calibri"/>
              <a:sym typeface="Calibri"/>
            </a:endParaRPr>
          </a:p>
          <a:p>
            <a:pPr marL="342900" marR="0" lvl="0" indent="-342900" algn="l" rtl="0">
              <a:lnSpc>
                <a:spcPct val="80000"/>
              </a:lnSpc>
              <a:spcBef>
                <a:spcPts val="0"/>
              </a:spcBef>
              <a:spcAft>
                <a:spcPts val="0"/>
              </a:spcAft>
              <a:buClr>
                <a:srgbClr val="000000"/>
              </a:buClr>
              <a:buSzPct val="99200"/>
              <a:buFont typeface="Arial"/>
              <a:buChar char="•"/>
            </a:pPr>
            <a:r>
              <a:rPr lang="en-US" sz="2480" b="0" i="0" u="none" strike="noStrike" cap="none">
                <a:solidFill>
                  <a:srgbClr val="000000"/>
                </a:solidFill>
                <a:latin typeface="Calibri"/>
                <a:ea typeface="Calibri"/>
                <a:cs typeface="Calibri"/>
                <a:sym typeface="Calibri"/>
              </a:rPr>
              <a:t>Implement a real-time scheduling aspect so supervisors can see when and where certain officers are on duty and when events happen, while also aiding with payroll.</a:t>
            </a:r>
          </a:p>
          <a:p>
            <a:pPr marL="342900" marR="0" lvl="0" indent="-342900" algn="l" rtl="0">
              <a:lnSpc>
                <a:spcPct val="80000"/>
              </a:lnSpc>
              <a:spcBef>
                <a:spcPts val="0"/>
              </a:spcBef>
              <a:spcAft>
                <a:spcPts val="0"/>
              </a:spcAft>
              <a:buClr>
                <a:srgbClr val="000000"/>
              </a:buClr>
              <a:buSzPct val="99200"/>
              <a:buFont typeface="Arial"/>
              <a:buChar char="•"/>
            </a:pPr>
            <a:r>
              <a:rPr lang="en-US" sz="2480" b="0" i="0" u="none" strike="noStrike" cap="none">
                <a:solidFill>
                  <a:srgbClr val="000000"/>
                </a:solidFill>
                <a:latin typeface="Calibri"/>
                <a:ea typeface="Calibri"/>
                <a:cs typeface="Calibri"/>
                <a:sym typeface="Calibri"/>
              </a:rPr>
              <a:t>Make system and reports accessible, even in remote locations.</a:t>
            </a:r>
          </a:p>
          <a:p>
            <a:pPr marL="342900" marR="0" lvl="0" indent="-342900" algn="l" rtl="0">
              <a:lnSpc>
                <a:spcPct val="80000"/>
              </a:lnSpc>
              <a:spcBef>
                <a:spcPts val="0"/>
              </a:spcBef>
              <a:spcAft>
                <a:spcPts val="0"/>
              </a:spcAft>
              <a:buClr>
                <a:srgbClr val="000000"/>
              </a:buClr>
              <a:buSzPct val="99200"/>
              <a:buFont typeface="Arial"/>
              <a:buChar char="•"/>
            </a:pPr>
            <a:r>
              <a:rPr lang="en-US" sz="2480" b="0" i="0" u="none" strike="noStrike" cap="none">
                <a:solidFill>
                  <a:srgbClr val="000000"/>
                </a:solidFill>
                <a:latin typeface="Calibri"/>
                <a:ea typeface="Calibri"/>
                <a:cs typeface="Calibri"/>
                <a:sym typeface="Calibri"/>
              </a:rPr>
              <a:t>Make data retrievable, even when browser is closed.</a:t>
            </a:r>
          </a:p>
          <a:p>
            <a:pPr marL="342900" marR="0" lvl="0" indent="-342900" algn="l" rtl="0">
              <a:lnSpc>
                <a:spcPct val="80000"/>
              </a:lnSpc>
              <a:spcBef>
                <a:spcPts val="496"/>
              </a:spcBef>
              <a:buClr>
                <a:schemeClr val="dk1"/>
              </a:buClr>
              <a:buSzPct val="99200"/>
              <a:buFont typeface="Arial"/>
              <a:buNone/>
            </a:pPr>
            <a:endParaRPr sz="2480" b="0" i="0" u="none" strike="noStrike" cap="none">
              <a:solidFill>
                <a:schemeClr val="dk1"/>
              </a:solidFill>
              <a:latin typeface="Calibri"/>
              <a:ea typeface="Calibri"/>
              <a:cs typeface="Calibri"/>
              <a:sym typeface="Calibri"/>
            </a:endParaRPr>
          </a:p>
        </p:txBody>
      </p:sp>
      <p:sp>
        <p:nvSpPr>
          <p:cNvPr id="250" name="Shape 250"/>
          <p:cNvSpPr txBox="1"/>
          <p:nvPr/>
        </p:nvSpPr>
        <p:spPr>
          <a:xfrm>
            <a:off x="2464190" y="109341"/>
            <a:ext cx="5166894" cy="1308296"/>
          </a:xfrm>
          <a:prstGeom prst="rect">
            <a:avLst/>
          </a:prstGeom>
          <a:noFill/>
          <a:ln>
            <a:noFill/>
          </a:ln>
        </p:spPr>
        <p:txBody>
          <a:bodyPr lIns="91425" tIns="45700" rIns="91425" bIns="45700" anchor="ctr" anchorCtr="1">
            <a:noAutofit/>
          </a:bodyPr>
          <a:lstStyle/>
          <a:p>
            <a:pPr marL="0" marR="0" lvl="0" indent="0" algn="ctr" rtl="0">
              <a:spcBef>
                <a:spcPts val="0"/>
              </a:spcBef>
              <a:buClr>
                <a:schemeClr val="lt1"/>
              </a:buClr>
              <a:buSzPct val="25000"/>
              <a:buFont typeface="Arial"/>
              <a:buNone/>
            </a:pPr>
            <a:r>
              <a:rPr lang="en-US" sz="5400">
                <a:solidFill>
                  <a:schemeClr val="lt1"/>
                </a:solidFill>
                <a:latin typeface="Arial"/>
                <a:ea typeface="Arial"/>
                <a:cs typeface="Arial"/>
                <a:sym typeface="Arial"/>
              </a:rPr>
              <a:t>Objectives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body" idx="1"/>
          </p:nvPr>
        </p:nvSpPr>
        <p:spPr>
          <a:xfrm>
            <a:off x="457200" y="1849582"/>
            <a:ext cx="8229600" cy="4525963"/>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dk1"/>
              </a:buClr>
              <a:buSzPct val="25000"/>
              <a:buFont typeface="Arial"/>
              <a:buNone/>
            </a:pPr>
            <a:r>
              <a:rPr lang="en-US" sz="2720" b="1" i="0" u="none" strike="noStrike" cap="none">
                <a:solidFill>
                  <a:schemeClr val="dk1"/>
                </a:solidFill>
                <a:latin typeface="Calibri"/>
                <a:ea typeface="Calibri"/>
                <a:cs typeface="Calibri"/>
                <a:sym typeface="Calibri"/>
              </a:rPr>
              <a:t>User Objective List</a:t>
            </a:r>
          </a:p>
          <a:p>
            <a:pPr marL="742950" marR="0" lvl="1" indent="-285750" algn="l" rtl="0">
              <a:lnSpc>
                <a:spcPct val="80000"/>
              </a:lnSpc>
              <a:spcBef>
                <a:spcPts val="476"/>
              </a:spcBef>
              <a:spcAft>
                <a:spcPts val="0"/>
              </a:spcAft>
              <a:buClr>
                <a:schemeClr val="dk1"/>
              </a:buClr>
              <a:buSzPct val="99166"/>
              <a:buFont typeface="Arial"/>
              <a:buChar char="•"/>
            </a:pPr>
            <a:r>
              <a:rPr lang="en-US" sz="2380" b="0" i="0" u="none" strike="noStrike" cap="none">
                <a:solidFill>
                  <a:schemeClr val="dk1"/>
                </a:solidFill>
                <a:latin typeface="Calibri"/>
                <a:ea typeface="Calibri"/>
                <a:cs typeface="Calibri"/>
                <a:sym typeface="Calibri"/>
              </a:rPr>
              <a:t>Employee (Officer)</a:t>
            </a:r>
          </a:p>
          <a:p>
            <a:pPr marL="1143000" marR="0" lvl="2" indent="-228600" algn="l" rtl="0">
              <a:lnSpc>
                <a:spcPct val="80000"/>
              </a:lnSpc>
              <a:spcBef>
                <a:spcPts val="408"/>
              </a:spcBef>
              <a:spcAft>
                <a:spcPts val="0"/>
              </a:spcAft>
              <a:buClr>
                <a:schemeClr val="dk1"/>
              </a:buClr>
              <a:buSzPct val="102000"/>
              <a:buFont typeface="Arial"/>
              <a:buChar char="•"/>
            </a:pPr>
            <a:r>
              <a:rPr lang="en-US" sz="2040" b="0" i="0" u="none" strike="noStrike" cap="none">
                <a:solidFill>
                  <a:schemeClr val="dk1"/>
                </a:solidFill>
                <a:latin typeface="Calibri"/>
                <a:ea typeface="Calibri"/>
                <a:cs typeface="Calibri"/>
                <a:sym typeface="Calibri"/>
              </a:rPr>
              <a:t>Use system to perform clock-in/out service</a:t>
            </a:r>
          </a:p>
          <a:p>
            <a:pPr marL="1143000" marR="0" lvl="2" indent="-228600" algn="l" rtl="0">
              <a:lnSpc>
                <a:spcPct val="80000"/>
              </a:lnSpc>
              <a:spcBef>
                <a:spcPts val="408"/>
              </a:spcBef>
              <a:spcAft>
                <a:spcPts val="0"/>
              </a:spcAft>
              <a:buClr>
                <a:schemeClr val="dk1"/>
              </a:buClr>
              <a:buSzPct val="102000"/>
              <a:buFont typeface="Arial"/>
              <a:buChar char="•"/>
            </a:pPr>
            <a:r>
              <a:rPr lang="en-US" sz="2040" b="0" i="0" u="none" strike="noStrike" cap="none">
                <a:solidFill>
                  <a:schemeClr val="dk1"/>
                </a:solidFill>
                <a:latin typeface="Calibri"/>
                <a:ea typeface="Calibri"/>
                <a:cs typeface="Calibri"/>
                <a:sym typeface="Calibri"/>
              </a:rPr>
              <a:t>Use system to formulate daily reports</a:t>
            </a:r>
          </a:p>
          <a:p>
            <a:pPr marL="1143000" marR="0" lvl="2" indent="-228600" algn="l" rtl="0">
              <a:lnSpc>
                <a:spcPct val="80000"/>
              </a:lnSpc>
              <a:spcBef>
                <a:spcPts val="408"/>
              </a:spcBef>
              <a:spcAft>
                <a:spcPts val="0"/>
              </a:spcAft>
              <a:buClr>
                <a:schemeClr val="dk1"/>
              </a:buClr>
              <a:buSzPct val="102000"/>
              <a:buFont typeface="Arial"/>
              <a:buChar char="•"/>
            </a:pPr>
            <a:r>
              <a:rPr lang="en-US" sz="2040" b="0" i="0" u="none" strike="noStrike" cap="none">
                <a:solidFill>
                  <a:schemeClr val="dk1"/>
                </a:solidFill>
                <a:latin typeface="Calibri"/>
                <a:ea typeface="Calibri"/>
                <a:cs typeface="Calibri"/>
                <a:sym typeface="Calibri"/>
              </a:rPr>
              <a:t>Use system to file incidents  </a:t>
            </a:r>
          </a:p>
          <a:p>
            <a:pPr marL="742950" marR="0" lvl="1" indent="-285750" algn="l" rtl="0">
              <a:lnSpc>
                <a:spcPct val="80000"/>
              </a:lnSpc>
              <a:spcBef>
                <a:spcPts val="476"/>
              </a:spcBef>
              <a:spcAft>
                <a:spcPts val="0"/>
              </a:spcAft>
              <a:buClr>
                <a:schemeClr val="dk1"/>
              </a:buClr>
              <a:buSzPct val="99166"/>
              <a:buFont typeface="Arial"/>
              <a:buChar char="•"/>
            </a:pPr>
            <a:r>
              <a:rPr lang="en-US" sz="2380" b="0" i="0" u="none" strike="noStrike" cap="none">
                <a:solidFill>
                  <a:schemeClr val="dk1"/>
                </a:solidFill>
                <a:latin typeface="Calibri"/>
                <a:ea typeface="Calibri"/>
                <a:cs typeface="Calibri"/>
                <a:sym typeface="Calibri"/>
              </a:rPr>
              <a:t>Supervisor</a:t>
            </a:r>
          </a:p>
          <a:p>
            <a:pPr marL="1143000" marR="0" lvl="2" indent="-228600" algn="l" rtl="0">
              <a:lnSpc>
                <a:spcPct val="80000"/>
              </a:lnSpc>
              <a:spcBef>
                <a:spcPts val="408"/>
              </a:spcBef>
              <a:spcAft>
                <a:spcPts val="0"/>
              </a:spcAft>
              <a:buClr>
                <a:schemeClr val="dk1"/>
              </a:buClr>
              <a:buSzPct val="102000"/>
              <a:buFont typeface="Arial"/>
              <a:buChar char="•"/>
            </a:pPr>
            <a:r>
              <a:rPr lang="en-US" sz="2040" b="0" i="0" u="none" strike="noStrike" cap="none">
                <a:solidFill>
                  <a:schemeClr val="dk1"/>
                </a:solidFill>
                <a:latin typeface="Calibri"/>
                <a:ea typeface="Calibri"/>
                <a:cs typeface="Calibri"/>
                <a:sym typeface="Calibri"/>
              </a:rPr>
              <a:t>Use system to check whereabouts of officers</a:t>
            </a:r>
          </a:p>
          <a:p>
            <a:pPr marL="1143000" marR="0" lvl="2" indent="-228600" algn="l" rtl="0">
              <a:lnSpc>
                <a:spcPct val="80000"/>
              </a:lnSpc>
              <a:spcBef>
                <a:spcPts val="408"/>
              </a:spcBef>
              <a:spcAft>
                <a:spcPts val="0"/>
              </a:spcAft>
              <a:buClr>
                <a:schemeClr val="dk1"/>
              </a:buClr>
              <a:buSzPct val="102000"/>
              <a:buFont typeface="Arial"/>
              <a:buChar char="•"/>
            </a:pPr>
            <a:r>
              <a:rPr lang="en-US" sz="2040" b="0" i="0" u="none" strike="noStrike" cap="none">
                <a:solidFill>
                  <a:schemeClr val="dk1"/>
                </a:solidFill>
                <a:latin typeface="Calibri"/>
                <a:ea typeface="Calibri"/>
                <a:cs typeface="Calibri"/>
                <a:sym typeface="Calibri"/>
              </a:rPr>
              <a:t>Use system to monitor clock-in/out times of officers</a:t>
            </a:r>
          </a:p>
          <a:p>
            <a:pPr marL="1143000" marR="0" lvl="2" indent="-228600" algn="l" rtl="0">
              <a:lnSpc>
                <a:spcPct val="80000"/>
              </a:lnSpc>
              <a:spcBef>
                <a:spcPts val="408"/>
              </a:spcBef>
              <a:spcAft>
                <a:spcPts val="0"/>
              </a:spcAft>
              <a:buClr>
                <a:schemeClr val="dk1"/>
              </a:buClr>
              <a:buSzPct val="102000"/>
              <a:buFont typeface="Arial"/>
              <a:buChar char="•"/>
            </a:pPr>
            <a:r>
              <a:rPr lang="en-US" sz="2040" b="0" i="0" u="none" strike="noStrike" cap="none">
                <a:solidFill>
                  <a:schemeClr val="dk1"/>
                </a:solidFill>
                <a:latin typeface="Calibri"/>
                <a:ea typeface="Calibri"/>
                <a:cs typeface="Calibri"/>
                <a:sym typeface="Calibri"/>
              </a:rPr>
              <a:t>Use system to formulate employee payroll</a:t>
            </a:r>
          </a:p>
          <a:p>
            <a:pPr marL="1143000" marR="0" lvl="2" indent="-228600" algn="l" rtl="0">
              <a:lnSpc>
                <a:spcPct val="80000"/>
              </a:lnSpc>
              <a:spcBef>
                <a:spcPts val="408"/>
              </a:spcBef>
              <a:spcAft>
                <a:spcPts val="0"/>
              </a:spcAft>
              <a:buClr>
                <a:schemeClr val="dk1"/>
              </a:buClr>
              <a:buSzPct val="102000"/>
              <a:buFont typeface="Arial"/>
              <a:buChar char="•"/>
            </a:pPr>
            <a:r>
              <a:rPr lang="en-US" sz="2040" b="0" i="0" u="none" strike="noStrike" cap="none">
                <a:solidFill>
                  <a:schemeClr val="dk1"/>
                </a:solidFill>
                <a:latin typeface="Calibri"/>
                <a:ea typeface="Calibri"/>
                <a:cs typeface="Calibri"/>
                <a:sym typeface="Calibri"/>
              </a:rPr>
              <a:t>Use system to check employee reports </a:t>
            </a:r>
          </a:p>
          <a:p>
            <a:pPr marL="742950" marR="0" lvl="1" indent="-285750" algn="l" rtl="0">
              <a:lnSpc>
                <a:spcPct val="80000"/>
              </a:lnSpc>
              <a:spcBef>
                <a:spcPts val="476"/>
              </a:spcBef>
              <a:spcAft>
                <a:spcPts val="0"/>
              </a:spcAft>
              <a:buClr>
                <a:schemeClr val="dk1"/>
              </a:buClr>
              <a:buSzPct val="99166"/>
              <a:buFont typeface="Arial"/>
              <a:buChar char="•"/>
            </a:pPr>
            <a:r>
              <a:rPr lang="en-US" sz="2380" b="0" i="0" u="none" strike="noStrike" cap="none">
                <a:solidFill>
                  <a:schemeClr val="dk1"/>
                </a:solidFill>
                <a:latin typeface="Calibri"/>
                <a:ea typeface="Calibri"/>
                <a:cs typeface="Calibri"/>
                <a:sym typeface="Calibri"/>
              </a:rPr>
              <a:t>Customer</a:t>
            </a:r>
          </a:p>
          <a:p>
            <a:pPr marL="1143000" marR="0" lvl="2" indent="-228600" algn="l" rtl="0">
              <a:lnSpc>
                <a:spcPct val="80000"/>
              </a:lnSpc>
              <a:spcBef>
                <a:spcPts val="408"/>
              </a:spcBef>
              <a:spcAft>
                <a:spcPts val="0"/>
              </a:spcAft>
              <a:buClr>
                <a:schemeClr val="dk1"/>
              </a:buClr>
              <a:buSzPct val="102000"/>
              <a:buFont typeface="Arial"/>
              <a:buChar char="•"/>
            </a:pPr>
            <a:r>
              <a:rPr lang="en-US" sz="2040" b="0" i="0" u="none" strike="noStrike" cap="none">
                <a:solidFill>
                  <a:schemeClr val="dk1"/>
                </a:solidFill>
                <a:latin typeface="Calibri"/>
                <a:ea typeface="Calibri"/>
                <a:cs typeface="Calibri"/>
                <a:sym typeface="Calibri"/>
              </a:rPr>
              <a:t>Use system to check employee reports</a:t>
            </a:r>
          </a:p>
          <a:p>
            <a:pPr marL="1143000" marR="0" lvl="2" indent="-228600" algn="l" rtl="0">
              <a:lnSpc>
                <a:spcPct val="80000"/>
              </a:lnSpc>
              <a:spcBef>
                <a:spcPts val="408"/>
              </a:spcBef>
              <a:spcAft>
                <a:spcPts val="0"/>
              </a:spcAft>
              <a:buClr>
                <a:schemeClr val="dk1"/>
              </a:buClr>
              <a:buSzPct val="102000"/>
              <a:buFont typeface="Arial"/>
              <a:buChar char="•"/>
            </a:pPr>
            <a:r>
              <a:rPr lang="en-US" sz="2040" b="0" i="0" u="none" strike="noStrike" cap="none">
                <a:solidFill>
                  <a:schemeClr val="dk1"/>
                </a:solidFill>
                <a:latin typeface="Calibri"/>
                <a:ea typeface="Calibri"/>
                <a:cs typeface="Calibri"/>
                <a:sym typeface="Calibri"/>
              </a:rPr>
              <a:t>Use system to verify time worked by officer</a:t>
            </a:r>
          </a:p>
          <a:p>
            <a:pPr marL="342900" marR="0" lvl="0" indent="-342900" algn="l" rtl="0">
              <a:lnSpc>
                <a:spcPct val="80000"/>
              </a:lnSpc>
              <a:spcBef>
                <a:spcPts val="544"/>
              </a:spcBef>
              <a:buClr>
                <a:schemeClr val="dk1"/>
              </a:buClr>
              <a:buSzPct val="100740"/>
              <a:buFont typeface="Arial"/>
              <a:buNone/>
            </a:pPr>
            <a:endParaRPr sz="2720" b="0" i="0" u="none" strike="noStrike" cap="none">
              <a:solidFill>
                <a:schemeClr val="dk1"/>
              </a:solidFill>
              <a:latin typeface="Calibri"/>
              <a:ea typeface="Calibri"/>
              <a:cs typeface="Calibri"/>
              <a:sym typeface="Calibri"/>
            </a:endParaRPr>
          </a:p>
        </p:txBody>
      </p:sp>
      <p:sp>
        <p:nvSpPr>
          <p:cNvPr id="257" name="Shape 257"/>
          <p:cNvSpPr txBox="1"/>
          <p:nvPr/>
        </p:nvSpPr>
        <p:spPr>
          <a:xfrm>
            <a:off x="2464190" y="109341"/>
            <a:ext cx="5166894" cy="1308296"/>
          </a:xfrm>
          <a:prstGeom prst="rect">
            <a:avLst/>
          </a:prstGeom>
          <a:noFill/>
          <a:ln>
            <a:noFill/>
          </a:ln>
        </p:spPr>
        <p:txBody>
          <a:bodyPr lIns="91425" tIns="45700" rIns="91425" bIns="45700" anchor="ctr" anchorCtr="1">
            <a:noAutofit/>
          </a:bodyPr>
          <a:lstStyle/>
          <a:p>
            <a:pPr marL="0" marR="0" lvl="0" indent="0" algn="ctr" rtl="0">
              <a:spcBef>
                <a:spcPts val="0"/>
              </a:spcBef>
              <a:buClr>
                <a:schemeClr val="lt1"/>
              </a:buClr>
              <a:buSzPct val="25000"/>
              <a:buFont typeface="Arial"/>
              <a:buNone/>
            </a:pPr>
            <a:r>
              <a:rPr lang="en-US" sz="5400">
                <a:solidFill>
                  <a:schemeClr val="lt1"/>
                </a:solidFill>
                <a:latin typeface="Arial"/>
                <a:ea typeface="Arial"/>
                <a:cs typeface="Arial"/>
                <a:sym typeface="Arial"/>
              </a:rPr>
              <a:t>Objectives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Shape 268"/>
          <p:cNvPicPr preferRelativeResize="0"/>
          <p:nvPr/>
        </p:nvPicPr>
        <p:blipFill rotWithShape="1">
          <a:blip r:embed="rId3">
            <a:alphaModFix/>
          </a:blip>
          <a:srcRect/>
          <a:stretch/>
        </p:blipFill>
        <p:spPr>
          <a:xfrm>
            <a:off x="606827" y="1900465"/>
            <a:ext cx="8056111" cy="4264885"/>
          </a:xfrm>
          <a:prstGeom prst="rect">
            <a:avLst/>
          </a:prstGeom>
          <a:noFill/>
          <a:ln>
            <a:noFill/>
          </a:ln>
        </p:spPr>
      </p:pic>
      <p:sp>
        <p:nvSpPr>
          <p:cNvPr id="269" name="Shape 269"/>
          <p:cNvSpPr txBox="1"/>
          <p:nvPr/>
        </p:nvSpPr>
        <p:spPr>
          <a:xfrm>
            <a:off x="2464190" y="109341"/>
            <a:ext cx="5166894" cy="1308296"/>
          </a:xfrm>
          <a:prstGeom prst="rect">
            <a:avLst/>
          </a:prstGeom>
          <a:noFill/>
          <a:ln>
            <a:noFill/>
          </a:ln>
        </p:spPr>
        <p:txBody>
          <a:bodyPr lIns="91425" tIns="45700" rIns="91425" bIns="45700" anchor="ctr" anchorCtr="1">
            <a:noAutofit/>
          </a:bodyPr>
          <a:lstStyle/>
          <a:p>
            <a:pPr marL="0" marR="0" lvl="0" indent="0" algn="ctr" rtl="0">
              <a:lnSpc>
                <a:spcPct val="80000"/>
              </a:lnSpc>
              <a:spcBef>
                <a:spcPts val="0"/>
              </a:spcBef>
              <a:buClr>
                <a:schemeClr val="lt1"/>
              </a:buClr>
              <a:buSzPct val="25000"/>
              <a:buFont typeface="Arial"/>
              <a:buNone/>
            </a:pPr>
            <a:r>
              <a:rPr lang="en-US" sz="4590">
                <a:solidFill>
                  <a:schemeClr val="lt1"/>
                </a:solidFill>
                <a:latin typeface="Arial"/>
                <a:ea typeface="Arial"/>
                <a:cs typeface="Arial"/>
                <a:sym typeface="Arial"/>
              </a:rPr>
              <a:t>Logical Data Model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457200" y="1776182"/>
            <a:ext cx="4040187" cy="639762"/>
          </a:xfrm>
          <a:prstGeom prst="rect">
            <a:avLst/>
          </a:prstGeom>
          <a:noFill/>
          <a:ln>
            <a:noFill/>
          </a:ln>
        </p:spPr>
        <p:txBody>
          <a:bodyPr lIns="91425" tIns="45700" rIns="91425" bIns="45700" anchor="b" anchorCtr="0">
            <a:noAutofit/>
          </a:bodyPr>
          <a:lstStyle/>
          <a:p>
            <a:pPr marL="0" marR="0" lvl="0" indent="0" algn="l" rtl="0">
              <a:spcBef>
                <a:spcPts val="0"/>
              </a:spcBef>
              <a:buClr>
                <a:schemeClr val="dk1"/>
              </a:buClr>
              <a:buSzPct val="25000"/>
              <a:buFont typeface="Arial"/>
              <a:buNone/>
            </a:pPr>
            <a:r>
              <a:rPr lang="en-US" sz="2400" b="1" i="0" u="none" strike="noStrike" cap="none">
                <a:solidFill>
                  <a:schemeClr val="dk1"/>
                </a:solidFill>
                <a:latin typeface="Calibri"/>
                <a:ea typeface="Calibri"/>
                <a:cs typeface="Calibri"/>
                <a:sym typeface="Calibri"/>
              </a:rPr>
              <a:t>Systems Proposal One</a:t>
            </a:r>
          </a:p>
        </p:txBody>
      </p:sp>
      <p:sp>
        <p:nvSpPr>
          <p:cNvPr id="282" name="Shape 282"/>
          <p:cNvSpPr txBox="1">
            <a:spLocks noGrp="1"/>
          </p:cNvSpPr>
          <p:nvPr>
            <p:ph type="body" idx="2"/>
          </p:nvPr>
        </p:nvSpPr>
        <p:spPr>
          <a:xfrm>
            <a:off x="457199" y="2469672"/>
            <a:ext cx="8296103" cy="4162850"/>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97894"/>
              <a:buFont typeface="Arial"/>
              <a:buChar char="•"/>
            </a:pPr>
            <a:r>
              <a:rPr lang="en-US" sz="1860" b="0" i="0" u="none" strike="noStrike" cap="none">
                <a:solidFill>
                  <a:schemeClr val="dk1"/>
                </a:solidFill>
                <a:latin typeface="Calibri"/>
                <a:ea typeface="Calibri"/>
                <a:cs typeface="Calibri"/>
                <a:sym typeface="Calibri"/>
              </a:rPr>
              <a:t>Physical Server </a:t>
            </a:r>
          </a:p>
          <a:p>
            <a:pPr marL="742950" marR="0" lvl="1" indent="-285750" algn="l" rtl="0">
              <a:lnSpc>
                <a:spcPct val="80000"/>
              </a:lnSpc>
              <a:spcBef>
                <a:spcPts val="310"/>
              </a:spcBef>
              <a:spcAft>
                <a:spcPts val="0"/>
              </a:spcAft>
              <a:buClr>
                <a:schemeClr val="dk1"/>
              </a:buClr>
              <a:buSzPct val="96875"/>
              <a:buFont typeface="Arial"/>
              <a:buChar char="–"/>
            </a:pPr>
            <a:r>
              <a:rPr lang="en-US" sz="1550" b="0" i="0" u="none" strike="noStrike" cap="none">
                <a:solidFill>
                  <a:schemeClr val="dk1"/>
                </a:solidFill>
                <a:latin typeface="Calibri"/>
                <a:ea typeface="Calibri"/>
                <a:cs typeface="Calibri"/>
                <a:sym typeface="Calibri"/>
              </a:rPr>
              <a:t>Advantages</a:t>
            </a:r>
          </a:p>
          <a:p>
            <a:pPr marL="1143000" marR="0" lvl="2" indent="-228600" algn="l" rtl="0">
              <a:lnSpc>
                <a:spcPct val="80000"/>
              </a:lnSpc>
              <a:spcBef>
                <a:spcPts val="279"/>
              </a:spcBef>
              <a:spcAft>
                <a:spcPts val="0"/>
              </a:spcAft>
              <a:buClr>
                <a:schemeClr val="dk1"/>
              </a:buClr>
              <a:buSzPct val="99642"/>
              <a:buFont typeface="Arial"/>
              <a:buChar char="•"/>
            </a:pPr>
            <a:r>
              <a:rPr lang="en-US" sz="1395" b="0" i="0" u="none" strike="noStrike" cap="none">
                <a:solidFill>
                  <a:schemeClr val="dk1"/>
                </a:solidFill>
                <a:latin typeface="Calibri"/>
                <a:ea typeface="Calibri"/>
                <a:cs typeface="Calibri"/>
                <a:sym typeface="Calibri"/>
              </a:rPr>
              <a:t>Complete control over the system design</a:t>
            </a:r>
          </a:p>
          <a:p>
            <a:pPr marL="742950" marR="0" lvl="1" indent="-285750" algn="l" rtl="0">
              <a:lnSpc>
                <a:spcPct val="80000"/>
              </a:lnSpc>
              <a:spcBef>
                <a:spcPts val="310"/>
              </a:spcBef>
              <a:spcAft>
                <a:spcPts val="0"/>
              </a:spcAft>
              <a:buClr>
                <a:schemeClr val="dk1"/>
              </a:buClr>
              <a:buSzPct val="96875"/>
              <a:buFont typeface="Arial"/>
              <a:buChar char="–"/>
            </a:pPr>
            <a:r>
              <a:rPr lang="en-US" sz="1550" b="0" i="0" u="none" strike="noStrike" cap="none">
                <a:solidFill>
                  <a:schemeClr val="dk1"/>
                </a:solidFill>
                <a:latin typeface="Calibri"/>
                <a:ea typeface="Calibri"/>
                <a:cs typeface="Calibri"/>
                <a:sym typeface="Calibri"/>
              </a:rPr>
              <a:t>Disadvantages</a:t>
            </a:r>
          </a:p>
          <a:p>
            <a:pPr marL="1143000" marR="0" lvl="2" indent="-228600" algn="l" rtl="0">
              <a:lnSpc>
                <a:spcPct val="80000"/>
              </a:lnSpc>
              <a:spcBef>
                <a:spcPts val="279"/>
              </a:spcBef>
              <a:spcAft>
                <a:spcPts val="0"/>
              </a:spcAft>
              <a:buClr>
                <a:schemeClr val="dk1"/>
              </a:buClr>
              <a:buSzPct val="99642"/>
              <a:buFont typeface="Arial"/>
              <a:buChar char="•"/>
            </a:pPr>
            <a:r>
              <a:rPr lang="en-US" sz="1395" b="0" i="0" u="none" strike="noStrike" cap="none">
                <a:solidFill>
                  <a:schemeClr val="dk1"/>
                </a:solidFill>
                <a:latin typeface="Calibri"/>
                <a:ea typeface="Calibri"/>
                <a:cs typeface="Calibri"/>
                <a:sym typeface="Calibri"/>
              </a:rPr>
              <a:t>Need to hire an IT person in order to keep up with day to day maintenance such as patch updates</a:t>
            </a:r>
          </a:p>
          <a:p>
            <a:pPr marL="1143000" marR="0" lvl="2" indent="-228600" algn="l" rtl="0">
              <a:lnSpc>
                <a:spcPct val="80000"/>
              </a:lnSpc>
              <a:spcBef>
                <a:spcPts val="279"/>
              </a:spcBef>
              <a:spcAft>
                <a:spcPts val="0"/>
              </a:spcAft>
              <a:buClr>
                <a:schemeClr val="dk1"/>
              </a:buClr>
              <a:buSzPct val="99642"/>
              <a:buFont typeface="Arial"/>
              <a:buChar char="•"/>
            </a:pPr>
            <a:r>
              <a:rPr lang="en-US" sz="1395" b="0" i="0" u="none" strike="noStrike" cap="none">
                <a:solidFill>
                  <a:schemeClr val="dk1"/>
                </a:solidFill>
                <a:latin typeface="Calibri"/>
                <a:ea typeface="Calibri"/>
                <a:cs typeface="Calibri"/>
                <a:sym typeface="Calibri"/>
              </a:rPr>
              <a:t>Cannot implement cheaper database language. Will need to use an enterprise version of MySQL</a:t>
            </a:r>
          </a:p>
          <a:p>
            <a:pPr marL="1143000" marR="0" lvl="2" indent="-228600" algn="l" rtl="0">
              <a:lnSpc>
                <a:spcPct val="80000"/>
              </a:lnSpc>
              <a:spcBef>
                <a:spcPts val="279"/>
              </a:spcBef>
              <a:spcAft>
                <a:spcPts val="0"/>
              </a:spcAft>
              <a:buClr>
                <a:schemeClr val="dk1"/>
              </a:buClr>
              <a:buSzPct val="99642"/>
              <a:buFont typeface="Arial"/>
              <a:buChar char="•"/>
            </a:pPr>
            <a:r>
              <a:rPr lang="en-US" sz="1395" b="0" i="0" u="none" strike="noStrike" cap="none">
                <a:solidFill>
                  <a:schemeClr val="dk1"/>
                </a:solidFill>
                <a:latin typeface="Calibri"/>
                <a:ea typeface="Calibri"/>
                <a:cs typeface="Calibri"/>
                <a:sym typeface="Calibri"/>
              </a:rPr>
              <a:t>Equipment and code maintenance  </a:t>
            </a:r>
          </a:p>
          <a:p>
            <a:pPr marL="342900" marR="0" lvl="0" indent="-342900" algn="l" rtl="0">
              <a:lnSpc>
                <a:spcPct val="80000"/>
              </a:lnSpc>
              <a:spcBef>
                <a:spcPts val="372"/>
              </a:spcBef>
              <a:spcAft>
                <a:spcPts val="0"/>
              </a:spcAft>
              <a:buClr>
                <a:schemeClr val="dk1"/>
              </a:buClr>
              <a:buSzPct val="97894"/>
              <a:buFont typeface="Arial"/>
              <a:buChar char="•"/>
            </a:pPr>
            <a:r>
              <a:rPr lang="en-US" sz="1860" b="0" i="0" u="none" strike="noStrike" cap="none">
                <a:solidFill>
                  <a:schemeClr val="dk1"/>
                </a:solidFill>
                <a:latin typeface="Calibri"/>
                <a:ea typeface="Calibri"/>
                <a:cs typeface="Calibri"/>
                <a:sym typeface="Calibri"/>
              </a:rPr>
              <a:t>Cost</a:t>
            </a:r>
          </a:p>
          <a:p>
            <a:pPr marL="742950" marR="0" lvl="1" indent="-285750" algn="l" rtl="0">
              <a:lnSpc>
                <a:spcPct val="80000"/>
              </a:lnSpc>
              <a:spcBef>
                <a:spcPts val="310"/>
              </a:spcBef>
              <a:spcAft>
                <a:spcPts val="0"/>
              </a:spcAft>
              <a:buClr>
                <a:schemeClr val="dk1"/>
              </a:buClr>
              <a:buSzPct val="96875"/>
              <a:buFont typeface="Arial"/>
              <a:buChar char="–"/>
            </a:pPr>
            <a:r>
              <a:rPr lang="en-US" sz="1550" b="0" i="0" u="none" strike="noStrike" cap="none">
                <a:solidFill>
                  <a:schemeClr val="dk1"/>
                </a:solidFill>
                <a:latin typeface="Calibri"/>
                <a:ea typeface="Calibri"/>
                <a:cs typeface="Calibri"/>
                <a:sym typeface="Calibri"/>
              </a:rPr>
              <a:t>Equipment: $1,000</a:t>
            </a:r>
          </a:p>
          <a:p>
            <a:pPr marL="742950" marR="0" lvl="1" indent="-285750" algn="l" rtl="0">
              <a:lnSpc>
                <a:spcPct val="80000"/>
              </a:lnSpc>
              <a:spcBef>
                <a:spcPts val="310"/>
              </a:spcBef>
              <a:spcAft>
                <a:spcPts val="0"/>
              </a:spcAft>
              <a:buClr>
                <a:schemeClr val="dk1"/>
              </a:buClr>
              <a:buSzPct val="96875"/>
              <a:buFont typeface="Arial"/>
              <a:buChar char="–"/>
            </a:pPr>
            <a:r>
              <a:rPr lang="en-US" sz="1550" b="0" i="0" u="none" strike="noStrike" cap="none">
                <a:solidFill>
                  <a:schemeClr val="dk1"/>
                </a:solidFill>
                <a:latin typeface="Calibri"/>
                <a:ea typeface="Calibri"/>
                <a:cs typeface="Calibri"/>
                <a:sym typeface="Calibri"/>
              </a:rPr>
              <a:t>MySQL Enterprise: $5,000</a:t>
            </a:r>
          </a:p>
          <a:p>
            <a:pPr marL="342900" marR="0" lvl="0" indent="-342900" algn="l" rtl="0">
              <a:lnSpc>
                <a:spcPct val="80000"/>
              </a:lnSpc>
              <a:spcBef>
                <a:spcPts val="372"/>
              </a:spcBef>
              <a:spcAft>
                <a:spcPts val="0"/>
              </a:spcAft>
              <a:buClr>
                <a:schemeClr val="dk1"/>
              </a:buClr>
              <a:buSzPct val="97894"/>
              <a:buFont typeface="Arial"/>
              <a:buChar char="•"/>
            </a:pPr>
            <a:r>
              <a:rPr lang="en-US" sz="1860" b="0" i="0" u="none" strike="noStrike" cap="none">
                <a:solidFill>
                  <a:schemeClr val="dk1"/>
                </a:solidFill>
                <a:latin typeface="Calibri"/>
                <a:ea typeface="Calibri"/>
                <a:cs typeface="Calibri"/>
                <a:sym typeface="Calibri"/>
              </a:rPr>
              <a:t>Devices</a:t>
            </a:r>
          </a:p>
          <a:p>
            <a:pPr marL="342900" marR="0" lvl="0" indent="-342900" algn="l" rtl="0">
              <a:lnSpc>
                <a:spcPct val="80000"/>
              </a:lnSpc>
              <a:spcBef>
                <a:spcPts val="372"/>
              </a:spcBef>
              <a:spcAft>
                <a:spcPts val="0"/>
              </a:spcAft>
              <a:buClr>
                <a:schemeClr val="dk1"/>
              </a:buClr>
              <a:buSzPct val="97894"/>
              <a:buFont typeface="Arial"/>
              <a:buChar char="•"/>
            </a:pPr>
            <a:r>
              <a:rPr lang="en-US" sz="1860" b="0" i="0" u="none" strike="noStrike" cap="none">
                <a:solidFill>
                  <a:schemeClr val="dk1"/>
                </a:solidFill>
                <a:latin typeface="Calibri"/>
                <a:ea typeface="Calibri"/>
                <a:cs typeface="Calibri"/>
                <a:sym typeface="Calibri"/>
              </a:rPr>
              <a:t>Microsoft phones and tablets </a:t>
            </a:r>
          </a:p>
          <a:p>
            <a:pPr marL="342900" marR="0" lvl="0" indent="-342900" algn="l" rtl="0">
              <a:lnSpc>
                <a:spcPct val="80000"/>
              </a:lnSpc>
              <a:spcBef>
                <a:spcPts val="372"/>
              </a:spcBef>
              <a:spcAft>
                <a:spcPts val="0"/>
              </a:spcAft>
              <a:buClr>
                <a:schemeClr val="dk1"/>
              </a:buClr>
              <a:buSzPct val="97894"/>
              <a:buFont typeface="Arial"/>
              <a:buChar char="•"/>
            </a:pPr>
            <a:r>
              <a:rPr lang="en-US" sz="1860" b="0" i="0" u="none" strike="noStrike" cap="none">
                <a:solidFill>
                  <a:schemeClr val="dk1"/>
                </a:solidFill>
                <a:latin typeface="Calibri"/>
                <a:ea typeface="Calibri"/>
                <a:cs typeface="Calibri"/>
                <a:sym typeface="Calibri"/>
              </a:rPr>
              <a:t>Programming Language</a:t>
            </a:r>
          </a:p>
          <a:p>
            <a:pPr marL="342900" marR="0" lvl="0" indent="-342900" algn="l" rtl="0">
              <a:lnSpc>
                <a:spcPct val="80000"/>
              </a:lnSpc>
              <a:spcBef>
                <a:spcPts val="372"/>
              </a:spcBef>
              <a:buClr>
                <a:schemeClr val="dk1"/>
              </a:buClr>
              <a:buSzPct val="97894"/>
              <a:buFont typeface="Arial"/>
              <a:buChar char="•"/>
            </a:pPr>
            <a:r>
              <a:rPr lang="en-US" sz="1860" b="0" i="0" u="none" strike="noStrike" cap="none">
                <a:solidFill>
                  <a:schemeClr val="dk1"/>
                </a:solidFill>
                <a:latin typeface="Calibri"/>
                <a:ea typeface="Calibri"/>
                <a:cs typeface="Calibri"/>
                <a:sym typeface="Calibri"/>
              </a:rPr>
              <a:t>.NET Development</a:t>
            </a:r>
          </a:p>
        </p:txBody>
      </p:sp>
      <p:sp>
        <p:nvSpPr>
          <p:cNvPr id="283" name="Shape 283"/>
          <p:cNvSpPr txBox="1"/>
          <p:nvPr/>
        </p:nvSpPr>
        <p:spPr>
          <a:xfrm>
            <a:off x="2464190" y="109341"/>
            <a:ext cx="5166894" cy="1308296"/>
          </a:xfrm>
          <a:prstGeom prst="rect">
            <a:avLst/>
          </a:prstGeom>
          <a:noFill/>
          <a:ln>
            <a:noFill/>
          </a:ln>
        </p:spPr>
        <p:txBody>
          <a:bodyPr lIns="91425" tIns="45700" rIns="91425" bIns="45700" anchor="ctr" anchorCtr="1">
            <a:noAutofit/>
          </a:bodyPr>
          <a:lstStyle/>
          <a:p>
            <a:pPr marL="0" marR="0" lvl="0" indent="0" algn="ctr" rtl="0">
              <a:lnSpc>
                <a:spcPct val="90000"/>
              </a:lnSpc>
              <a:spcBef>
                <a:spcPts val="0"/>
              </a:spcBef>
              <a:buClr>
                <a:schemeClr val="lt1"/>
              </a:buClr>
              <a:buSzPct val="25000"/>
              <a:buFont typeface="Arial"/>
              <a:buNone/>
            </a:pPr>
            <a:r>
              <a:rPr lang="en-US" sz="4590">
                <a:solidFill>
                  <a:schemeClr val="lt1"/>
                </a:solidFill>
                <a:latin typeface="Arial"/>
                <a:ea typeface="Arial"/>
                <a:cs typeface="Arial"/>
                <a:sym typeface="Arial"/>
              </a:rPr>
              <a:t>System Proposals</a:t>
            </a:r>
          </a:p>
        </p:txBody>
      </p:sp>
      <p:pic>
        <p:nvPicPr>
          <p:cNvPr id="284" name="Shape 284" descr="http://www.ibm.com/common/ssi/GIF/ALET/9406XXXF.GIF"/>
          <p:cNvPicPr preferRelativeResize="0"/>
          <p:nvPr/>
        </p:nvPicPr>
        <p:blipFill rotWithShape="1">
          <a:blip r:embed="rId3">
            <a:alphaModFix/>
          </a:blip>
          <a:srcRect/>
          <a:stretch/>
        </p:blipFill>
        <p:spPr>
          <a:xfrm>
            <a:off x="5543607" y="4724162"/>
            <a:ext cx="2194733" cy="1805952"/>
          </a:xfrm>
          <a:prstGeom prst="rect">
            <a:avLst/>
          </a:prstGeom>
          <a:noFill/>
          <a:ln>
            <a:noFill/>
          </a:ln>
        </p:spPr>
      </p:pic>
      <p:sp>
        <p:nvSpPr>
          <p:cNvPr id="285" name="Shape 285" descr="Image result for cloud server"/>
          <p:cNvSpPr/>
          <p:nvPr/>
        </p:nvSpPr>
        <p:spPr>
          <a:xfrm>
            <a:off x="2818230" y="4625728"/>
            <a:ext cx="196864" cy="196866"/>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457200" y="1776182"/>
            <a:ext cx="4040187" cy="639762"/>
          </a:xfrm>
          <a:prstGeom prst="rect">
            <a:avLst/>
          </a:prstGeom>
          <a:noFill/>
          <a:ln>
            <a:noFill/>
          </a:ln>
        </p:spPr>
        <p:txBody>
          <a:bodyPr lIns="91425" tIns="45700" rIns="91425" bIns="45700" anchor="b" anchorCtr="0">
            <a:noAutofit/>
          </a:bodyPr>
          <a:lstStyle/>
          <a:p>
            <a:pPr marL="0" marR="0" lvl="0" indent="0" algn="l" rtl="0">
              <a:spcBef>
                <a:spcPts val="0"/>
              </a:spcBef>
              <a:buClr>
                <a:schemeClr val="dk1"/>
              </a:buClr>
              <a:buSzPct val="25000"/>
              <a:buFont typeface="Arial"/>
              <a:buNone/>
            </a:pPr>
            <a:r>
              <a:rPr lang="en-US" sz="2400" b="1" i="0" u="none" strike="noStrike" cap="none">
                <a:solidFill>
                  <a:schemeClr val="dk1"/>
                </a:solidFill>
                <a:latin typeface="Calibri"/>
                <a:ea typeface="Calibri"/>
                <a:cs typeface="Calibri"/>
                <a:sym typeface="Calibri"/>
              </a:rPr>
              <a:t>Systems Proposal Two</a:t>
            </a:r>
          </a:p>
        </p:txBody>
      </p:sp>
      <p:sp>
        <p:nvSpPr>
          <p:cNvPr id="292" name="Shape 292"/>
          <p:cNvSpPr txBox="1">
            <a:spLocks noGrp="1"/>
          </p:cNvSpPr>
          <p:nvPr>
            <p:ph type="body" idx="2"/>
          </p:nvPr>
        </p:nvSpPr>
        <p:spPr>
          <a:xfrm>
            <a:off x="457199" y="2469672"/>
            <a:ext cx="8296103" cy="416285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102000"/>
              <a:buFont typeface="Arial"/>
              <a:buChar char="•"/>
            </a:pPr>
            <a:r>
              <a:rPr lang="en-US" sz="2040" b="0" i="0" u="none" strike="noStrike" cap="none">
                <a:solidFill>
                  <a:schemeClr val="dk1"/>
                </a:solidFill>
                <a:latin typeface="Calibri"/>
                <a:ea typeface="Calibri"/>
                <a:cs typeface="Calibri"/>
                <a:sym typeface="Calibri"/>
              </a:rPr>
              <a:t>Google Cloud Platform </a:t>
            </a:r>
          </a:p>
          <a:p>
            <a:pPr marL="742950" marR="0" lvl="1" indent="-285750" algn="l" rtl="0">
              <a:lnSpc>
                <a:spcPct val="90000"/>
              </a:lnSpc>
              <a:spcBef>
                <a:spcPts val="340"/>
              </a:spcBef>
              <a:spcAft>
                <a:spcPts val="0"/>
              </a:spcAft>
              <a:buClr>
                <a:schemeClr val="dk1"/>
              </a:buClr>
              <a:buSzPct val="100000"/>
              <a:buFont typeface="Arial"/>
              <a:buChar char="–"/>
            </a:pPr>
            <a:r>
              <a:rPr lang="en-US" sz="1700" b="0" i="0" u="none" strike="noStrike" cap="none">
                <a:solidFill>
                  <a:schemeClr val="dk1"/>
                </a:solidFill>
                <a:latin typeface="Calibri"/>
                <a:ea typeface="Calibri"/>
                <a:cs typeface="Calibri"/>
                <a:sym typeface="Calibri"/>
              </a:rPr>
              <a:t>Advantages</a:t>
            </a:r>
          </a:p>
          <a:p>
            <a:pPr marL="1143000" marR="0" lvl="2" indent="-228600" algn="l" rtl="0">
              <a:lnSpc>
                <a:spcPct val="90000"/>
              </a:lnSpc>
              <a:spcBef>
                <a:spcPts val="306"/>
              </a:spcBef>
              <a:spcAft>
                <a:spcPts val="0"/>
              </a:spcAft>
              <a:buClr>
                <a:schemeClr val="dk1"/>
              </a:buClr>
              <a:buSzPct val="102000"/>
              <a:buFont typeface="Arial"/>
              <a:buChar char="•"/>
            </a:pPr>
            <a:r>
              <a:rPr lang="en-US" sz="1530" b="0" i="0" u="none" strike="noStrike" cap="none">
                <a:solidFill>
                  <a:schemeClr val="dk1"/>
                </a:solidFill>
                <a:latin typeface="Calibri"/>
                <a:ea typeface="Calibri"/>
                <a:cs typeface="Calibri"/>
                <a:sym typeface="Calibri"/>
              </a:rPr>
              <a:t>Fast and modern service</a:t>
            </a:r>
          </a:p>
          <a:p>
            <a:pPr marL="1143000" marR="0" lvl="2" indent="-228600" algn="l" rtl="0">
              <a:lnSpc>
                <a:spcPct val="90000"/>
              </a:lnSpc>
              <a:spcBef>
                <a:spcPts val="306"/>
              </a:spcBef>
              <a:spcAft>
                <a:spcPts val="0"/>
              </a:spcAft>
              <a:buClr>
                <a:schemeClr val="dk1"/>
              </a:buClr>
              <a:buSzPct val="102000"/>
              <a:buFont typeface="Arial"/>
              <a:buChar char="•"/>
            </a:pPr>
            <a:r>
              <a:rPr lang="en-US" sz="1530" b="0" i="0" u="none" strike="noStrike" cap="none">
                <a:solidFill>
                  <a:schemeClr val="dk1"/>
                </a:solidFill>
                <a:latin typeface="Calibri"/>
                <a:ea typeface="Calibri"/>
                <a:cs typeface="Calibri"/>
                <a:sym typeface="Calibri"/>
              </a:rPr>
              <a:t>No need for physical equipment on the premises</a:t>
            </a:r>
          </a:p>
          <a:p>
            <a:pPr marL="1143000" marR="0" lvl="2" indent="-228600" algn="l" rtl="0">
              <a:lnSpc>
                <a:spcPct val="90000"/>
              </a:lnSpc>
              <a:spcBef>
                <a:spcPts val="306"/>
              </a:spcBef>
              <a:spcAft>
                <a:spcPts val="0"/>
              </a:spcAft>
              <a:buClr>
                <a:schemeClr val="dk1"/>
              </a:buClr>
              <a:buSzPct val="102000"/>
              <a:buFont typeface="Arial"/>
              <a:buChar char="•"/>
            </a:pPr>
            <a:r>
              <a:rPr lang="en-US" sz="1530" b="0" i="0" u="none" strike="noStrike" cap="none">
                <a:solidFill>
                  <a:schemeClr val="dk1"/>
                </a:solidFill>
                <a:latin typeface="Calibri"/>
                <a:ea typeface="Calibri"/>
                <a:cs typeface="Calibri"/>
                <a:sym typeface="Calibri"/>
              </a:rPr>
              <a:t>Users MySQL coding language compatible with Java</a:t>
            </a:r>
          </a:p>
          <a:p>
            <a:pPr marL="1143000" marR="0" lvl="2" indent="-228600" algn="l" rtl="0">
              <a:lnSpc>
                <a:spcPct val="90000"/>
              </a:lnSpc>
              <a:spcBef>
                <a:spcPts val="306"/>
              </a:spcBef>
              <a:spcAft>
                <a:spcPts val="0"/>
              </a:spcAft>
              <a:buClr>
                <a:schemeClr val="dk1"/>
              </a:buClr>
              <a:buSzPct val="102000"/>
              <a:buFont typeface="Arial"/>
              <a:buChar char="•"/>
            </a:pPr>
            <a:r>
              <a:rPr lang="en-US" sz="1530" b="0" i="0" u="none" strike="noStrike" cap="none">
                <a:solidFill>
                  <a:schemeClr val="dk1"/>
                </a:solidFill>
                <a:latin typeface="Calibri"/>
                <a:ea typeface="Calibri"/>
                <a:cs typeface="Calibri"/>
                <a:sym typeface="Calibri"/>
              </a:rPr>
              <a:t>Will not need a round the clock IT Support</a:t>
            </a:r>
          </a:p>
          <a:p>
            <a:pPr marL="342900" marR="0" lvl="0" indent="-342900" algn="l" rtl="0">
              <a:lnSpc>
                <a:spcPct val="90000"/>
              </a:lnSpc>
              <a:spcBef>
                <a:spcPts val="408"/>
              </a:spcBef>
              <a:spcAft>
                <a:spcPts val="0"/>
              </a:spcAft>
              <a:buClr>
                <a:schemeClr val="dk1"/>
              </a:buClr>
              <a:buSzPct val="102000"/>
              <a:buFont typeface="Arial"/>
              <a:buChar char="•"/>
            </a:pPr>
            <a:r>
              <a:rPr lang="en-US" sz="2040" b="0" i="0" u="none" strike="noStrike" cap="none">
                <a:solidFill>
                  <a:schemeClr val="dk1"/>
                </a:solidFill>
                <a:latin typeface="Calibri"/>
                <a:ea typeface="Calibri"/>
                <a:cs typeface="Calibri"/>
                <a:sym typeface="Calibri"/>
              </a:rPr>
              <a:t>Disadvantages</a:t>
            </a:r>
          </a:p>
          <a:p>
            <a:pPr marL="742950" marR="0" lvl="1" indent="-285750" algn="l" rtl="0">
              <a:lnSpc>
                <a:spcPct val="90000"/>
              </a:lnSpc>
              <a:spcBef>
                <a:spcPts val="340"/>
              </a:spcBef>
              <a:spcAft>
                <a:spcPts val="0"/>
              </a:spcAft>
              <a:buClr>
                <a:schemeClr val="dk1"/>
              </a:buClr>
              <a:buSzPct val="100000"/>
              <a:buFont typeface="Arial"/>
              <a:buChar char="–"/>
            </a:pPr>
            <a:r>
              <a:rPr lang="en-US" sz="1700" b="0" i="0" u="none" strike="noStrike" cap="none">
                <a:solidFill>
                  <a:schemeClr val="dk1"/>
                </a:solidFill>
                <a:latin typeface="Calibri"/>
                <a:ea typeface="Calibri"/>
                <a:cs typeface="Calibri"/>
                <a:sym typeface="Calibri"/>
              </a:rPr>
              <a:t>Application support can cost at least $1,800 a year, but it not necessary</a:t>
            </a:r>
          </a:p>
          <a:p>
            <a:pPr marL="342900" marR="0" lvl="0" indent="-342900" algn="l" rtl="0">
              <a:lnSpc>
                <a:spcPct val="90000"/>
              </a:lnSpc>
              <a:spcBef>
                <a:spcPts val="408"/>
              </a:spcBef>
              <a:spcAft>
                <a:spcPts val="0"/>
              </a:spcAft>
              <a:buClr>
                <a:schemeClr val="dk1"/>
              </a:buClr>
              <a:buSzPct val="102000"/>
              <a:buFont typeface="Arial"/>
              <a:buChar char="•"/>
            </a:pPr>
            <a:r>
              <a:rPr lang="en-US" sz="2040" b="0" i="0" u="none" strike="noStrike" cap="none">
                <a:solidFill>
                  <a:schemeClr val="dk1"/>
                </a:solidFill>
                <a:latin typeface="Calibri"/>
                <a:ea typeface="Calibri"/>
                <a:cs typeface="Calibri"/>
                <a:sym typeface="Calibri"/>
              </a:rPr>
              <a:t>Cost</a:t>
            </a:r>
          </a:p>
          <a:p>
            <a:pPr marL="742950" marR="0" lvl="1" indent="-285750" algn="l" rtl="0">
              <a:lnSpc>
                <a:spcPct val="90000"/>
              </a:lnSpc>
              <a:spcBef>
                <a:spcPts val="340"/>
              </a:spcBef>
              <a:spcAft>
                <a:spcPts val="0"/>
              </a:spcAft>
              <a:buClr>
                <a:schemeClr val="dk1"/>
              </a:buClr>
              <a:buSzPct val="100000"/>
              <a:buFont typeface="Arial"/>
              <a:buChar char="–"/>
            </a:pPr>
            <a:r>
              <a:rPr lang="en-US" sz="1700" b="0" i="0" u="none" strike="noStrike" cap="none">
                <a:solidFill>
                  <a:schemeClr val="dk1"/>
                </a:solidFill>
                <a:latin typeface="Calibri"/>
                <a:ea typeface="Calibri"/>
                <a:cs typeface="Calibri"/>
                <a:sym typeface="Calibri"/>
              </a:rPr>
              <a:t>Services and storage: $1,500 per year</a:t>
            </a:r>
          </a:p>
          <a:p>
            <a:pPr marL="342900" marR="0" lvl="0" indent="-342900" algn="l" rtl="0">
              <a:lnSpc>
                <a:spcPct val="90000"/>
              </a:lnSpc>
              <a:spcBef>
                <a:spcPts val="408"/>
              </a:spcBef>
              <a:spcAft>
                <a:spcPts val="0"/>
              </a:spcAft>
              <a:buClr>
                <a:schemeClr val="dk1"/>
              </a:buClr>
              <a:buSzPct val="102000"/>
              <a:buFont typeface="Arial"/>
              <a:buChar char="•"/>
            </a:pPr>
            <a:r>
              <a:rPr lang="en-US" sz="2040" b="0" i="0" u="none" strike="noStrike" cap="none">
                <a:solidFill>
                  <a:schemeClr val="dk1"/>
                </a:solidFill>
                <a:latin typeface="Calibri"/>
                <a:ea typeface="Calibri"/>
                <a:cs typeface="Calibri"/>
                <a:sym typeface="Calibri"/>
              </a:rPr>
              <a:t>Devices</a:t>
            </a:r>
          </a:p>
          <a:p>
            <a:pPr marL="742950" marR="0" lvl="1" indent="-285750" algn="l" rtl="0">
              <a:lnSpc>
                <a:spcPct val="90000"/>
              </a:lnSpc>
              <a:spcBef>
                <a:spcPts val="340"/>
              </a:spcBef>
              <a:spcAft>
                <a:spcPts val="0"/>
              </a:spcAft>
              <a:buClr>
                <a:schemeClr val="dk1"/>
              </a:buClr>
              <a:buSzPct val="100000"/>
              <a:buFont typeface="Arial"/>
              <a:buChar char="–"/>
            </a:pPr>
            <a:r>
              <a:rPr lang="en-US" sz="1700" b="0" i="0" u="none" strike="noStrike" cap="none">
                <a:solidFill>
                  <a:schemeClr val="dk1"/>
                </a:solidFill>
                <a:latin typeface="Calibri"/>
                <a:ea typeface="Calibri"/>
                <a:cs typeface="Calibri"/>
                <a:sym typeface="Calibri"/>
              </a:rPr>
              <a:t>Android phones and tablets</a:t>
            </a:r>
          </a:p>
          <a:p>
            <a:pPr marL="342900" marR="0" lvl="0" indent="-342900" algn="l" rtl="0">
              <a:lnSpc>
                <a:spcPct val="90000"/>
              </a:lnSpc>
              <a:spcBef>
                <a:spcPts val="408"/>
              </a:spcBef>
              <a:spcAft>
                <a:spcPts val="0"/>
              </a:spcAft>
              <a:buClr>
                <a:schemeClr val="dk1"/>
              </a:buClr>
              <a:buSzPct val="102000"/>
              <a:buFont typeface="Arial"/>
              <a:buChar char="•"/>
            </a:pPr>
            <a:r>
              <a:rPr lang="en-US" sz="2040" b="0" i="0" u="none" strike="noStrike" cap="none">
                <a:solidFill>
                  <a:schemeClr val="dk1"/>
                </a:solidFill>
                <a:latin typeface="Calibri"/>
                <a:ea typeface="Calibri"/>
                <a:cs typeface="Calibri"/>
                <a:sym typeface="Calibri"/>
              </a:rPr>
              <a:t>Programming Language</a:t>
            </a:r>
          </a:p>
          <a:p>
            <a:pPr marL="742950" marR="0" lvl="1" indent="-285750" algn="l" rtl="0">
              <a:lnSpc>
                <a:spcPct val="90000"/>
              </a:lnSpc>
              <a:spcBef>
                <a:spcPts val="340"/>
              </a:spcBef>
              <a:buClr>
                <a:schemeClr val="dk1"/>
              </a:buClr>
              <a:buSzPct val="100000"/>
              <a:buFont typeface="Arial"/>
              <a:buChar char="–"/>
            </a:pPr>
            <a:r>
              <a:rPr lang="en-US" sz="1700" b="0" i="0" u="none" strike="noStrike" cap="none">
                <a:solidFill>
                  <a:schemeClr val="dk1"/>
                </a:solidFill>
                <a:latin typeface="Calibri"/>
                <a:ea typeface="Calibri"/>
                <a:cs typeface="Calibri"/>
                <a:sym typeface="Calibri"/>
              </a:rPr>
              <a:t>Java </a:t>
            </a:r>
          </a:p>
        </p:txBody>
      </p:sp>
      <p:sp>
        <p:nvSpPr>
          <p:cNvPr id="293" name="Shape 293"/>
          <p:cNvSpPr txBox="1"/>
          <p:nvPr/>
        </p:nvSpPr>
        <p:spPr>
          <a:xfrm>
            <a:off x="2464190" y="109341"/>
            <a:ext cx="5166894" cy="1308296"/>
          </a:xfrm>
          <a:prstGeom prst="rect">
            <a:avLst/>
          </a:prstGeom>
          <a:noFill/>
          <a:ln>
            <a:noFill/>
          </a:ln>
        </p:spPr>
        <p:txBody>
          <a:bodyPr lIns="91425" tIns="45700" rIns="91425" bIns="45700" anchor="ctr" anchorCtr="1">
            <a:noAutofit/>
          </a:bodyPr>
          <a:lstStyle/>
          <a:p>
            <a:pPr marL="0" marR="0" lvl="0" indent="0" algn="ctr" rtl="0">
              <a:lnSpc>
                <a:spcPct val="90000"/>
              </a:lnSpc>
              <a:spcBef>
                <a:spcPts val="0"/>
              </a:spcBef>
              <a:buClr>
                <a:schemeClr val="lt1"/>
              </a:buClr>
              <a:buSzPct val="25000"/>
              <a:buFont typeface="Arial"/>
              <a:buNone/>
            </a:pPr>
            <a:r>
              <a:rPr lang="en-US" sz="4590">
                <a:solidFill>
                  <a:schemeClr val="lt1"/>
                </a:solidFill>
                <a:latin typeface="Arial"/>
                <a:ea typeface="Arial"/>
                <a:cs typeface="Arial"/>
                <a:sym typeface="Arial"/>
              </a:rPr>
              <a:t>System Proposals</a:t>
            </a:r>
          </a:p>
        </p:txBody>
      </p:sp>
      <p:sp>
        <p:nvSpPr>
          <p:cNvPr id="294" name="Shape 294" descr="Image result for cloud server"/>
          <p:cNvSpPr/>
          <p:nvPr/>
        </p:nvSpPr>
        <p:spPr>
          <a:xfrm>
            <a:off x="2818230" y="4625728"/>
            <a:ext cx="196864" cy="196866"/>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pic>
        <p:nvPicPr>
          <p:cNvPr id="295" name="Shape 295" descr="https://www.instartlogic.com/sites/default/files/images/blog-images/2013/scaling-beyond-cloud-only-deployments/cloudservers.png"/>
          <p:cNvPicPr preferRelativeResize="0"/>
          <p:nvPr/>
        </p:nvPicPr>
        <p:blipFill rotWithShape="1">
          <a:blip r:embed="rId3">
            <a:alphaModFix/>
          </a:blip>
          <a:srcRect/>
          <a:stretch/>
        </p:blipFill>
        <p:spPr>
          <a:xfrm>
            <a:off x="5715828" y="1776182"/>
            <a:ext cx="3428172" cy="24134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457200" y="1741516"/>
            <a:ext cx="8229600" cy="4958541"/>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101818"/>
              <a:buFont typeface="Arial"/>
              <a:buChar char="•"/>
            </a:pPr>
            <a:r>
              <a:rPr lang="en-US" sz="2240" b="1" i="0" u="none" strike="noStrike" cap="none">
                <a:solidFill>
                  <a:schemeClr val="dk1"/>
                </a:solidFill>
                <a:latin typeface="Calibri"/>
                <a:ea typeface="Calibri"/>
                <a:cs typeface="Calibri"/>
                <a:sym typeface="Calibri"/>
              </a:rPr>
              <a:t>Introduction:</a:t>
            </a:r>
          </a:p>
          <a:p>
            <a:pPr marL="742950" marR="0" lvl="1" indent="-285750" algn="l" rtl="0">
              <a:lnSpc>
                <a:spcPct val="80000"/>
              </a:lnSpc>
              <a:spcBef>
                <a:spcPts val="392"/>
              </a:spcBef>
              <a:spcAft>
                <a:spcPts val="0"/>
              </a:spcAft>
              <a:buClr>
                <a:schemeClr val="dk1"/>
              </a:buClr>
              <a:buSzPct val="98000"/>
              <a:buFont typeface="Arial"/>
              <a:buChar char="–"/>
            </a:pPr>
            <a:r>
              <a:rPr lang="en-US" sz="1960" b="0" i="0" u="none" strike="noStrike" cap="none">
                <a:solidFill>
                  <a:schemeClr val="dk1"/>
                </a:solidFill>
                <a:latin typeface="Calibri"/>
                <a:ea typeface="Calibri"/>
                <a:cs typeface="Calibri"/>
                <a:sym typeface="Calibri"/>
              </a:rPr>
              <a:t>This is the plan for testing the database we create for Trident Security Professionals. Security O.F.F.I.C.E.R.S. is the system we plan on building for them</a:t>
            </a:r>
          </a:p>
          <a:p>
            <a:pPr marL="0" marR="0" lvl="0" indent="0" algn="l" rtl="0">
              <a:lnSpc>
                <a:spcPct val="80000"/>
              </a:lnSpc>
              <a:spcBef>
                <a:spcPts val="448"/>
              </a:spcBef>
              <a:spcAft>
                <a:spcPts val="0"/>
              </a:spcAft>
              <a:buClr>
                <a:schemeClr val="dk1"/>
              </a:buClr>
              <a:buSzPct val="25000"/>
              <a:buFont typeface="Arial"/>
              <a:buNone/>
            </a:pPr>
            <a:endParaRPr sz="224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448"/>
              </a:spcBef>
              <a:spcAft>
                <a:spcPts val="0"/>
              </a:spcAft>
              <a:buClr>
                <a:schemeClr val="dk1"/>
              </a:buClr>
              <a:buSzPct val="101818"/>
              <a:buFont typeface="Arial"/>
              <a:buChar char="•"/>
            </a:pPr>
            <a:r>
              <a:rPr lang="en-US" sz="2240" b="1" i="0" u="none" strike="noStrike" cap="none">
                <a:solidFill>
                  <a:schemeClr val="dk1"/>
                </a:solidFill>
                <a:latin typeface="Calibri"/>
                <a:ea typeface="Calibri"/>
                <a:cs typeface="Calibri"/>
                <a:sym typeface="Calibri"/>
              </a:rPr>
              <a:t>The purpose of this test plan is to:</a:t>
            </a:r>
          </a:p>
          <a:p>
            <a:pPr marL="742950" marR="0" lvl="1" indent="-285750" algn="l" rtl="0">
              <a:lnSpc>
                <a:spcPct val="80000"/>
              </a:lnSpc>
              <a:spcBef>
                <a:spcPts val="392"/>
              </a:spcBef>
              <a:spcAft>
                <a:spcPts val="0"/>
              </a:spcAft>
              <a:buClr>
                <a:schemeClr val="dk1"/>
              </a:buClr>
              <a:buSzPct val="98000"/>
              <a:buFont typeface="Arial"/>
              <a:buChar char="–"/>
            </a:pPr>
            <a:r>
              <a:rPr lang="en-US" sz="1960" b="0" i="0" u="none" strike="noStrike" cap="none">
                <a:solidFill>
                  <a:schemeClr val="dk1"/>
                </a:solidFill>
                <a:latin typeface="Calibri"/>
                <a:ea typeface="Calibri"/>
                <a:cs typeface="Calibri"/>
                <a:sym typeface="Calibri"/>
              </a:rPr>
              <a:t>Summarize the entire test approach</a:t>
            </a:r>
          </a:p>
          <a:p>
            <a:pPr marL="742950" marR="0" lvl="1" indent="-285750" algn="l" rtl="0">
              <a:lnSpc>
                <a:spcPct val="80000"/>
              </a:lnSpc>
              <a:spcBef>
                <a:spcPts val="392"/>
              </a:spcBef>
              <a:spcAft>
                <a:spcPts val="0"/>
              </a:spcAft>
              <a:buClr>
                <a:schemeClr val="dk1"/>
              </a:buClr>
              <a:buSzPct val="98000"/>
              <a:buFont typeface="Arial"/>
              <a:buChar char="–"/>
            </a:pPr>
            <a:r>
              <a:rPr lang="en-US" sz="1960" b="0" i="0" u="none" strike="noStrike" cap="none">
                <a:solidFill>
                  <a:schemeClr val="dk1"/>
                </a:solidFill>
                <a:latin typeface="Calibri"/>
                <a:ea typeface="Calibri"/>
                <a:cs typeface="Calibri"/>
                <a:sym typeface="Calibri"/>
              </a:rPr>
              <a:t>Identify the steps required in our database test</a:t>
            </a:r>
          </a:p>
          <a:p>
            <a:pPr marL="742950" marR="0" lvl="1" indent="-285750" algn="l" rtl="0">
              <a:lnSpc>
                <a:spcPct val="80000"/>
              </a:lnSpc>
              <a:spcBef>
                <a:spcPts val="392"/>
              </a:spcBef>
              <a:spcAft>
                <a:spcPts val="0"/>
              </a:spcAft>
              <a:buClr>
                <a:schemeClr val="dk1"/>
              </a:buClr>
              <a:buSzPct val="98000"/>
              <a:buFont typeface="Arial"/>
              <a:buChar char="–"/>
            </a:pPr>
            <a:r>
              <a:rPr lang="en-US" sz="1960" b="0" i="0" u="none" strike="noStrike" cap="none">
                <a:solidFill>
                  <a:schemeClr val="dk1"/>
                </a:solidFill>
                <a:latin typeface="Calibri"/>
                <a:ea typeface="Calibri"/>
                <a:cs typeface="Calibri"/>
                <a:sym typeface="Calibri"/>
              </a:rPr>
              <a:t>Define Deliverables</a:t>
            </a:r>
          </a:p>
          <a:p>
            <a:pPr marL="0" marR="0" lvl="0" indent="0" algn="l" rtl="0">
              <a:lnSpc>
                <a:spcPct val="80000"/>
              </a:lnSpc>
              <a:spcBef>
                <a:spcPts val="448"/>
              </a:spcBef>
              <a:spcAft>
                <a:spcPts val="0"/>
              </a:spcAft>
              <a:buClr>
                <a:schemeClr val="dk1"/>
              </a:buClr>
              <a:buSzPct val="25000"/>
              <a:buFont typeface="Arial"/>
              <a:buNone/>
            </a:pPr>
            <a:endParaRPr sz="224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448"/>
              </a:spcBef>
              <a:spcAft>
                <a:spcPts val="0"/>
              </a:spcAft>
              <a:buClr>
                <a:schemeClr val="dk1"/>
              </a:buClr>
              <a:buSzPct val="101818"/>
              <a:buFont typeface="Arial"/>
              <a:buChar char="•"/>
            </a:pPr>
            <a:r>
              <a:rPr lang="en-US" sz="2240" b="1" i="0" u="none" strike="noStrike" cap="none">
                <a:solidFill>
                  <a:schemeClr val="dk1"/>
                </a:solidFill>
                <a:latin typeface="Calibri"/>
                <a:ea typeface="Calibri"/>
                <a:cs typeface="Calibri"/>
                <a:sym typeface="Calibri"/>
              </a:rPr>
              <a:t>Scope:</a:t>
            </a:r>
          </a:p>
          <a:p>
            <a:pPr marL="742950" marR="0" lvl="1" indent="-285750" algn="l" rtl="0">
              <a:lnSpc>
                <a:spcPct val="80000"/>
              </a:lnSpc>
              <a:spcBef>
                <a:spcPts val="392"/>
              </a:spcBef>
              <a:spcAft>
                <a:spcPts val="0"/>
              </a:spcAft>
              <a:buClr>
                <a:schemeClr val="dk1"/>
              </a:buClr>
              <a:buSzPct val="98000"/>
              <a:buFont typeface="Arial"/>
              <a:buChar char="–"/>
            </a:pPr>
            <a:r>
              <a:rPr lang="en-US" sz="1960" b="0" i="0" u="none" strike="noStrike" cap="none">
                <a:solidFill>
                  <a:schemeClr val="dk1"/>
                </a:solidFill>
                <a:latin typeface="Calibri"/>
                <a:ea typeface="Calibri"/>
                <a:cs typeface="Calibri"/>
                <a:sym typeface="Calibri"/>
              </a:rPr>
              <a:t>We have identified that the following items are critical to the success of Security O.F.F.I.C.E.R.S.:</a:t>
            </a:r>
          </a:p>
          <a:p>
            <a:pPr marL="742950" marR="0" lvl="1" indent="-285750" algn="l" rtl="0">
              <a:lnSpc>
                <a:spcPct val="80000"/>
              </a:lnSpc>
              <a:spcBef>
                <a:spcPts val="392"/>
              </a:spcBef>
              <a:spcAft>
                <a:spcPts val="0"/>
              </a:spcAft>
              <a:buClr>
                <a:schemeClr val="dk1"/>
              </a:buClr>
              <a:buSzPct val="98000"/>
              <a:buFont typeface="Arial"/>
              <a:buChar char="–"/>
            </a:pPr>
            <a:r>
              <a:rPr lang="en-US" sz="1960" b="0" i="0" u="none" strike="noStrike" cap="none">
                <a:solidFill>
                  <a:schemeClr val="dk1"/>
                </a:solidFill>
                <a:latin typeface="Calibri"/>
                <a:ea typeface="Calibri"/>
                <a:cs typeface="Calibri"/>
                <a:sym typeface="Calibri"/>
              </a:rPr>
              <a:t>Data Integrity and accuracy for the system in general</a:t>
            </a:r>
          </a:p>
          <a:p>
            <a:pPr marL="742950" marR="0" lvl="1" indent="-285750" algn="l" rtl="0">
              <a:lnSpc>
                <a:spcPct val="80000"/>
              </a:lnSpc>
              <a:spcBef>
                <a:spcPts val="392"/>
              </a:spcBef>
              <a:spcAft>
                <a:spcPts val="0"/>
              </a:spcAft>
              <a:buClr>
                <a:schemeClr val="dk1"/>
              </a:buClr>
              <a:buSzPct val="98000"/>
              <a:buFont typeface="Arial"/>
              <a:buChar char="–"/>
            </a:pPr>
            <a:r>
              <a:rPr lang="en-US" sz="1960" b="0" i="0" u="none" strike="noStrike" cap="none">
                <a:solidFill>
                  <a:schemeClr val="dk1"/>
                </a:solidFill>
                <a:latin typeface="Calibri"/>
                <a:ea typeface="Calibri"/>
                <a:cs typeface="Calibri"/>
                <a:sym typeface="Calibri"/>
              </a:rPr>
              <a:t>Ensuring that data is being stored on the employee’s device</a:t>
            </a:r>
          </a:p>
          <a:p>
            <a:pPr marL="742950" marR="0" lvl="1" indent="-285750" algn="l" rtl="0">
              <a:lnSpc>
                <a:spcPct val="80000"/>
              </a:lnSpc>
              <a:spcBef>
                <a:spcPts val="392"/>
              </a:spcBef>
              <a:spcAft>
                <a:spcPts val="0"/>
              </a:spcAft>
              <a:buClr>
                <a:schemeClr val="dk1"/>
              </a:buClr>
              <a:buSzPct val="98000"/>
              <a:buFont typeface="Arial"/>
              <a:buChar char="–"/>
            </a:pPr>
            <a:r>
              <a:rPr lang="en-US" sz="1960" b="0" i="0" u="none" strike="noStrike" cap="none">
                <a:solidFill>
                  <a:schemeClr val="dk1"/>
                </a:solidFill>
                <a:latin typeface="Calibri"/>
                <a:ea typeface="Calibri"/>
                <a:cs typeface="Calibri"/>
                <a:sym typeface="Calibri"/>
              </a:rPr>
              <a:t>Timestamp accuracy</a:t>
            </a:r>
          </a:p>
          <a:p>
            <a:pPr marL="342900" marR="0" lvl="0" indent="-342900" algn="l" rtl="0">
              <a:lnSpc>
                <a:spcPct val="80000"/>
              </a:lnSpc>
              <a:spcBef>
                <a:spcPts val="448"/>
              </a:spcBef>
              <a:buClr>
                <a:schemeClr val="dk1"/>
              </a:buClr>
              <a:buSzPct val="101818"/>
              <a:buFont typeface="Arial"/>
              <a:buNone/>
            </a:pPr>
            <a:endParaRPr sz="2240" b="0" i="0" u="none" strike="noStrike" cap="none">
              <a:solidFill>
                <a:schemeClr val="dk1"/>
              </a:solidFill>
              <a:latin typeface="Calibri"/>
              <a:ea typeface="Calibri"/>
              <a:cs typeface="Calibri"/>
              <a:sym typeface="Calibri"/>
            </a:endParaRPr>
          </a:p>
        </p:txBody>
      </p:sp>
      <p:sp>
        <p:nvSpPr>
          <p:cNvPr id="310" name="Shape 310"/>
          <p:cNvSpPr txBox="1"/>
          <p:nvPr/>
        </p:nvSpPr>
        <p:spPr>
          <a:xfrm>
            <a:off x="2464190" y="109341"/>
            <a:ext cx="5166894" cy="1308296"/>
          </a:xfrm>
          <a:prstGeom prst="rect">
            <a:avLst/>
          </a:prstGeom>
          <a:noFill/>
          <a:ln>
            <a:noFill/>
          </a:ln>
        </p:spPr>
        <p:txBody>
          <a:bodyPr lIns="91425" tIns="45700" rIns="91425" bIns="45700" anchor="ctr" anchorCtr="1">
            <a:noAutofit/>
          </a:bodyPr>
          <a:lstStyle/>
          <a:p>
            <a:pPr marL="0" marR="0" lvl="0" indent="0" algn="ctr" rtl="0">
              <a:spcBef>
                <a:spcPts val="0"/>
              </a:spcBef>
              <a:buClr>
                <a:schemeClr val="lt1"/>
              </a:buClr>
              <a:buSzPct val="25000"/>
              <a:buFont typeface="Arial"/>
              <a:buNone/>
            </a:pPr>
            <a:r>
              <a:rPr lang="en-US" sz="5400">
                <a:solidFill>
                  <a:schemeClr val="lt1"/>
                </a:solidFill>
                <a:latin typeface="Arial"/>
                <a:ea typeface="Arial"/>
                <a:cs typeface="Arial"/>
                <a:sym typeface="Arial"/>
              </a:rPr>
              <a:t>Testing Plan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body" idx="1"/>
          </p:nvPr>
        </p:nvSpPr>
        <p:spPr>
          <a:xfrm>
            <a:off x="457200" y="1724891"/>
            <a:ext cx="8229600" cy="4958541"/>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101333"/>
              <a:buFont typeface="Arial"/>
              <a:buChar char="•"/>
            </a:pPr>
            <a:r>
              <a:rPr lang="en-US" sz="1520" b="1" i="0" u="none" strike="noStrike" cap="none">
                <a:solidFill>
                  <a:schemeClr val="dk1"/>
                </a:solidFill>
                <a:latin typeface="Calibri"/>
                <a:ea typeface="Calibri"/>
                <a:cs typeface="Calibri"/>
                <a:sym typeface="Calibri"/>
              </a:rPr>
              <a:t>Test Approach:</a:t>
            </a:r>
          </a:p>
          <a:p>
            <a:pPr marL="742950" marR="0" lvl="1" indent="-285750" algn="l" rtl="0">
              <a:lnSpc>
                <a:spcPct val="80000"/>
              </a:lnSpc>
              <a:spcBef>
                <a:spcPts val="266"/>
              </a:spcBef>
              <a:spcAft>
                <a:spcPts val="0"/>
              </a:spcAft>
              <a:buClr>
                <a:schemeClr val="dk1"/>
              </a:buClr>
              <a:buSzPct val="102307"/>
              <a:buFont typeface="Arial"/>
              <a:buChar char="–"/>
            </a:pPr>
            <a:r>
              <a:rPr lang="en-US" sz="1330" b="0" i="0" u="none" strike="noStrike" cap="none">
                <a:solidFill>
                  <a:schemeClr val="dk1"/>
                </a:solidFill>
                <a:latin typeface="Calibri"/>
                <a:ea typeface="Calibri"/>
                <a:cs typeface="Calibri"/>
                <a:sym typeface="Calibri"/>
              </a:rPr>
              <a:t>Data Integrity</a:t>
            </a:r>
          </a:p>
          <a:p>
            <a:pPr marL="742950" marR="0" lvl="1" indent="-285750" algn="l" rtl="0">
              <a:lnSpc>
                <a:spcPct val="80000"/>
              </a:lnSpc>
              <a:spcBef>
                <a:spcPts val="266"/>
              </a:spcBef>
              <a:spcAft>
                <a:spcPts val="0"/>
              </a:spcAft>
              <a:buClr>
                <a:schemeClr val="dk1"/>
              </a:buClr>
              <a:buSzPct val="102307"/>
              <a:buFont typeface="Arial"/>
              <a:buChar char="–"/>
            </a:pPr>
            <a:r>
              <a:rPr lang="en-US" sz="1330" b="0" i="0" u="none" strike="noStrike" cap="none">
                <a:solidFill>
                  <a:schemeClr val="dk1"/>
                </a:solidFill>
                <a:latin typeface="Calibri"/>
                <a:ea typeface="Calibri"/>
                <a:cs typeface="Calibri"/>
                <a:sym typeface="Calibri"/>
              </a:rPr>
              <a:t>Send lots of test data to our database. Once sent, compare data on database to the test data sent and check for discrepancies. </a:t>
            </a:r>
          </a:p>
          <a:p>
            <a:pPr marL="742950" marR="0" lvl="1" indent="-285750" algn="l" rtl="0">
              <a:lnSpc>
                <a:spcPct val="80000"/>
              </a:lnSpc>
              <a:spcBef>
                <a:spcPts val="266"/>
              </a:spcBef>
              <a:spcAft>
                <a:spcPts val="0"/>
              </a:spcAft>
              <a:buClr>
                <a:schemeClr val="dk1"/>
              </a:buClr>
              <a:buSzPct val="102307"/>
              <a:buFont typeface="Arial"/>
              <a:buChar char="–"/>
            </a:pPr>
            <a:r>
              <a:rPr lang="en-US" sz="1330" b="0" i="0" u="none" strike="noStrike" cap="none">
                <a:solidFill>
                  <a:schemeClr val="dk1"/>
                </a:solidFill>
                <a:latin typeface="Calibri"/>
                <a:ea typeface="Calibri"/>
                <a:cs typeface="Calibri"/>
                <a:sym typeface="Calibri"/>
              </a:rPr>
              <a:t>Employee Device Data Storage</a:t>
            </a:r>
          </a:p>
          <a:p>
            <a:pPr marL="742950" marR="0" lvl="1" indent="-285750" algn="l" rtl="0">
              <a:lnSpc>
                <a:spcPct val="80000"/>
              </a:lnSpc>
              <a:spcBef>
                <a:spcPts val="266"/>
              </a:spcBef>
              <a:spcAft>
                <a:spcPts val="0"/>
              </a:spcAft>
              <a:buClr>
                <a:schemeClr val="dk1"/>
              </a:buClr>
              <a:buSzPct val="102307"/>
              <a:buFont typeface="Arial"/>
              <a:buChar char="–"/>
            </a:pPr>
            <a:r>
              <a:rPr lang="en-US" sz="1330" b="0" i="0" u="none" strike="noStrike" cap="none">
                <a:solidFill>
                  <a:schemeClr val="dk1"/>
                </a:solidFill>
                <a:latin typeface="Calibri"/>
                <a:ea typeface="Calibri"/>
                <a:cs typeface="Calibri"/>
                <a:sym typeface="Calibri"/>
              </a:rPr>
              <a:t>Set up multiple devices that sends data forms to our database and manually record what data is being sent. After data is sent, compare the manually recorded data to the received database data and check for discrepancies. Also make sure the device also keeps record of what is being sent. </a:t>
            </a:r>
          </a:p>
          <a:p>
            <a:pPr marL="742950" marR="0" lvl="1" indent="-285750" algn="l" rtl="0">
              <a:lnSpc>
                <a:spcPct val="80000"/>
              </a:lnSpc>
              <a:spcBef>
                <a:spcPts val="266"/>
              </a:spcBef>
              <a:spcAft>
                <a:spcPts val="0"/>
              </a:spcAft>
              <a:buClr>
                <a:schemeClr val="dk1"/>
              </a:buClr>
              <a:buSzPct val="102307"/>
              <a:buFont typeface="Arial"/>
              <a:buChar char="–"/>
            </a:pPr>
            <a:r>
              <a:rPr lang="en-US" sz="1330" b="0" i="0" u="none" strike="noStrike" cap="none">
                <a:solidFill>
                  <a:schemeClr val="dk1"/>
                </a:solidFill>
                <a:latin typeface="Calibri"/>
                <a:ea typeface="Calibri"/>
                <a:cs typeface="Calibri"/>
                <a:sym typeface="Calibri"/>
              </a:rPr>
              <a:t>Timestamp Accuracy</a:t>
            </a:r>
          </a:p>
          <a:p>
            <a:pPr marL="742950" marR="0" lvl="1" indent="-285750" algn="l" rtl="0">
              <a:lnSpc>
                <a:spcPct val="80000"/>
              </a:lnSpc>
              <a:spcBef>
                <a:spcPts val="266"/>
              </a:spcBef>
              <a:spcAft>
                <a:spcPts val="0"/>
              </a:spcAft>
              <a:buClr>
                <a:schemeClr val="dk1"/>
              </a:buClr>
              <a:buSzPct val="102307"/>
              <a:buFont typeface="Arial"/>
              <a:buChar char="–"/>
            </a:pPr>
            <a:r>
              <a:rPr lang="en-US" sz="1330" b="0" i="0" u="none" strike="noStrike" cap="none">
                <a:solidFill>
                  <a:schemeClr val="dk1"/>
                </a:solidFill>
                <a:latin typeface="Calibri"/>
                <a:ea typeface="Calibri"/>
                <a:cs typeface="Calibri"/>
                <a:sym typeface="Calibri"/>
              </a:rPr>
              <a:t>We will test this manually by sending fake Clock In data and recording the times manually. We will then compare the times that the Timestamp software gives us to our manually recorded data to check for discrepancies. </a:t>
            </a:r>
          </a:p>
          <a:p>
            <a:pPr marL="0" marR="0" lvl="0" indent="0" algn="l" rtl="0">
              <a:lnSpc>
                <a:spcPct val="80000"/>
              </a:lnSpc>
              <a:spcBef>
                <a:spcPts val="304"/>
              </a:spcBef>
              <a:spcAft>
                <a:spcPts val="0"/>
              </a:spcAft>
              <a:buClr>
                <a:schemeClr val="dk1"/>
              </a:buClr>
              <a:buSzPct val="25000"/>
              <a:buFont typeface="Arial"/>
              <a:buNone/>
            </a:pPr>
            <a:endParaRPr sz="152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304"/>
              </a:spcBef>
              <a:spcAft>
                <a:spcPts val="0"/>
              </a:spcAft>
              <a:buClr>
                <a:schemeClr val="dk1"/>
              </a:buClr>
              <a:buSzPct val="101333"/>
              <a:buFont typeface="Arial"/>
              <a:buChar char="•"/>
            </a:pPr>
            <a:r>
              <a:rPr lang="en-US" sz="1520" b="1" i="0" u="none" strike="noStrike" cap="none">
                <a:solidFill>
                  <a:schemeClr val="dk1"/>
                </a:solidFill>
                <a:latin typeface="Calibri"/>
                <a:ea typeface="Calibri"/>
                <a:cs typeface="Calibri"/>
                <a:sym typeface="Calibri"/>
              </a:rPr>
              <a:t>Test Environment:</a:t>
            </a:r>
          </a:p>
          <a:p>
            <a:pPr marL="742950" marR="0" lvl="1" indent="-285750" algn="l" rtl="0">
              <a:lnSpc>
                <a:spcPct val="80000"/>
              </a:lnSpc>
              <a:spcBef>
                <a:spcPts val="266"/>
              </a:spcBef>
              <a:spcAft>
                <a:spcPts val="0"/>
              </a:spcAft>
              <a:buClr>
                <a:schemeClr val="dk1"/>
              </a:buClr>
              <a:buSzPct val="102307"/>
              <a:buFont typeface="Arial"/>
              <a:buChar char="–"/>
            </a:pPr>
            <a:r>
              <a:rPr lang="en-US" sz="1330" b="0" i="0" u="none" strike="noStrike" cap="none">
                <a:solidFill>
                  <a:schemeClr val="dk1"/>
                </a:solidFill>
                <a:latin typeface="Calibri"/>
                <a:ea typeface="Calibri"/>
                <a:cs typeface="Calibri"/>
                <a:sym typeface="Calibri"/>
              </a:rPr>
              <a:t>Test will be conducted using our currently owned equipment and test data. </a:t>
            </a:r>
          </a:p>
          <a:p>
            <a:pPr marL="0" marR="0" lvl="0" indent="0" algn="l" rtl="0">
              <a:lnSpc>
                <a:spcPct val="80000"/>
              </a:lnSpc>
              <a:spcBef>
                <a:spcPts val="304"/>
              </a:spcBef>
              <a:spcAft>
                <a:spcPts val="0"/>
              </a:spcAft>
              <a:buClr>
                <a:schemeClr val="dk1"/>
              </a:buClr>
              <a:buSzPct val="25000"/>
              <a:buFont typeface="Arial"/>
              <a:buNone/>
            </a:pPr>
            <a:endParaRPr sz="152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304"/>
              </a:spcBef>
              <a:spcAft>
                <a:spcPts val="0"/>
              </a:spcAft>
              <a:buClr>
                <a:schemeClr val="dk1"/>
              </a:buClr>
              <a:buSzPct val="101333"/>
              <a:buFont typeface="Arial"/>
              <a:buChar char="•"/>
            </a:pPr>
            <a:r>
              <a:rPr lang="en-US" sz="1520" b="1" i="0" u="none" strike="noStrike" cap="none">
                <a:solidFill>
                  <a:schemeClr val="dk1"/>
                </a:solidFill>
                <a:latin typeface="Calibri"/>
                <a:ea typeface="Calibri"/>
                <a:cs typeface="Calibri"/>
                <a:sym typeface="Calibri"/>
              </a:rPr>
              <a:t>Deliverables:</a:t>
            </a:r>
          </a:p>
          <a:p>
            <a:pPr marL="742950" marR="0" lvl="1" indent="-285750" algn="l" rtl="0">
              <a:lnSpc>
                <a:spcPct val="80000"/>
              </a:lnSpc>
              <a:spcBef>
                <a:spcPts val="266"/>
              </a:spcBef>
              <a:spcAft>
                <a:spcPts val="0"/>
              </a:spcAft>
              <a:buClr>
                <a:schemeClr val="dk1"/>
              </a:buClr>
              <a:buSzPct val="102307"/>
              <a:buFont typeface="Arial"/>
              <a:buChar char="–"/>
            </a:pPr>
            <a:r>
              <a:rPr lang="en-US" sz="1330" b="0" i="0" u="none" strike="noStrike" cap="none">
                <a:solidFill>
                  <a:schemeClr val="dk1"/>
                </a:solidFill>
                <a:latin typeface="Calibri"/>
                <a:ea typeface="Calibri"/>
                <a:cs typeface="Calibri"/>
                <a:sym typeface="Calibri"/>
              </a:rPr>
              <a:t>The test will produce the following deliverables:</a:t>
            </a:r>
          </a:p>
          <a:p>
            <a:pPr marL="742950" marR="0" lvl="1" indent="-285750" algn="l" rtl="0">
              <a:lnSpc>
                <a:spcPct val="80000"/>
              </a:lnSpc>
              <a:spcBef>
                <a:spcPts val="266"/>
              </a:spcBef>
              <a:spcAft>
                <a:spcPts val="0"/>
              </a:spcAft>
              <a:buClr>
                <a:schemeClr val="dk1"/>
              </a:buClr>
              <a:buSzPct val="102307"/>
              <a:buFont typeface="Arial"/>
              <a:buChar char="–"/>
            </a:pPr>
            <a:r>
              <a:rPr lang="en-US" sz="1330" b="0" i="0" u="none" strike="noStrike" cap="none">
                <a:solidFill>
                  <a:schemeClr val="dk1"/>
                </a:solidFill>
                <a:latin typeface="Calibri"/>
                <a:ea typeface="Calibri"/>
                <a:cs typeface="Calibri"/>
                <a:sym typeface="Calibri"/>
              </a:rPr>
              <a:t>Data Integrity Report</a:t>
            </a:r>
          </a:p>
          <a:p>
            <a:pPr marL="742950" marR="0" lvl="1" indent="-285750" algn="l" rtl="0">
              <a:lnSpc>
                <a:spcPct val="80000"/>
              </a:lnSpc>
              <a:spcBef>
                <a:spcPts val="266"/>
              </a:spcBef>
              <a:spcAft>
                <a:spcPts val="0"/>
              </a:spcAft>
              <a:buClr>
                <a:schemeClr val="dk1"/>
              </a:buClr>
              <a:buSzPct val="102307"/>
              <a:buFont typeface="Arial"/>
              <a:buChar char="–"/>
            </a:pPr>
            <a:r>
              <a:rPr lang="en-US" sz="1330" b="0" i="0" u="none" strike="noStrike" cap="none">
                <a:solidFill>
                  <a:schemeClr val="dk1"/>
                </a:solidFill>
                <a:latin typeface="Calibri"/>
                <a:ea typeface="Calibri"/>
                <a:cs typeface="Calibri"/>
                <a:sym typeface="Calibri"/>
              </a:rPr>
              <a:t>Employee Data Integrity Report</a:t>
            </a:r>
          </a:p>
          <a:p>
            <a:pPr marL="742950" marR="0" lvl="1" indent="-285750" algn="l" rtl="0">
              <a:lnSpc>
                <a:spcPct val="80000"/>
              </a:lnSpc>
              <a:spcBef>
                <a:spcPts val="266"/>
              </a:spcBef>
              <a:spcAft>
                <a:spcPts val="0"/>
              </a:spcAft>
              <a:buClr>
                <a:schemeClr val="dk1"/>
              </a:buClr>
              <a:buSzPct val="102307"/>
              <a:buFont typeface="Arial"/>
              <a:buChar char="–"/>
            </a:pPr>
            <a:r>
              <a:rPr lang="en-US" sz="1330" b="0" i="0" u="none" strike="noStrike" cap="none">
                <a:solidFill>
                  <a:schemeClr val="dk1"/>
                </a:solidFill>
                <a:latin typeface="Calibri"/>
                <a:ea typeface="Calibri"/>
                <a:cs typeface="Calibri"/>
                <a:sym typeface="Calibri"/>
              </a:rPr>
              <a:t>Timestamp Accuracy Report</a:t>
            </a:r>
          </a:p>
          <a:p>
            <a:pPr marL="0" marR="0" lvl="0" indent="0" algn="l" rtl="0">
              <a:lnSpc>
                <a:spcPct val="80000"/>
              </a:lnSpc>
              <a:spcBef>
                <a:spcPts val="304"/>
              </a:spcBef>
              <a:spcAft>
                <a:spcPts val="0"/>
              </a:spcAft>
              <a:buClr>
                <a:schemeClr val="dk1"/>
              </a:buClr>
              <a:buSzPct val="25000"/>
              <a:buFont typeface="Arial"/>
              <a:buNone/>
            </a:pPr>
            <a:endParaRPr sz="152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304"/>
              </a:spcBef>
              <a:spcAft>
                <a:spcPts val="0"/>
              </a:spcAft>
              <a:buClr>
                <a:schemeClr val="dk1"/>
              </a:buClr>
              <a:buSzPct val="101333"/>
              <a:buFont typeface="Arial"/>
              <a:buChar char="•"/>
            </a:pPr>
            <a:r>
              <a:rPr lang="en-US" sz="1520" b="1" i="0" u="none" strike="noStrike" cap="none">
                <a:solidFill>
                  <a:schemeClr val="dk1"/>
                </a:solidFill>
                <a:latin typeface="Calibri"/>
                <a:ea typeface="Calibri"/>
                <a:cs typeface="Calibri"/>
                <a:sym typeface="Calibri"/>
              </a:rPr>
              <a:t>Risks:</a:t>
            </a:r>
          </a:p>
          <a:p>
            <a:pPr marL="742950" marR="0" lvl="1" indent="-285750" algn="l" rtl="0">
              <a:lnSpc>
                <a:spcPct val="80000"/>
              </a:lnSpc>
              <a:spcBef>
                <a:spcPts val="266"/>
              </a:spcBef>
              <a:spcAft>
                <a:spcPts val="0"/>
              </a:spcAft>
              <a:buClr>
                <a:schemeClr val="dk1"/>
              </a:buClr>
              <a:buSzPct val="102307"/>
              <a:buFont typeface="Arial"/>
              <a:buChar char="–"/>
            </a:pPr>
            <a:r>
              <a:rPr lang="en-US" sz="1330" b="0" i="0" u="none" strike="noStrike" cap="none">
                <a:solidFill>
                  <a:schemeClr val="dk1"/>
                </a:solidFill>
                <a:latin typeface="Calibri"/>
                <a:ea typeface="Calibri"/>
                <a:cs typeface="Calibri"/>
                <a:sym typeface="Calibri"/>
              </a:rPr>
              <a:t>There is almost no risk because we will be using test data for all of our tests.</a:t>
            </a:r>
          </a:p>
          <a:p>
            <a:pPr marL="342900" marR="0" lvl="0" indent="-342900" algn="l" rtl="0">
              <a:lnSpc>
                <a:spcPct val="80000"/>
              </a:lnSpc>
              <a:spcBef>
                <a:spcPts val="304"/>
              </a:spcBef>
              <a:buClr>
                <a:schemeClr val="dk1"/>
              </a:buClr>
              <a:buSzPct val="101333"/>
              <a:buFont typeface="Arial"/>
              <a:buNone/>
            </a:pPr>
            <a:endParaRPr sz="1520" b="0" i="0" u="none" strike="noStrike" cap="none">
              <a:solidFill>
                <a:schemeClr val="dk1"/>
              </a:solidFill>
              <a:latin typeface="Calibri"/>
              <a:ea typeface="Calibri"/>
              <a:cs typeface="Calibri"/>
              <a:sym typeface="Calibri"/>
            </a:endParaRPr>
          </a:p>
        </p:txBody>
      </p:sp>
      <p:sp>
        <p:nvSpPr>
          <p:cNvPr id="316" name="Shape 316"/>
          <p:cNvSpPr txBox="1"/>
          <p:nvPr/>
        </p:nvSpPr>
        <p:spPr>
          <a:xfrm>
            <a:off x="2464190" y="109341"/>
            <a:ext cx="5166894" cy="1308296"/>
          </a:xfrm>
          <a:prstGeom prst="rect">
            <a:avLst/>
          </a:prstGeom>
          <a:noFill/>
          <a:ln>
            <a:noFill/>
          </a:ln>
        </p:spPr>
        <p:txBody>
          <a:bodyPr lIns="91425" tIns="45700" rIns="91425" bIns="45700" anchor="ctr" anchorCtr="1">
            <a:noAutofit/>
          </a:bodyPr>
          <a:lstStyle/>
          <a:p>
            <a:pPr marL="0" marR="0" lvl="0" indent="0" algn="ctr" rtl="0">
              <a:spcBef>
                <a:spcPts val="0"/>
              </a:spcBef>
              <a:buClr>
                <a:schemeClr val="lt1"/>
              </a:buClr>
              <a:buSzPct val="25000"/>
              <a:buFont typeface="Arial"/>
              <a:buNone/>
            </a:pPr>
            <a:r>
              <a:rPr lang="en-US" sz="5400">
                <a:solidFill>
                  <a:schemeClr val="lt1"/>
                </a:solidFill>
                <a:latin typeface="Arial"/>
                <a:ea typeface="Arial"/>
                <a:cs typeface="Arial"/>
                <a:sym typeface="Arial"/>
              </a:rPr>
              <a:t>Testing Plan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320"/>
        <p:cNvGrpSpPr/>
        <p:nvPr/>
      </p:nvGrpSpPr>
      <p:grpSpPr>
        <a:xfrm>
          <a:off x="0" y="0"/>
          <a:ext cx="0" cy="0"/>
          <a:chOff x="0" y="0"/>
          <a:chExt cx="0" cy="0"/>
        </a:xfrm>
      </p:grpSpPr>
      <p:sp>
        <p:nvSpPr>
          <p:cNvPr id="321" name="Shape 321"/>
          <p:cNvSpPr txBox="1"/>
          <p:nvPr/>
        </p:nvSpPr>
        <p:spPr>
          <a:xfrm>
            <a:off x="2464190" y="109341"/>
            <a:ext cx="5166894" cy="1308296"/>
          </a:xfrm>
          <a:prstGeom prst="rect">
            <a:avLst/>
          </a:prstGeom>
          <a:noFill/>
          <a:ln>
            <a:noFill/>
          </a:ln>
        </p:spPr>
        <p:txBody>
          <a:bodyPr lIns="91425" tIns="45700" rIns="91425" bIns="45700" anchor="ctr" anchorCtr="1">
            <a:noAutofit/>
          </a:bodyPr>
          <a:lstStyle/>
          <a:p>
            <a:pPr marL="0" marR="0" lvl="0" indent="0" algn="ctr" rtl="0">
              <a:spcBef>
                <a:spcPts val="0"/>
              </a:spcBef>
              <a:buClr>
                <a:schemeClr val="lt1"/>
              </a:buClr>
              <a:buSzPct val="25000"/>
              <a:buFont typeface="Arial"/>
              <a:buNone/>
            </a:pPr>
            <a:r>
              <a:rPr lang="en-US" sz="5400">
                <a:solidFill>
                  <a:schemeClr val="lt1"/>
                </a:solidFill>
                <a:latin typeface="Arial"/>
                <a:ea typeface="Arial"/>
                <a:cs typeface="Arial"/>
                <a:sym typeface="Arial"/>
              </a:rPr>
              <a:t>Prototype</a:t>
            </a:r>
          </a:p>
        </p:txBody>
      </p:sp>
      <p:sp>
        <p:nvSpPr>
          <p:cNvPr id="322" name="Shape 322"/>
          <p:cNvSpPr txBox="1">
            <a:spLocks noGrp="1"/>
          </p:cNvSpPr>
          <p:nvPr>
            <p:ph type="title"/>
          </p:nvPr>
        </p:nvSpPr>
        <p:spPr>
          <a:xfrm>
            <a:off x="1916978" y="5486400"/>
            <a:ext cx="5486399" cy="566737"/>
          </a:xfrm>
          <a:prstGeom prst="rect">
            <a:avLst/>
          </a:prstGeom>
          <a:noFill/>
          <a:ln>
            <a:noFill/>
          </a:ln>
        </p:spPr>
        <p:txBody>
          <a:bodyPr lIns="91425" tIns="45700" rIns="91425" bIns="45700" anchor="b" anchorCtr="0">
            <a:noAutofit/>
          </a:bodyPr>
          <a:lstStyle/>
          <a:p>
            <a:pPr marL="0" marR="0" lvl="0" indent="0" algn="l" rtl="0">
              <a:spcBef>
                <a:spcPts val="0"/>
              </a:spcBef>
              <a:buClr>
                <a:schemeClr val="dk1"/>
              </a:buClr>
              <a:buSzPct val="25000"/>
              <a:buFont typeface="Calibri"/>
              <a:buNone/>
            </a:pPr>
            <a:r>
              <a:rPr lang="en-US" sz="2000" b="1" i="0" u="none" strike="noStrike" cap="none">
                <a:solidFill>
                  <a:schemeClr val="dk1"/>
                </a:solidFill>
                <a:latin typeface="Calibri"/>
                <a:ea typeface="Calibri"/>
                <a:cs typeface="Calibri"/>
                <a:sym typeface="Calibri"/>
              </a:rPr>
              <a:t>Login / Main Menu</a:t>
            </a:r>
          </a:p>
        </p:txBody>
      </p:sp>
      <p:sp>
        <p:nvSpPr>
          <p:cNvPr id="323" name="Shape 323"/>
          <p:cNvSpPr txBox="1">
            <a:spLocks noGrp="1"/>
          </p:cNvSpPr>
          <p:nvPr>
            <p:ph type="body" idx="1"/>
          </p:nvPr>
        </p:nvSpPr>
        <p:spPr>
          <a:xfrm>
            <a:off x="1916978" y="6053137"/>
            <a:ext cx="5486399" cy="804861"/>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400" b="0" i="0" u="none" strike="noStrike" cap="none">
              <a:solidFill>
                <a:schemeClr val="dk1"/>
              </a:solidFill>
              <a:latin typeface="Calibri"/>
              <a:ea typeface="Calibri"/>
              <a:cs typeface="Calibri"/>
              <a:sym typeface="Calibri"/>
            </a:endParaRPr>
          </a:p>
        </p:txBody>
      </p:sp>
      <p:pic>
        <p:nvPicPr>
          <p:cNvPr id="324" name="Shape 324" descr="https://lh3.googleusercontent.com/H9PZCx0JTASCsnfYOK192vlFmroA8Gzxr9EPtU0aWSsqI9r98q7UwBqwYmkB4aQPdDGo22MYio8_zNsBbSEhwaIwLd3xWcuaC8S3MWPdeO856Mdyo_FVUR5FHhVvI89MeFAstjZpPqInzaQEqA"/>
          <p:cNvPicPr preferRelativeResize="0"/>
          <p:nvPr/>
        </p:nvPicPr>
        <p:blipFill rotWithShape="1">
          <a:blip r:embed="rId3">
            <a:alphaModFix/>
          </a:blip>
          <a:srcRect/>
          <a:stretch/>
        </p:blipFill>
        <p:spPr>
          <a:xfrm>
            <a:off x="4927830" y="3479728"/>
            <a:ext cx="4016663" cy="2403619"/>
          </a:xfrm>
          <a:prstGeom prst="rect">
            <a:avLst/>
          </a:prstGeom>
          <a:noFill/>
          <a:ln>
            <a:noFill/>
          </a:ln>
        </p:spPr>
      </p:pic>
      <p:pic>
        <p:nvPicPr>
          <p:cNvPr id="325" name="Shape 325" descr="https://lh3.googleusercontent.com/zhaC4GxxA03NYkhpXcAttM5wsTjlN2HliESbsbCi5FBXQU14pLpFOp9LUKeNtMGa1DCXYwVwuzsHJJE7P5XkJKE9Emtx7NC0gJfsnRSWYQ0282h7Jb1j6BFPUC5BCGGazqNUzvaZZDlhHOGtMQ"/>
          <p:cNvPicPr preferRelativeResize="0"/>
          <p:nvPr/>
        </p:nvPicPr>
        <p:blipFill rotWithShape="1">
          <a:blip r:embed="rId4">
            <a:alphaModFix/>
          </a:blip>
          <a:srcRect/>
          <a:stretch/>
        </p:blipFill>
        <p:spPr>
          <a:xfrm>
            <a:off x="266007" y="1813849"/>
            <a:ext cx="4582795" cy="22161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329"/>
        <p:cNvGrpSpPr/>
        <p:nvPr/>
      </p:nvGrpSpPr>
      <p:grpSpPr>
        <a:xfrm>
          <a:off x="0" y="0"/>
          <a:ext cx="0" cy="0"/>
          <a:chOff x="0" y="0"/>
          <a:chExt cx="0" cy="0"/>
        </a:xfrm>
      </p:grpSpPr>
      <p:sp>
        <p:nvSpPr>
          <p:cNvPr id="330" name="Shape 330"/>
          <p:cNvSpPr txBox="1"/>
          <p:nvPr/>
        </p:nvSpPr>
        <p:spPr>
          <a:xfrm>
            <a:off x="2464190" y="109341"/>
            <a:ext cx="5166894" cy="1308296"/>
          </a:xfrm>
          <a:prstGeom prst="rect">
            <a:avLst/>
          </a:prstGeom>
          <a:noFill/>
          <a:ln>
            <a:noFill/>
          </a:ln>
        </p:spPr>
        <p:txBody>
          <a:bodyPr lIns="91425" tIns="45700" rIns="91425" bIns="45700" anchor="ctr" anchorCtr="1">
            <a:noAutofit/>
          </a:bodyPr>
          <a:lstStyle/>
          <a:p>
            <a:pPr marL="0" marR="0" lvl="0" indent="0" algn="ctr" rtl="0">
              <a:spcBef>
                <a:spcPts val="0"/>
              </a:spcBef>
              <a:buClr>
                <a:schemeClr val="lt1"/>
              </a:buClr>
              <a:buSzPct val="25000"/>
              <a:buFont typeface="Arial"/>
              <a:buNone/>
            </a:pPr>
            <a:r>
              <a:rPr lang="en-US" sz="5400">
                <a:solidFill>
                  <a:schemeClr val="lt1"/>
                </a:solidFill>
                <a:latin typeface="Arial"/>
                <a:ea typeface="Arial"/>
                <a:cs typeface="Arial"/>
                <a:sym typeface="Arial"/>
              </a:rPr>
              <a:t>Prototype</a:t>
            </a:r>
          </a:p>
        </p:txBody>
      </p:sp>
      <p:sp>
        <p:nvSpPr>
          <p:cNvPr id="331" name="Shape 331"/>
          <p:cNvSpPr txBox="1">
            <a:spLocks noGrp="1"/>
          </p:cNvSpPr>
          <p:nvPr>
            <p:ph type="title"/>
          </p:nvPr>
        </p:nvSpPr>
        <p:spPr>
          <a:xfrm>
            <a:off x="1916978" y="5486400"/>
            <a:ext cx="5486399" cy="566737"/>
          </a:xfrm>
          <a:prstGeom prst="rect">
            <a:avLst/>
          </a:prstGeom>
          <a:noFill/>
          <a:ln>
            <a:noFill/>
          </a:ln>
        </p:spPr>
        <p:txBody>
          <a:bodyPr lIns="91425" tIns="45700" rIns="91425" bIns="45700" anchor="b" anchorCtr="0">
            <a:noAutofit/>
          </a:bodyPr>
          <a:lstStyle/>
          <a:p>
            <a:pPr marL="0" marR="0" lvl="0" indent="0" algn="l" rtl="0">
              <a:spcBef>
                <a:spcPts val="0"/>
              </a:spcBef>
              <a:buClr>
                <a:schemeClr val="dk1"/>
              </a:buClr>
              <a:buSzPct val="25000"/>
              <a:buFont typeface="Calibri"/>
              <a:buNone/>
            </a:pPr>
            <a:r>
              <a:rPr lang="en-US" sz="2000" b="1" i="0" u="none" strike="noStrike" cap="none">
                <a:solidFill>
                  <a:schemeClr val="dk1"/>
                </a:solidFill>
                <a:latin typeface="Calibri"/>
                <a:ea typeface="Calibri"/>
                <a:cs typeface="Calibri"/>
                <a:sym typeface="Calibri"/>
              </a:rPr>
              <a:t>Summary Menu (Report Tab) </a:t>
            </a:r>
          </a:p>
        </p:txBody>
      </p:sp>
      <p:sp>
        <p:nvSpPr>
          <p:cNvPr id="332" name="Shape 332"/>
          <p:cNvSpPr txBox="1">
            <a:spLocks noGrp="1"/>
          </p:cNvSpPr>
          <p:nvPr>
            <p:ph type="body" idx="1"/>
          </p:nvPr>
        </p:nvSpPr>
        <p:spPr>
          <a:xfrm>
            <a:off x="1916978" y="6053137"/>
            <a:ext cx="5486399" cy="804861"/>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400" b="0" i="0" u="none" strike="noStrike" cap="none">
              <a:solidFill>
                <a:schemeClr val="dk1"/>
              </a:solidFill>
              <a:latin typeface="Calibri"/>
              <a:ea typeface="Calibri"/>
              <a:cs typeface="Calibri"/>
              <a:sym typeface="Calibri"/>
            </a:endParaRPr>
          </a:p>
        </p:txBody>
      </p:sp>
      <p:pic>
        <p:nvPicPr>
          <p:cNvPr id="333" name="Shape 333" descr="https://lh5.googleusercontent.com/aR296Z3ixyFmUjx-dy_6j5X8jVdUdquqNRhmg7bjmu5WeW4_HS-0xDYUKklPqviUdxFAOqyGBWZLGAhWU_GSSuLe5jtuKQ8JNJ_HPHHqfHTbfeyNT5e9-sEA6RK3fCLJM1xTrwI2mp1jkRLb-Q"/>
          <p:cNvPicPr preferRelativeResize="0">
            <a:picLocks noGrp="1"/>
          </p:cNvPicPr>
          <p:nvPr>
            <p:ph type="pic" idx="2"/>
          </p:nvPr>
        </p:nvPicPr>
        <p:blipFill rotWithShape="1">
          <a:blip r:embed="rId3">
            <a:alphaModFix/>
          </a:blip>
          <a:srcRect t="1513" b="1512"/>
          <a:stretch/>
        </p:blipFill>
        <p:spPr>
          <a:xfrm>
            <a:off x="1917700" y="1595437"/>
            <a:ext cx="5486399" cy="38179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337"/>
        <p:cNvGrpSpPr/>
        <p:nvPr/>
      </p:nvGrpSpPr>
      <p:grpSpPr>
        <a:xfrm>
          <a:off x="0" y="0"/>
          <a:ext cx="0" cy="0"/>
          <a:chOff x="0" y="0"/>
          <a:chExt cx="0" cy="0"/>
        </a:xfrm>
      </p:grpSpPr>
      <p:sp>
        <p:nvSpPr>
          <p:cNvPr id="338" name="Shape 338"/>
          <p:cNvSpPr txBox="1"/>
          <p:nvPr/>
        </p:nvSpPr>
        <p:spPr>
          <a:xfrm>
            <a:off x="2464190" y="109341"/>
            <a:ext cx="5166894" cy="1308296"/>
          </a:xfrm>
          <a:prstGeom prst="rect">
            <a:avLst/>
          </a:prstGeom>
          <a:noFill/>
          <a:ln>
            <a:noFill/>
          </a:ln>
        </p:spPr>
        <p:txBody>
          <a:bodyPr lIns="91425" tIns="45700" rIns="91425" bIns="45700" anchor="ctr" anchorCtr="1">
            <a:noAutofit/>
          </a:bodyPr>
          <a:lstStyle/>
          <a:p>
            <a:pPr marL="0" marR="0" lvl="0" indent="0" algn="ctr" rtl="0">
              <a:spcBef>
                <a:spcPts val="0"/>
              </a:spcBef>
              <a:buClr>
                <a:schemeClr val="lt1"/>
              </a:buClr>
              <a:buSzPct val="25000"/>
              <a:buFont typeface="Arial"/>
              <a:buNone/>
            </a:pPr>
            <a:r>
              <a:rPr lang="en-US" sz="5400">
                <a:solidFill>
                  <a:schemeClr val="lt1"/>
                </a:solidFill>
                <a:latin typeface="Arial"/>
                <a:ea typeface="Arial"/>
                <a:cs typeface="Arial"/>
                <a:sym typeface="Arial"/>
              </a:rPr>
              <a:t>Prototype</a:t>
            </a:r>
          </a:p>
        </p:txBody>
      </p:sp>
      <p:sp>
        <p:nvSpPr>
          <p:cNvPr id="339" name="Shape 339"/>
          <p:cNvSpPr txBox="1">
            <a:spLocks noGrp="1"/>
          </p:cNvSpPr>
          <p:nvPr>
            <p:ph type="title"/>
          </p:nvPr>
        </p:nvSpPr>
        <p:spPr>
          <a:xfrm>
            <a:off x="1916978" y="5486400"/>
            <a:ext cx="5486399" cy="566737"/>
          </a:xfrm>
          <a:prstGeom prst="rect">
            <a:avLst/>
          </a:prstGeom>
          <a:noFill/>
          <a:ln>
            <a:noFill/>
          </a:ln>
        </p:spPr>
        <p:txBody>
          <a:bodyPr lIns="91425" tIns="45700" rIns="91425" bIns="45700" anchor="b" anchorCtr="0">
            <a:noAutofit/>
          </a:bodyPr>
          <a:lstStyle/>
          <a:p>
            <a:pPr marL="0" marR="0" lvl="0" indent="0" algn="l" rtl="0">
              <a:spcBef>
                <a:spcPts val="0"/>
              </a:spcBef>
              <a:buClr>
                <a:schemeClr val="dk1"/>
              </a:buClr>
              <a:buSzPct val="25000"/>
              <a:buFont typeface="Calibri"/>
              <a:buNone/>
            </a:pPr>
            <a:r>
              <a:rPr lang="en-US" sz="2000" b="1" i="0" u="none" strike="noStrike" cap="none">
                <a:solidFill>
                  <a:schemeClr val="dk1"/>
                </a:solidFill>
                <a:latin typeface="Calibri"/>
                <a:ea typeface="Calibri"/>
                <a:cs typeface="Calibri"/>
                <a:sym typeface="Calibri"/>
              </a:rPr>
              <a:t>Summary Menu (Assets Tab) </a:t>
            </a:r>
          </a:p>
        </p:txBody>
      </p:sp>
      <p:sp>
        <p:nvSpPr>
          <p:cNvPr id="340" name="Shape 340"/>
          <p:cNvSpPr txBox="1">
            <a:spLocks noGrp="1"/>
          </p:cNvSpPr>
          <p:nvPr>
            <p:ph type="body" idx="1"/>
          </p:nvPr>
        </p:nvSpPr>
        <p:spPr>
          <a:xfrm>
            <a:off x="1916978" y="6053137"/>
            <a:ext cx="5486399" cy="804861"/>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400" b="0" i="0" u="none" strike="noStrike" cap="none">
              <a:solidFill>
                <a:schemeClr val="dk1"/>
              </a:solidFill>
              <a:latin typeface="Calibri"/>
              <a:ea typeface="Calibri"/>
              <a:cs typeface="Calibri"/>
              <a:sym typeface="Calibri"/>
            </a:endParaRPr>
          </a:p>
        </p:txBody>
      </p:sp>
      <p:pic>
        <p:nvPicPr>
          <p:cNvPr id="341" name="Shape 341" descr="https://lh3.googleusercontent.com/xTRHN1HeF-Fk5Ye2JGtNRKEzo2maiTb_HWl8f5Uq2-xBDYNHI35tSPrGSgv5yJu5LnfwRcjxIwW4XJq3hndvM20RpdJ4FFAjJ0Ac7xKRXhdTmZaxt2wo50Uac701fbN6qSkUBFFd-gUNxz939g"/>
          <p:cNvPicPr preferRelativeResize="0">
            <a:picLocks noGrp="1"/>
          </p:cNvPicPr>
          <p:nvPr>
            <p:ph type="pic" idx="2"/>
          </p:nvPr>
        </p:nvPicPr>
        <p:blipFill rotWithShape="1">
          <a:blip r:embed="rId3">
            <a:alphaModFix/>
          </a:blip>
          <a:srcRect t="1513" b="1512"/>
          <a:stretch/>
        </p:blipFill>
        <p:spPr>
          <a:xfrm>
            <a:off x="1917700" y="1595437"/>
            <a:ext cx="5486399" cy="38179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2552006" y="109341"/>
            <a:ext cx="4971010" cy="1308296"/>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4860" b="0" i="0" u="none" strike="noStrike" cap="none">
                <a:solidFill>
                  <a:schemeClr val="lt1"/>
                </a:solidFill>
                <a:latin typeface="Arial"/>
                <a:ea typeface="Arial"/>
                <a:cs typeface="Arial"/>
                <a:sym typeface="Arial"/>
              </a:rPr>
              <a:t>Red Ninja Developers</a:t>
            </a:r>
          </a:p>
        </p:txBody>
      </p:sp>
      <p:pic>
        <p:nvPicPr>
          <p:cNvPr id="95" name="Shape 95"/>
          <p:cNvPicPr preferRelativeResize="0"/>
          <p:nvPr/>
        </p:nvPicPr>
        <p:blipFill rotWithShape="1">
          <a:blip r:embed="rId3">
            <a:alphaModFix/>
          </a:blip>
          <a:srcRect/>
          <a:stretch/>
        </p:blipFill>
        <p:spPr>
          <a:xfrm>
            <a:off x="285750" y="1852092"/>
            <a:ext cx="8572500" cy="4467224"/>
          </a:xfrm>
          <a:prstGeom prst="rect">
            <a:avLst/>
          </a:prstGeom>
          <a:noFill/>
          <a:ln>
            <a:noFill/>
          </a:ln>
        </p:spPr>
      </p:pic>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345"/>
        <p:cNvGrpSpPr/>
        <p:nvPr/>
      </p:nvGrpSpPr>
      <p:grpSpPr>
        <a:xfrm>
          <a:off x="0" y="0"/>
          <a:ext cx="0" cy="0"/>
          <a:chOff x="0" y="0"/>
          <a:chExt cx="0" cy="0"/>
        </a:xfrm>
      </p:grpSpPr>
      <p:sp>
        <p:nvSpPr>
          <p:cNvPr id="346" name="Shape 346"/>
          <p:cNvSpPr txBox="1"/>
          <p:nvPr/>
        </p:nvSpPr>
        <p:spPr>
          <a:xfrm>
            <a:off x="2464190" y="109341"/>
            <a:ext cx="5166894" cy="1308296"/>
          </a:xfrm>
          <a:prstGeom prst="rect">
            <a:avLst/>
          </a:prstGeom>
          <a:noFill/>
          <a:ln>
            <a:noFill/>
          </a:ln>
        </p:spPr>
        <p:txBody>
          <a:bodyPr lIns="91425" tIns="45700" rIns="91425" bIns="45700" anchor="ctr" anchorCtr="1">
            <a:noAutofit/>
          </a:bodyPr>
          <a:lstStyle/>
          <a:p>
            <a:pPr marL="0" marR="0" lvl="0" indent="0" algn="ctr" rtl="0">
              <a:spcBef>
                <a:spcPts val="0"/>
              </a:spcBef>
              <a:buClr>
                <a:schemeClr val="lt1"/>
              </a:buClr>
              <a:buSzPct val="25000"/>
              <a:buFont typeface="Arial"/>
              <a:buNone/>
            </a:pPr>
            <a:r>
              <a:rPr lang="en-US" sz="5400">
                <a:solidFill>
                  <a:schemeClr val="lt1"/>
                </a:solidFill>
                <a:latin typeface="Arial"/>
                <a:ea typeface="Arial"/>
                <a:cs typeface="Arial"/>
                <a:sym typeface="Arial"/>
              </a:rPr>
              <a:t>Prototype</a:t>
            </a:r>
          </a:p>
        </p:txBody>
      </p:sp>
      <p:sp>
        <p:nvSpPr>
          <p:cNvPr id="347" name="Shape 347"/>
          <p:cNvSpPr txBox="1">
            <a:spLocks noGrp="1"/>
          </p:cNvSpPr>
          <p:nvPr>
            <p:ph type="title"/>
          </p:nvPr>
        </p:nvSpPr>
        <p:spPr>
          <a:xfrm>
            <a:off x="1916978" y="5486400"/>
            <a:ext cx="5486399" cy="566737"/>
          </a:xfrm>
          <a:prstGeom prst="rect">
            <a:avLst/>
          </a:prstGeom>
          <a:noFill/>
          <a:ln>
            <a:noFill/>
          </a:ln>
        </p:spPr>
        <p:txBody>
          <a:bodyPr lIns="91425" tIns="45700" rIns="91425" bIns="45700" anchor="b" anchorCtr="0">
            <a:noAutofit/>
          </a:bodyPr>
          <a:lstStyle/>
          <a:p>
            <a:pPr marL="0" marR="0" lvl="0" indent="0" algn="l" rtl="0">
              <a:spcBef>
                <a:spcPts val="0"/>
              </a:spcBef>
              <a:buClr>
                <a:schemeClr val="dk1"/>
              </a:buClr>
              <a:buSzPct val="25000"/>
              <a:buFont typeface="Calibri"/>
              <a:buNone/>
            </a:pPr>
            <a:r>
              <a:rPr lang="en-US" sz="2000" b="1" i="0" u="none" strike="noStrike" cap="none">
                <a:solidFill>
                  <a:schemeClr val="dk1"/>
                </a:solidFill>
                <a:latin typeface="Calibri"/>
                <a:ea typeface="Calibri"/>
                <a:cs typeface="Calibri"/>
                <a:sym typeface="Calibri"/>
              </a:rPr>
              <a:t>Summary Menu (Staff Hours Tab) </a:t>
            </a:r>
          </a:p>
        </p:txBody>
      </p:sp>
      <p:sp>
        <p:nvSpPr>
          <p:cNvPr id="348" name="Shape 348"/>
          <p:cNvSpPr txBox="1">
            <a:spLocks noGrp="1"/>
          </p:cNvSpPr>
          <p:nvPr>
            <p:ph type="body" idx="1"/>
          </p:nvPr>
        </p:nvSpPr>
        <p:spPr>
          <a:xfrm>
            <a:off x="1916978" y="6053137"/>
            <a:ext cx="5486399" cy="804861"/>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400" b="0" i="0" u="none" strike="noStrike" cap="none">
              <a:solidFill>
                <a:schemeClr val="dk1"/>
              </a:solidFill>
              <a:latin typeface="Calibri"/>
              <a:ea typeface="Calibri"/>
              <a:cs typeface="Calibri"/>
              <a:sym typeface="Calibri"/>
            </a:endParaRPr>
          </a:p>
        </p:txBody>
      </p:sp>
      <p:pic>
        <p:nvPicPr>
          <p:cNvPr id="349" name="Shape 349" descr="https://lh6.googleusercontent.com/t2_6V3PDPUzg_FavbVDHIGaIQrw7o1zHEeTe5_srC09Y8byEBn_SVfKs6OM-6mJe8miE7mLm8nvoYjxg1abTw9R1H2hSNrA5R8XQJTkFUFzbvxhAZkDteg5q7DxgT4e9-xoBgFkgiYXQ0YcMbA"/>
          <p:cNvPicPr preferRelativeResize="0">
            <a:picLocks noGrp="1"/>
          </p:cNvPicPr>
          <p:nvPr>
            <p:ph type="pic" idx="2"/>
          </p:nvPr>
        </p:nvPicPr>
        <p:blipFill rotWithShape="1">
          <a:blip r:embed="rId3">
            <a:alphaModFix/>
          </a:blip>
          <a:srcRect t="1513" b="1512"/>
          <a:stretch/>
        </p:blipFill>
        <p:spPr>
          <a:xfrm>
            <a:off x="1917700" y="1595437"/>
            <a:ext cx="5486399" cy="38179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353"/>
        <p:cNvGrpSpPr/>
        <p:nvPr/>
      </p:nvGrpSpPr>
      <p:grpSpPr>
        <a:xfrm>
          <a:off x="0" y="0"/>
          <a:ext cx="0" cy="0"/>
          <a:chOff x="0" y="0"/>
          <a:chExt cx="0" cy="0"/>
        </a:xfrm>
      </p:grpSpPr>
      <p:sp>
        <p:nvSpPr>
          <p:cNvPr id="354" name="Shape 354"/>
          <p:cNvSpPr txBox="1"/>
          <p:nvPr/>
        </p:nvSpPr>
        <p:spPr>
          <a:xfrm>
            <a:off x="2464190" y="109341"/>
            <a:ext cx="5166894" cy="1308296"/>
          </a:xfrm>
          <a:prstGeom prst="rect">
            <a:avLst/>
          </a:prstGeom>
          <a:noFill/>
          <a:ln>
            <a:noFill/>
          </a:ln>
        </p:spPr>
        <p:txBody>
          <a:bodyPr lIns="91425" tIns="45700" rIns="91425" bIns="45700" anchor="ctr" anchorCtr="1">
            <a:noAutofit/>
          </a:bodyPr>
          <a:lstStyle/>
          <a:p>
            <a:pPr marL="0" marR="0" lvl="0" indent="0" algn="ctr" rtl="0">
              <a:spcBef>
                <a:spcPts val="0"/>
              </a:spcBef>
              <a:buClr>
                <a:schemeClr val="lt1"/>
              </a:buClr>
              <a:buSzPct val="25000"/>
              <a:buFont typeface="Arial"/>
              <a:buNone/>
            </a:pPr>
            <a:r>
              <a:rPr lang="en-US" sz="5400">
                <a:solidFill>
                  <a:schemeClr val="lt1"/>
                </a:solidFill>
                <a:latin typeface="Arial"/>
                <a:ea typeface="Arial"/>
                <a:cs typeface="Arial"/>
                <a:sym typeface="Arial"/>
              </a:rPr>
              <a:t>Prototype</a:t>
            </a:r>
          </a:p>
        </p:txBody>
      </p:sp>
      <p:sp>
        <p:nvSpPr>
          <p:cNvPr id="355" name="Shape 355"/>
          <p:cNvSpPr txBox="1">
            <a:spLocks noGrp="1"/>
          </p:cNvSpPr>
          <p:nvPr>
            <p:ph type="title"/>
          </p:nvPr>
        </p:nvSpPr>
        <p:spPr>
          <a:xfrm>
            <a:off x="1916978" y="5486400"/>
            <a:ext cx="5486399" cy="566737"/>
          </a:xfrm>
          <a:prstGeom prst="rect">
            <a:avLst/>
          </a:prstGeom>
          <a:noFill/>
          <a:ln>
            <a:noFill/>
          </a:ln>
        </p:spPr>
        <p:txBody>
          <a:bodyPr lIns="91425" tIns="45700" rIns="91425" bIns="45700" anchor="b" anchorCtr="0">
            <a:noAutofit/>
          </a:bodyPr>
          <a:lstStyle/>
          <a:p>
            <a:pPr marL="0" marR="0" lvl="0" indent="0" algn="l" rtl="0">
              <a:spcBef>
                <a:spcPts val="0"/>
              </a:spcBef>
              <a:buClr>
                <a:schemeClr val="dk1"/>
              </a:buClr>
              <a:buSzPct val="25000"/>
              <a:buFont typeface="Calibri"/>
              <a:buNone/>
            </a:pPr>
            <a:r>
              <a:rPr lang="en-US" sz="2000" b="1" i="0" u="none" strike="noStrike" cap="none">
                <a:solidFill>
                  <a:schemeClr val="dk1"/>
                </a:solidFill>
                <a:latin typeface="Calibri"/>
                <a:ea typeface="Calibri"/>
                <a:cs typeface="Calibri"/>
                <a:sym typeface="Calibri"/>
              </a:rPr>
              <a:t>Daily Report Window </a:t>
            </a:r>
          </a:p>
        </p:txBody>
      </p:sp>
      <p:sp>
        <p:nvSpPr>
          <p:cNvPr id="356" name="Shape 356"/>
          <p:cNvSpPr>
            <a:spLocks noGrp="1"/>
          </p:cNvSpPr>
          <p:nvPr>
            <p:ph type="pic" idx="2"/>
          </p:nvPr>
        </p:nvSpPr>
        <p:spPr>
          <a:xfrm>
            <a:off x="1916978" y="1596042"/>
            <a:ext cx="5486399" cy="381733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357" name="Shape 357"/>
          <p:cNvSpPr txBox="1">
            <a:spLocks noGrp="1"/>
          </p:cNvSpPr>
          <p:nvPr>
            <p:ph type="body" idx="1"/>
          </p:nvPr>
        </p:nvSpPr>
        <p:spPr>
          <a:xfrm>
            <a:off x="1916978" y="6053137"/>
            <a:ext cx="5486399" cy="804861"/>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400" b="0" i="0" u="none" strike="noStrike" cap="none">
              <a:solidFill>
                <a:schemeClr val="dk1"/>
              </a:solidFill>
              <a:latin typeface="Calibri"/>
              <a:ea typeface="Calibri"/>
              <a:cs typeface="Calibri"/>
              <a:sym typeface="Calibri"/>
            </a:endParaRPr>
          </a:p>
        </p:txBody>
      </p:sp>
      <p:pic>
        <p:nvPicPr>
          <p:cNvPr id="358" name="Shape 358" descr="https://lh4.googleusercontent.com/t0-h5F24hKN7vu0NBXkCbHLSd2AKE6N7QW71iEmSm24IINnduymlru8jp-iwGVPYwGZp_7vV0iSnDoiPrBAi2HlZwnZAKv5z6L_Xa1BGoGtP9XdvKHJ2cY5tT0kYsjjK2HLhLlY4V4IWGWDMrg"/>
          <p:cNvPicPr preferRelativeResize="0"/>
          <p:nvPr/>
        </p:nvPicPr>
        <p:blipFill rotWithShape="1">
          <a:blip r:embed="rId3">
            <a:alphaModFix/>
          </a:blip>
          <a:srcRect/>
          <a:stretch/>
        </p:blipFill>
        <p:spPr>
          <a:xfrm>
            <a:off x="1710372" y="1691640"/>
            <a:ext cx="5723255" cy="372173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362"/>
        <p:cNvGrpSpPr/>
        <p:nvPr/>
      </p:nvGrpSpPr>
      <p:grpSpPr>
        <a:xfrm>
          <a:off x="0" y="0"/>
          <a:ext cx="0" cy="0"/>
          <a:chOff x="0" y="0"/>
          <a:chExt cx="0" cy="0"/>
        </a:xfrm>
      </p:grpSpPr>
      <p:sp>
        <p:nvSpPr>
          <p:cNvPr id="363" name="Shape 363"/>
          <p:cNvSpPr txBox="1"/>
          <p:nvPr/>
        </p:nvSpPr>
        <p:spPr>
          <a:xfrm>
            <a:off x="2464190" y="109341"/>
            <a:ext cx="5166894" cy="1308296"/>
          </a:xfrm>
          <a:prstGeom prst="rect">
            <a:avLst/>
          </a:prstGeom>
          <a:noFill/>
          <a:ln>
            <a:noFill/>
          </a:ln>
        </p:spPr>
        <p:txBody>
          <a:bodyPr lIns="91425" tIns="45700" rIns="91425" bIns="45700" anchor="ctr" anchorCtr="1">
            <a:noAutofit/>
          </a:bodyPr>
          <a:lstStyle/>
          <a:p>
            <a:pPr marL="0" marR="0" lvl="0" indent="0" algn="ctr" rtl="0">
              <a:spcBef>
                <a:spcPts val="0"/>
              </a:spcBef>
              <a:buClr>
                <a:schemeClr val="lt1"/>
              </a:buClr>
              <a:buSzPct val="25000"/>
              <a:buFont typeface="Arial"/>
              <a:buNone/>
            </a:pPr>
            <a:r>
              <a:rPr lang="en-US" sz="5400">
                <a:solidFill>
                  <a:schemeClr val="lt1"/>
                </a:solidFill>
                <a:latin typeface="Arial"/>
                <a:ea typeface="Arial"/>
                <a:cs typeface="Arial"/>
                <a:sym typeface="Arial"/>
              </a:rPr>
              <a:t>Prototype</a:t>
            </a:r>
          </a:p>
        </p:txBody>
      </p:sp>
      <p:sp>
        <p:nvSpPr>
          <p:cNvPr id="364" name="Shape 364"/>
          <p:cNvSpPr txBox="1">
            <a:spLocks noGrp="1"/>
          </p:cNvSpPr>
          <p:nvPr>
            <p:ph type="title"/>
          </p:nvPr>
        </p:nvSpPr>
        <p:spPr>
          <a:xfrm>
            <a:off x="1916978" y="5486400"/>
            <a:ext cx="5486399" cy="566737"/>
          </a:xfrm>
          <a:prstGeom prst="rect">
            <a:avLst/>
          </a:prstGeom>
          <a:noFill/>
          <a:ln>
            <a:noFill/>
          </a:ln>
        </p:spPr>
        <p:txBody>
          <a:bodyPr lIns="91425" tIns="45700" rIns="91425" bIns="45700" anchor="b" anchorCtr="0">
            <a:noAutofit/>
          </a:bodyPr>
          <a:lstStyle/>
          <a:p>
            <a:pPr marL="0" marR="0" lvl="0" indent="0" algn="l" rtl="0">
              <a:spcBef>
                <a:spcPts val="0"/>
              </a:spcBef>
              <a:buClr>
                <a:schemeClr val="dk1"/>
              </a:buClr>
              <a:buSzPct val="25000"/>
              <a:buFont typeface="Calibri"/>
              <a:buNone/>
            </a:pPr>
            <a:r>
              <a:rPr lang="en-US" sz="2000" b="1" i="0" u="none" strike="noStrike" cap="none">
                <a:solidFill>
                  <a:schemeClr val="dk1"/>
                </a:solidFill>
                <a:latin typeface="Calibri"/>
                <a:ea typeface="Calibri"/>
                <a:cs typeface="Calibri"/>
                <a:sym typeface="Calibri"/>
              </a:rPr>
              <a:t>Incident Report Window </a:t>
            </a:r>
          </a:p>
        </p:txBody>
      </p:sp>
      <p:sp>
        <p:nvSpPr>
          <p:cNvPr id="365" name="Shape 365"/>
          <p:cNvSpPr txBox="1">
            <a:spLocks noGrp="1"/>
          </p:cNvSpPr>
          <p:nvPr>
            <p:ph type="body" idx="1"/>
          </p:nvPr>
        </p:nvSpPr>
        <p:spPr>
          <a:xfrm>
            <a:off x="1916978" y="6053137"/>
            <a:ext cx="5486399" cy="804861"/>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400" b="0" i="0" u="none" strike="noStrike" cap="none">
              <a:solidFill>
                <a:schemeClr val="dk1"/>
              </a:solidFill>
              <a:latin typeface="Calibri"/>
              <a:ea typeface="Calibri"/>
              <a:cs typeface="Calibri"/>
              <a:sym typeface="Calibri"/>
            </a:endParaRPr>
          </a:p>
        </p:txBody>
      </p:sp>
      <p:pic>
        <p:nvPicPr>
          <p:cNvPr id="366" name="Shape 366" descr="https://lh6.googleusercontent.com/88N0BcfMLuM-OUx4uWfqmdj1WcA2Zqhn2nvxN_ZVHlmRZDtsRSTSJGT4bPIJjDkR__Dgvf4Y3mN9Aq4LLACdC3-N61digdoFVTlY44_pO85-Jq-qqgrTdO8o3hXYbWV0xVBngFBDZTcADLK9fA"/>
          <p:cNvPicPr preferRelativeResize="0"/>
          <p:nvPr/>
        </p:nvPicPr>
        <p:blipFill rotWithShape="1">
          <a:blip r:embed="rId3">
            <a:alphaModFix/>
          </a:blip>
          <a:srcRect/>
          <a:stretch/>
        </p:blipFill>
        <p:spPr>
          <a:xfrm>
            <a:off x="1710372" y="1691640"/>
            <a:ext cx="5723255" cy="347471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p:nvPr/>
        </p:nvSpPr>
        <p:spPr>
          <a:xfrm>
            <a:off x="2464190" y="109341"/>
            <a:ext cx="5166894" cy="1308296"/>
          </a:xfrm>
          <a:prstGeom prst="rect">
            <a:avLst/>
          </a:prstGeom>
          <a:noFill/>
          <a:ln>
            <a:noFill/>
          </a:ln>
        </p:spPr>
        <p:txBody>
          <a:bodyPr lIns="91425" tIns="45700" rIns="91425" bIns="45700" anchor="ctr" anchorCtr="1">
            <a:noAutofit/>
          </a:bodyPr>
          <a:lstStyle/>
          <a:p>
            <a:pPr marL="0" marR="0" lvl="0" indent="0" algn="ctr" rtl="0">
              <a:spcBef>
                <a:spcPts val="0"/>
              </a:spcBef>
              <a:buClr>
                <a:schemeClr val="lt1"/>
              </a:buClr>
              <a:buSzPct val="25000"/>
              <a:buFont typeface="Arial"/>
              <a:buNone/>
            </a:pPr>
            <a:r>
              <a:rPr lang="en-US" sz="5400">
                <a:solidFill>
                  <a:schemeClr val="lt1"/>
                </a:solidFill>
                <a:latin typeface="Arial"/>
                <a:ea typeface="Arial"/>
                <a:cs typeface="Arial"/>
                <a:sym typeface="Arial"/>
              </a:rPr>
              <a:t>RND</a:t>
            </a:r>
          </a:p>
        </p:txBody>
      </p:sp>
      <p:pic>
        <p:nvPicPr>
          <p:cNvPr id="372" name="Shape 372" descr="http://seanheritage.com/wp-content/uploads/2014/01/questions.jpg"/>
          <p:cNvPicPr preferRelativeResize="0"/>
          <p:nvPr/>
        </p:nvPicPr>
        <p:blipFill rotWithShape="1">
          <a:blip r:embed="rId3">
            <a:alphaModFix/>
          </a:blip>
          <a:srcRect/>
          <a:stretch/>
        </p:blipFill>
        <p:spPr>
          <a:xfrm>
            <a:off x="2411243" y="2278697"/>
            <a:ext cx="5272784" cy="34986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8534" y="0"/>
            <a:ext cx="7772400" cy="1470024"/>
          </a:xfrm>
        </p:spPr>
        <p:txBody>
          <a:bodyPr/>
          <a:lstStyle/>
          <a:p>
            <a:r>
              <a:rPr lang="en-US" sz="5400" dirty="0">
                <a:solidFill>
                  <a:schemeClr val="lt1"/>
                </a:solidFill>
                <a:latin typeface="Arial"/>
                <a:ea typeface="Arial"/>
                <a:cs typeface="Arial"/>
                <a:sym typeface="Arial"/>
              </a:rPr>
              <a:t>Presentation</a:t>
            </a:r>
            <a:br>
              <a:rPr lang="en-US" sz="5400" dirty="0">
                <a:solidFill>
                  <a:schemeClr val="lt1"/>
                </a:solidFill>
                <a:latin typeface="Arial"/>
                <a:ea typeface="Arial"/>
                <a:cs typeface="Arial"/>
                <a:sym typeface="Arial"/>
              </a:rPr>
            </a:br>
            <a:r>
              <a:rPr lang="en-US" dirty="0"/>
              <a:t> </a:t>
            </a:r>
            <a:r>
              <a:rPr lang="en-US" sz="4860" dirty="0">
                <a:solidFill>
                  <a:schemeClr val="lt1"/>
                </a:solidFill>
                <a:latin typeface="Arial"/>
                <a:ea typeface="Arial"/>
                <a:cs typeface="Arial"/>
              </a:rPr>
              <a:t>Outline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0578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ctrTitle"/>
          </p:nvPr>
        </p:nvSpPr>
        <p:spPr>
          <a:xfrm>
            <a:off x="2477191" y="102119"/>
            <a:ext cx="5158047" cy="1470024"/>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4860" b="0" i="0" u="none" strike="noStrike" cap="none" dirty="0">
                <a:solidFill>
                  <a:schemeClr val="lt1"/>
                </a:solidFill>
                <a:latin typeface="Arial"/>
                <a:ea typeface="Arial"/>
                <a:cs typeface="Arial"/>
                <a:sym typeface="Arial"/>
              </a:rPr>
              <a:t>Security O.F.F.I.C.E.R.S.</a:t>
            </a:r>
          </a:p>
        </p:txBody>
      </p:sp>
      <p:sp>
        <p:nvSpPr>
          <p:cNvPr id="102" name="Shape 102"/>
          <p:cNvSpPr txBox="1">
            <a:spLocks noGrp="1"/>
          </p:cNvSpPr>
          <p:nvPr>
            <p:ph type="subTitle" idx="1"/>
          </p:nvPr>
        </p:nvSpPr>
        <p:spPr>
          <a:xfrm>
            <a:off x="1371600" y="1712421"/>
            <a:ext cx="6400799" cy="4397433"/>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rgbClr val="FF0000"/>
              </a:buClr>
              <a:buSzPct val="25000"/>
              <a:buFont typeface="Arial"/>
              <a:buNone/>
            </a:pPr>
            <a:r>
              <a:rPr lang="en-US" sz="2960" b="1" i="0" u="none" strike="noStrike" cap="none">
                <a:solidFill>
                  <a:srgbClr val="FF0000"/>
                </a:solidFill>
                <a:latin typeface="Calibri"/>
                <a:ea typeface="Calibri"/>
                <a:cs typeface="Calibri"/>
                <a:sym typeface="Calibri"/>
              </a:rPr>
              <a:t>Security</a:t>
            </a:r>
          </a:p>
          <a:p>
            <a:pPr marL="0" marR="0" lvl="0" indent="0" algn="l" rtl="0">
              <a:lnSpc>
                <a:spcPct val="80000"/>
              </a:lnSpc>
              <a:spcBef>
                <a:spcPts val="592"/>
              </a:spcBef>
              <a:spcAft>
                <a:spcPts val="0"/>
              </a:spcAft>
              <a:buClr>
                <a:srgbClr val="FF0000"/>
              </a:buClr>
              <a:buSzPct val="25000"/>
              <a:buFont typeface="Arial"/>
              <a:buNone/>
            </a:pPr>
            <a:r>
              <a:rPr lang="en-US" sz="2960" b="1" i="0" u="none" strike="noStrike" cap="none">
                <a:solidFill>
                  <a:srgbClr val="FF0000"/>
                </a:solidFill>
                <a:latin typeface="Calibri"/>
                <a:ea typeface="Calibri"/>
                <a:cs typeface="Calibri"/>
                <a:sym typeface="Calibri"/>
              </a:rPr>
              <a:t>O</a:t>
            </a:r>
            <a:r>
              <a:rPr lang="en-US" sz="2960" b="0" i="0" u="none" strike="noStrike" cap="none">
                <a:solidFill>
                  <a:schemeClr val="dk1"/>
                </a:solidFill>
                <a:latin typeface="Calibri"/>
                <a:ea typeface="Calibri"/>
                <a:cs typeface="Calibri"/>
                <a:sym typeface="Calibri"/>
              </a:rPr>
              <a:t>fficer</a:t>
            </a:r>
          </a:p>
          <a:p>
            <a:pPr marL="0" marR="0" lvl="0" indent="0" algn="l" rtl="0">
              <a:lnSpc>
                <a:spcPct val="80000"/>
              </a:lnSpc>
              <a:spcBef>
                <a:spcPts val="592"/>
              </a:spcBef>
              <a:spcAft>
                <a:spcPts val="0"/>
              </a:spcAft>
              <a:buClr>
                <a:srgbClr val="FF0000"/>
              </a:buClr>
              <a:buSzPct val="25000"/>
              <a:buFont typeface="Arial"/>
              <a:buNone/>
            </a:pPr>
            <a:r>
              <a:rPr lang="en-US" sz="2960" b="1" i="0" u="none" strike="noStrike" cap="none">
                <a:solidFill>
                  <a:srgbClr val="FF0000"/>
                </a:solidFill>
                <a:latin typeface="Calibri"/>
                <a:ea typeface="Calibri"/>
                <a:cs typeface="Calibri"/>
                <a:sym typeface="Calibri"/>
              </a:rPr>
              <a:t>F</a:t>
            </a:r>
            <a:r>
              <a:rPr lang="en-US" sz="2960" b="0" i="0" u="none" strike="noStrike" cap="none">
                <a:solidFill>
                  <a:schemeClr val="dk1"/>
                </a:solidFill>
                <a:latin typeface="Calibri"/>
                <a:ea typeface="Calibri"/>
                <a:cs typeface="Calibri"/>
                <a:sym typeface="Calibri"/>
              </a:rPr>
              <a:t>orm</a:t>
            </a:r>
          </a:p>
          <a:p>
            <a:pPr marL="0" marR="0" lvl="0" indent="0" algn="l" rtl="0">
              <a:lnSpc>
                <a:spcPct val="80000"/>
              </a:lnSpc>
              <a:spcBef>
                <a:spcPts val="592"/>
              </a:spcBef>
              <a:spcAft>
                <a:spcPts val="0"/>
              </a:spcAft>
              <a:buClr>
                <a:srgbClr val="FF0000"/>
              </a:buClr>
              <a:buSzPct val="25000"/>
              <a:buFont typeface="Arial"/>
              <a:buNone/>
            </a:pPr>
            <a:r>
              <a:rPr lang="en-US" sz="2960" b="1" i="0" u="none" strike="noStrike" cap="none">
                <a:solidFill>
                  <a:srgbClr val="FF0000"/>
                </a:solidFill>
                <a:latin typeface="Calibri"/>
                <a:ea typeface="Calibri"/>
                <a:cs typeface="Calibri"/>
                <a:sym typeface="Calibri"/>
              </a:rPr>
              <a:t>F</a:t>
            </a:r>
            <a:r>
              <a:rPr lang="en-US" sz="2960" b="0" i="0" u="none" strike="noStrike" cap="none">
                <a:solidFill>
                  <a:schemeClr val="dk1"/>
                </a:solidFill>
                <a:latin typeface="Calibri"/>
                <a:ea typeface="Calibri"/>
                <a:cs typeface="Calibri"/>
                <a:sym typeface="Calibri"/>
              </a:rPr>
              <a:t>iling</a:t>
            </a:r>
          </a:p>
          <a:p>
            <a:pPr marL="0" marR="0" lvl="0" indent="0" algn="l" rtl="0">
              <a:lnSpc>
                <a:spcPct val="80000"/>
              </a:lnSpc>
              <a:spcBef>
                <a:spcPts val="592"/>
              </a:spcBef>
              <a:spcAft>
                <a:spcPts val="0"/>
              </a:spcAft>
              <a:buClr>
                <a:srgbClr val="FF0000"/>
              </a:buClr>
              <a:buSzPct val="25000"/>
              <a:buFont typeface="Arial"/>
              <a:buNone/>
            </a:pPr>
            <a:r>
              <a:rPr lang="en-US" sz="2960" b="1" i="0" u="none" strike="noStrike" cap="none">
                <a:solidFill>
                  <a:srgbClr val="FF0000"/>
                </a:solidFill>
                <a:latin typeface="Calibri"/>
                <a:ea typeface="Calibri"/>
                <a:cs typeface="Calibri"/>
                <a:sym typeface="Calibri"/>
              </a:rPr>
              <a:t>I</a:t>
            </a:r>
            <a:r>
              <a:rPr lang="en-US" sz="2960" b="0" i="0" u="none" strike="noStrike" cap="none">
                <a:solidFill>
                  <a:schemeClr val="dk1"/>
                </a:solidFill>
                <a:latin typeface="Calibri"/>
                <a:ea typeface="Calibri"/>
                <a:cs typeface="Calibri"/>
                <a:sym typeface="Calibri"/>
              </a:rPr>
              <a:t>nterface and</a:t>
            </a:r>
          </a:p>
          <a:p>
            <a:pPr marL="0" marR="0" lvl="0" indent="0" algn="l" rtl="0">
              <a:lnSpc>
                <a:spcPct val="80000"/>
              </a:lnSpc>
              <a:spcBef>
                <a:spcPts val="592"/>
              </a:spcBef>
              <a:spcAft>
                <a:spcPts val="0"/>
              </a:spcAft>
              <a:buClr>
                <a:srgbClr val="FF0000"/>
              </a:buClr>
              <a:buSzPct val="25000"/>
              <a:buFont typeface="Arial"/>
              <a:buNone/>
            </a:pPr>
            <a:r>
              <a:rPr lang="en-US" sz="2960" b="1" i="0" u="none" strike="noStrike" cap="none">
                <a:solidFill>
                  <a:srgbClr val="FF0000"/>
                </a:solidFill>
                <a:latin typeface="Calibri"/>
                <a:ea typeface="Calibri"/>
                <a:cs typeface="Calibri"/>
                <a:sym typeface="Calibri"/>
              </a:rPr>
              <a:t>C</a:t>
            </a:r>
            <a:r>
              <a:rPr lang="en-US" sz="2960" b="0" i="0" u="none" strike="noStrike" cap="none">
                <a:solidFill>
                  <a:schemeClr val="dk1"/>
                </a:solidFill>
                <a:latin typeface="Calibri"/>
                <a:ea typeface="Calibri"/>
                <a:cs typeface="Calibri"/>
                <a:sym typeface="Calibri"/>
              </a:rPr>
              <a:t>entralized</a:t>
            </a:r>
          </a:p>
          <a:p>
            <a:pPr marL="0" marR="0" lvl="0" indent="0" algn="l" rtl="0">
              <a:lnSpc>
                <a:spcPct val="80000"/>
              </a:lnSpc>
              <a:spcBef>
                <a:spcPts val="592"/>
              </a:spcBef>
              <a:spcAft>
                <a:spcPts val="0"/>
              </a:spcAft>
              <a:buClr>
                <a:srgbClr val="FF0000"/>
              </a:buClr>
              <a:buSzPct val="25000"/>
              <a:buFont typeface="Arial"/>
              <a:buNone/>
            </a:pPr>
            <a:r>
              <a:rPr lang="en-US" sz="2960" b="1" i="0" u="none" strike="noStrike" cap="none">
                <a:solidFill>
                  <a:srgbClr val="FF0000"/>
                </a:solidFill>
                <a:latin typeface="Calibri"/>
                <a:ea typeface="Calibri"/>
                <a:cs typeface="Calibri"/>
                <a:sym typeface="Calibri"/>
              </a:rPr>
              <a:t>E</a:t>
            </a:r>
            <a:r>
              <a:rPr lang="en-US" sz="2960" b="0" i="0" u="none" strike="noStrike" cap="none">
                <a:solidFill>
                  <a:schemeClr val="dk1"/>
                </a:solidFill>
                <a:latin typeface="Calibri"/>
                <a:ea typeface="Calibri"/>
                <a:cs typeface="Calibri"/>
                <a:sym typeface="Calibri"/>
              </a:rPr>
              <a:t>mployee</a:t>
            </a:r>
          </a:p>
          <a:p>
            <a:pPr marL="0" marR="0" lvl="0" indent="0" algn="l" rtl="0">
              <a:lnSpc>
                <a:spcPct val="80000"/>
              </a:lnSpc>
              <a:spcBef>
                <a:spcPts val="592"/>
              </a:spcBef>
              <a:spcAft>
                <a:spcPts val="0"/>
              </a:spcAft>
              <a:buClr>
                <a:srgbClr val="FF0000"/>
              </a:buClr>
              <a:buSzPct val="25000"/>
              <a:buFont typeface="Arial"/>
              <a:buNone/>
            </a:pPr>
            <a:r>
              <a:rPr lang="en-US" sz="2960" b="1" i="0" u="none" strike="noStrike" cap="none">
                <a:solidFill>
                  <a:srgbClr val="FF0000"/>
                </a:solidFill>
                <a:latin typeface="Calibri"/>
                <a:ea typeface="Calibri"/>
                <a:cs typeface="Calibri"/>
                <a:sym typeface="Calibri"/>
              </a:rPr>
              <a:t>R</a:t>
            </a:r>
            <a:r>
              <a:rPr lang="en-US" sz="2960" b="0" i="0" u="none" strike="noStrike" cap="none">
                <a:solidFill>
                  <a:schemeClr val="dk1"/>
                </a:solidFill>
                <a:latin typeface="Calibri"/>
                <a:ea typeface="Calibri"/>
                <a:cs typeface="Calibri"/>
                <a:sym typeface="Calibri"/>
              </a:rPr>
              <a:t>egister</a:t>
            </a:r>
            <a:r>
              <a:rPr lang="en-US" sz="2960" b="1" i="0" u="none" strike="noStrike" cap="none">
                <a:solidFill>
                  <a:srgbClr val="FF0000"/>
                </a:solidFill>
                <a:latin typeface="Calibri"/>
                <a:ea typeface="Calibri"/>
                <a:cs typeface="Calibri"/>
                <a:sym typeface="Calibri"/>
              </a:rPr>
              <a:t> </a:t>
            </a:r>
          </a:p>
          <a:p>
            <a:pPr marL="0" marR="0" lvl="0" indent="0" algn="l" rtl="0">
              <a:lnSpc>
                <a:spcPct val="80000"/>
              </a:lnSpc>
              <a:spcBef>
                <a:spcPts val="592"/>
              </a:spcBef>
              <a:spcAft>
                <a:spcPts val="0"/>
              </a:spcAft>
              <a:buClr>
                <a:srgbClr val="FF0000"/>
              </a:buClr>
              <a:buSzPct val="25000"/>
              <a:buFont typeface="Arial"/>
              <a:buNone/>
            </a:pPr>
            <a:r>
              <a:rPr lang="en-US" sz="2960" b="1" i="0" u="none" strike="noStrike" cap="none">
                <a:solidFill>
                  <a:srgbClr val="FF0000"/>
                </a:solidFill>
                <a:latin typeface="Calibri"/>
                <a:ea typeface="Calibri"/>
                <a:cs typeface="Calibri"/>
                <a:sym typeface="Calibri"/>
              </a:rPr>
              <a:t>S</a:t>
            </a:r>
            <a:r>
              <a:rPr lang="en-US" sz="2960" b="0" i="0" u="none" strike="noStrike" cap="none">
                <a:solidFill>
                  <a:schemeClr val="dk1"/>
                </a:solidFill>
                <a:latin typeface="Calibri"/>
                <a:ea typeface="Calibri"/>
                <a:cs typeface="Calibri"/>
                <a:sym typeface="Calibri"/>
              </a:rPr>
              <a:t>oftware</a:t>
            </a:r>
          </a:p>
          <a:p>
            <a:pPr marL="0" marR="0" lvl="0" indent="0" algn="ctr" rtl="0">
              <a:lnSpc>
                <a:spcPct val="80000"/>
              </a:lnSpc>
              <a:spcBef>
                <a:spcPts val="592"/>
              </a:spcBef>
              <a:spcAft>
                <a:spcPts val="0"/>
              </a:spcAft>
              <a:buClr>
                <a:srgbClr val="888888"/>
              </a:buClr>
              <a:buSzPct val="25000"/>
              <a:buFont typeface="Arial"/>
              <a:buNone/>
            </a:pPr>
            <a:endParaRPr sz="2960" b="1" i="0" u="none" strike="noStrike" cap="none">
              <a:solidFill>
                <a:srgbClr val="FF0000"/>
              </a:solidFill>
              <a:latin typeface="Calibri"/>
              <a:ea typeface="Calibri"/>
              <a:cs typeface="Calibri"/>
              <a:sym typeface="Calibri"/>
            </a:endParaRPr>
          </a:p>
          <a:p>
            <a:pPr marL="0" marR="0" lvl="0" indent="0" algn="ctr" rtl="0">
              <a:lnSpc>
                <a:spcPct val="80000"/>
              </a:lnSpc>
              <a:spcBef>
                <a:spcPts val="592"/>
              </a:spcBef>
              <a:spcAft>
                <a:spcPts val="0"/>
              </a:spcAft>
              <a:buClr>
                <a:srgbClr val="888888"/>
              </a:buClr>
              <a:buSzPct val="25000"/>
              <a:buFont typeface="Arial"/>
              <a:buNone/>
            </a:pPr>
            <a:endParaRPr sz="2960" b="1" i="0" u="none" strike="noStrike" cap="none">
              <a:solidFill>
                <a:srgbClr val="FF0000"/>
              </a:solidFill>
              <a:latin typeface="Calibri"/>
              <a:ea typeface="Calibri"/>
              <a:cs typeface="Calibri"/>
              <a:sym typeface="Calibri"/>
            </a:endParaRPr>
          </a:p>
          <a:p>
            <a:pPr marL="0" marR="0" lvl="0" indent="0" algn="ctr" rtl="0">
              <a:lnSpc>
                <a:spcPct val="80000"/>
              </a:lnSpc>
              <a:spcBef>
                <a:spcPts val="592"/>
              </a:spcBef>
              <a:buClr>
                <a:srgbClr val="888888"/>
              </a:buClr>
              <a:buSzPct val="25000"/>
              <a:buFont typeface="Arial"/>
              <a:buNone/>
            </a:pPr>
            <a:endParaRPr sz="2960" b="0" i="0" u="none" strike="noStrike" cap="none">
              <a:solidFill>
                <a:srgbClr val="888888"/>
              </a:solidFill>
              <a:latin typeface="Calibri"/>
              <a:ea typeface="Calibri"/>
              <a:cs typeface="Calibri"/>
              <a:sym typeface="Calibri"/>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animEffect transition="in" filter="fade">
                                      <p:cBhvr>
                                        <p:cTn id="7" dur="500"/>
                                        <p:tgtEl>
                                          <p:spTgt spid="1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
                                            <p:txEl>
                                              <p:pRg st="1" end="1"/>
                                            </p:txEl>
                                          </p:spTgt>
                                        </p:tgtEl>
                                        <p:attrNameLst>
                                          <p:attrName>style.visibility</p:attrName>
                                        </p:attrNameLst>
                                      </p:cBhvr>
                                      <p:to>
                                        <p:strVal val="visible"/>
                                      </p:to>
                                    </p:set>
                                    <p:animEffect transition="in" filter="fade">
                                      <p:cBhvr>
                                        <p:cTn id="12" dur="500"/>
                                        <p:tgtEl>
                                          <p:spTgt spid="1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
                                            <p:txEl>
                                              <p:pRg st="2" end="2"/>
                                            </p:txEl>
                                          </p:spTgt>
                                        </p:tgtEl>
                                        <p:attrNameLst>
                                          <p:attrName>style.visibility</p:attrName>
                                        </p:attrNameLst>
                                      </p:cBhvr>
                                      <p:to>
                                        <p:strVal val="visible"/>
                                      </p:to>
                                    </p:set>
                                    <p:animEffect transition="in" filter="fade">
                                      <p:cBhvr>
                                        <p:cTn id="17" dur="500"/>
                                        <p:tgtEl>
                                          <p:spTgt spid="1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
                                            <p:txEl>
                                              <p:pRg st="3" end="3"/>
                                            </p:txEl>
                                          </p:spTgt>
                                        </p:tgtEl>
                                        <p:attrNameLst>
                                          <p:attrName>style.visibility</p:attrName>
                                        </p:attrNameLst>
                                      </p:cBhvr>
                                      <p:to>
                                        <p:strVal val="visible"/>
                                      </p:to>
                                    </p:set>
                                    <p:animEffect transition="in" filter="fade">
                                      <p:cBhvr>
                                        <p:cTn id="22" dur="500"/>
                                        <p:tgtEl>
                                          <p:spTgt spid="1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
                                            <p:txEl>
                                              <p:pRg st="4" end="4"/>
                                            </p:txEl>
                                          </p:spTgt>
                                        </p:tgtEl>
                                        <p:attrNameLst>
                                          <p:attrName>style.visibility</p:attrName>
                                        </p:attrNameLst>
                                      </p:cBhvr>
                                      <p:to>
                                        <p:strVal val="visible"/>
                                      </p:to>
                                    </p:set>
                                    <p:animEffect transition="in" filter="fade">
                                      <p:cBhvr>
                                        <p:cTn id="27" dur="500"/>
                                        <p:tgtEl>
                                          <p:spTgt spid="1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
                                            <p:txEl>
                                              <p:pRg st="5" end="5"/>
                                            </p:txEl>
                                          </p:spTgt>
                                        </p:tgtEl>
                                        <p:attrNameLst>
                                          <p:attrName>style.visibility</p:attrName>
                                        </p:attrNameLst>
                                      </p:cBhvr>
                                      <p:to>
                                        <p:strVal val="visible"/>
                                      </p:to>
                                    </p:set>
                                    <p:animEffect transition="in" filter="fade">
                                      <p:cBhvr>
                                        <p:cTn id="32" dur="500"/>
                                        <p:tgtEl>
                                          <p:spTgt spid="1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
                                            <p:txEl>
                                              <p:pRg st="6" end="6"/>
                                            </p:txEl>
                                          </p:spTgt>
                                        </p:tgtEl>
                                        <p:attrNameLst>
                                          <p:attrName>style.visibility</p:attrName>
                                        </p:attrNameLst>
                                      </p:cBhvr>
                                      <p:to>
                                        <p:strVal val="visible"/>
                                      </p:to>
                                    </p:set>
                                    <p:animEffect transition="in" filter="fade">
                                      <p:cBhvr>
                                        <p:cTn id="37" dur="500"/>
                                        <p:tgtEl>
                                          <p:spTgt spid="10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
                                            <p:txEl>
                                              <p:pRg st="7" end="7"/>
                                            </p:txEl>
                                          </p:spTgt>
                                        </p:tgtEl>
                                        <p:attrNameLst>
                                          <p:attrName>style.visibility</p:attrName>
                                        </p:attrNameLst>
                                      </p:cBhvr>
                                      <p:to>
                                        <p:strVal val="visible"/>
                                      </p:to>
                                    </p:set>
                                    <p:animEffect transition="in" filter="fade">
                                      <p:cBhvr>
                                        <p:cTn id="42" dur="500"/>
                                        <p:tgtEl>
                                          <p:spTgt spid="10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2">
                                            <p:txEl>
                                              <p:pRg st="8" end="8"/>
                                            </p:txEl>
                                          </p:spTgt>
                                        </p:tgtEl>
                                        <p:attrNameLst>
                                          <p:attrName>style.visibility</p:attrName>
                                        </p:attrNameLst>
                                      </p:cBhvr>
                                      <p:to>
                                        <p:strVal val="visible"/>
                                      </p:to>
                                    </p:set>
                                    <p:animEffect transition="in" filter="fade">
                                      <p:cBhvr>
                                        <p:cTn id="47" dur="500"/>
                                        <p:tgtEl>
                                          <p:spTgt spid="10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2">
                                            <p:txEl>
                                              <p:pRg st="9" end="9"/>
                                            </p:txEl>
                                          </p:spTgt>
                                        </p:tgtEl>
                                        <p:attrNameLst>
                                          <p:attrName>style.visibility</p:attrName>
                                        </p:attrNameLst>
                                      </p:cBhvr>
                                      <p:to>
                                        <p:strVal val="visible"/>
                                      </p:to>
                                    </p:set>
                                    <p:animEffect transition="in" filter="fade">
                                      <p:cBhvr>
                                        <p:cTn id="52" dur="500"/>
                                        <p:tgtEl>
                                          <p:spTgt spid="10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2">
                                            <p:txEl>
                                              <p:pRg st="10" end="10"/>
                                            </p:txEl>
                                          </p:spTgt>
                                        </p:tgtEl>
                                        <p:attrNameLst>
                                          <p:attrName>style.visibility</p:attrName>
                                        </p:attrNameLst>
                                      </p:cBhvr>
                                      <p:to>
                                        <p:strVal val="visible"/>
                                      </p:to>
                                    </p:set>
                                    <p:animEffect transition="in" filter="fade">
                                      <p:cBhvr>
                                        <p:cTn id="57" dur="500"/>
                                        <p:tgtEl>
                                          <p:spTgt spid="10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2">
                                            <p:txEl>
                                              <p:pRg st="11" end="11"/>
                                            </p:txEl>
                                          </p:spTgt>
                                        </p:tgtEl>
                                        <p:attrNameLst>
                                          <p:attrName>style.visibility</p:attrName>
                                        </p:attrNameLst>
                                      </p:cBhvr>
                                      <p:to>
                                        <p:strVal val="visible"/>
                                      </p:to>
                                    </p:set>
                                    <p:animEffect transition="in" filter="fade">
                                      <p:cBhvr>
                                        <p:cTn id="62" dur="500"/>
                                        <p:tgtEl>
                                          <p:spTgt spid="10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subTitle" idx="1"/>
          </p:nvPr>
        </p:nvSpPr>
        <p:spPr>
          <a:xfrm>
            <a:off x="1371600" y="3116752"/>
            <a:ext cx="6400799" cy="1164301"/>
          </a:xfrm>
          <a:prstGeom prst="rect">
            <a:avLst/>
          </a:prstGeom>
          <a:noFill/>
          <a:ln>
            <a:noFill/>
          </a:ln>
        </p:spPr>
        <p:txBody>
          <a:bodyPr lIns="91425" tIns="45700" rIns="91425" bIns="45700" anchor="t" anchorCtr="0">
            <a:noAutofit/>
          </a:bodyPr>
          <a:lstStyle/>
          <a:p>
            <a:pPr marL="0" marR="0" lvl="0" indent="0" algn="ctr" rtl="0">
              <a:lnSpc>
                <a:spcPct val="80000"/>
              </a:lnSpc>
              <a:spcBef>
                <a:spcPts val="0"/>
              </a:spcBef>
              <a:buClr>
                <a:srgbClr val="888888"/>
              </a:buClr>
              <a:buSzPct val="25000"/>
              <a:buFont typeface="Arial"/>
              <a:buNone/>
            </a:pPr>
            <a:r>
              <a:rPr lang="en-US" sz="2000" b="0" i="0" u="none" strike="noStrike" cap="none">
                <a:solidFill>
                  <a:srgbClr val="888888"/>
                </a:solidFill>
                <a:latin typeface="Calibri"/>
                <a:ea typeface="Calibri"/>
                <a:cs typeface="Calibri"/>
                <a:sym typeface="Calibri"/>
              </a:rPr>
              <a:t>We are highly trained individuals that have prior military, corrections, police, and security experience.  They are men and women with a common goal- to provide the finest services to their clients. </a:t>
            </a:r>
          </a:p>
        </p:txBody>
      </p:sp>
      <p:pic>
        <p:nvPicPr>
          <p:cNvPr id="122" name="Shape 122"/>
          <p:cNvPicPr preferRelativeResize="0"/>
          <p:nvPr/>
        </p:nvPicPr>
        <p:blipFill rotWithShape="1">
          <a:blip r:embed="rId3">
            <a:alphaModFix/>
          </a:blip>
          <a:srcRect/>
          <a:stretch/>
        </p:blipFill>
        <p:spPr>
          <a:xfrm>
            <a:off x="723900" y="1683847"/>
            <a:ext cx="7696199" cy="1428749"/>
          </a:xfrm>
          <a:prstGeom prst="rect">
            <a:avLst/>
          </a:prstGeom>
          <a:noFill/>
          <a:ln>
            <a:noFill/>
          </a:ln>
        </p:spPr>
      </p:pic>
      <p:sp>
        <p:nvSpPr>
          <p:cNvPr id="123" name="Shape 123"/>
          <p:cNvSpPr txBox="1"/>
          <p:nvPr/>
        </p:nvSpPr>
        <p:spPr>
          <a:xfrm>
            <a:off x="922712" y="4630189"/>
            <a:ext cx="7614458" cy="1754325"/>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Courier New"/>
              <a:buChar char="o"/>
            </a:pPr>
            <a:r>
              <a:rPr lang="en-US" sz="1800" b="0" i="0" u="none" strike="noStrike" cap="none">
                <a:solidFill>
                  <a:schemeClr val="dk1"/>
                </a:solidFill>
                <a:latin typeface="Calibri"/>
                <a:ea typeface="Calibri"/>
                <a:cs typeface="Calibri"/>
                <a:sym typeface="Calibri"/>
              </a:rPr>
              <a:t>“Boutique” Security for Commercial Clients</a:t>
            </a:r>
          </a:p>
          <a:p>
            <a:pPr marL="285750" marR="0" lvl="0" indent="-285750" algn="l" rtl="0">
              <a:spcBef>
                <a:spcPts val="0"/>
              </a:spcBef>
              <a:buClr>
                <a:schemeClr val="dk1"/>
              </a:buClr>
              <a:buSzPct val="100000"/>
              <a:buFont typeface="Courier New"/>
              <a:buChar char="o"/>
            </a:pPr>
            <a:r>
              <a:rPr lang="en-US" sz="1800" b="0" i="0" u="none" strike="noStrike" cap="none">
                <a:solidFill>
                  <a:schemeClr val="dk1"/>
                </a:solidFill>
                <a:latin typeface="Calibri"/>
                <a:ea typeface="Calibri"/>
                <a:cs typeface="Calibri"/>
                <a:sym typeface="Calibri"/>
              </a:rPr>
              <a:t>Focused on Customer Service and Attention to Detail</a:t>
            </a:r>
          </a:p>
          <a:p>
            <a:pPr marL="285750" marR="0" lvl="0" indent="-285750" algn="l" rtl="0">
              <a:spcBef>
                <a:spcPts val="0"/>
              </a:spcBef>
              <a:buClr>
                <a:schemeClr val="dk1"/>
              </a:buClr>
              <a:buSzPct val="100000"/>
              <a:buFont typeface="Courier New"/>
              <a:buChar char="o"/>
            </a:pPr>
            <a:r>
              <a:rPr lang="en-US" sz="1800" b="0" i="0" u="none" strike="noStrike" cap="none">
                <a:solidFill>
                  <a:schemeClr val="dk1"/>
                </a:solidFill>
                <a:latin typeface="Calibri"/>
                <a:ea typeface="Calibri"/>
                <a:cs typeface="Calibri"/>
                <a:sym typeface="Calibri"/>
              </a:rPr>
              <a:t>Currently 10-15 employees</a:t>
            </a:r>
          </a:p>
          <a:p>
            <a:pPr marL="285750" marR="0" lvl="0" indent="-285750" algn="l" rtl="0">
              <a:spcBef>
                <a:spcPts val="0"/>
              </a:spcBef>
              <a:buClr>
                <a:schemeClr val="dk1"/>
              </a:buClr>
              <a:buSzPct val="100000"/>
              <a:buFont typeface="Courier New"/>
              <a:buChar char="o"/>
            </a:pPr>
            <a:r>
              <a:rPr lang="en-US" sz="1800" b="0" i="0" u="none" strike="noStrike" cap="none">
                <a:solidFill>
                  <a:schemeClr val="dk1"/>
                </a:solidFill>
                <a:latin typeface="Calibri"/>
                <a:ea typeface="Calibri"/>
                <a:cs typeface="Calibri"/>
                <a:sym typeface="Calibri"/>
              </a:rPr>
              <a:t>2 Current Contracts, Kirby Grove and Baytown Ford</a:t>
            </a:r>
          </a:p>
          <a:p>
            <a:pPr marL="285750" marR="0" lvl="0" indent="-285750" algn="l" rtl="0">
              <a:spcBef>
                <a:spcPts val="0"/>
              </a:spcBef>
              <a:buClr>
                <a:schemeClr val="dk1"/>
              </a:buClr>
              <a:buFont typeface="Courier New"/>
              <a:buNone/>
            </a:pPr>
            <a:endParaRPr sz="1800" b="0" i="0" u="none" strike="noStrike" cap="none">
              <a:solidFill>
                <a:schemeClr val="dk1"/>
              </a:solidFill>
              <a:latin typeface="Calibri"/>
              <a:ea typeface="Calibri"/>
              <a:cs typeface="Calibri"/>
              <a:sym typeface="Calibri"/>
            </a:endParaRPr>
          </a:p>
          <a:p>
            <a:pPr marL="742950" marR="0" lvl="1" indent="-285750" algn="l" rtl="0">
              <a:spcBef>
                <a:spcPts val="0"/>
              </a:spcBef>
              <a:buClr>
                <a:schemeClr val="dk1"/>
              </a:buClr>
              <a:buFont typeface="Arial"/>
              <a:buNone/>
            </a:pPr>
            <a:endParaRPr sz="1800" b="0" i="0" u="none" strike="noStrike" cap="none">
              <a:solidFill>
                <a:schemeClr val="dk1"/>
              </a:solidFill>
              <a:latin typeface="Calibri"/>
              <a:ea typeface="Calibri"/>
              <a:cs typeface="Calibri"/>
              <a:sym typeface="Calibri"/>
            </a:endParaRPr>
          </a:p>
        </p:txBody>
      </p:sp>
      <p:sp>
        <p:nvSpPr>
          <p:cNvPr id="124" name="Shape 124"/>
          <p:cNvSpPr txBox="1"/>
          <p:nvPr/>
        </p:nvSpPr>
        <p:spPr>
          <a:xfrm>
            <a:off x="2464190" y="109341"/>
            <a:ext cx="5166894" cy="1308296"/>
          </a:xfrm>
          <a:prstGeom prst="rect">
            <a:avLst/>
          </a:prstGeom>
          <a:noFill/>
          <a:ln>
            <a:noFill/>
          </a:ln>
        </p:spPr>
        <p:txBody>
          <a:bodyPr lIns="91425" tIns="45700" rIns="91425" bIns="45700" anchor="ctr" anchorCtr="1">
            <a:noAutofit/>
          </a:bodyPr>
          <a:lstStyle/>
          <a:p>
            <a:pPr marL="0" marR="0" lvl="0" indent="0" algn="ctr" rtl="0">
              <a:spcBef>
                <a:spcPts val="0"/>
              </a:spcBef>
              <a:buClr>
                <a:schemeClr val="lt1"/>
              </a:buClr>
              <a:buSzPct val="25000"/>
              <a:buFont typeface="Arial"/>
              <a:buNone/>
            </a:pPr>
            <a:r>
              <a:rPr lang="en-US" sz="5400" b="0" i="0" u="none" strike="noStrike" cap="none" dirty="0">
                <a:solidFill>
                  <a:schemeClr val="lt1"/>
                </a:solidFill>
                <a:latin typeface="Arial"/>
                <a:ea typeface="Arial"/>
                <a:cs typeface="Arial"/>
                <a:sym typeface="Arial"/>
              </a:rPr>
              <a:t>Client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2464190" y="109341"/>
            <a:ext cx="5166894" cy="1308296"/>
          </a:xfrm>
          <a:prstGeom prst="rect">
            <a:avLst/>
          </a:prstGeom>
          <a:noFill/>
          <a:ln>
            <a:noFill/>
          </a:ln>
        </p:spPr>
        <p:txBody>
          <a:bodyPr lIns="91425" tIns="45700" rIns="91425" bIns="45700" anchor="ctr" anchorCtr="1">
            <a:noAutofit/>
          </a:bodyPr>
          <a:lstStyle/>
          <a:p>
            <a:pPr marL="0" marR="0" lvl="0" indent="0" algn="ctr" rtl="0">
              <a:lnSpc>
                <a:spcPct val="80000"/>
              </a:lnSpc>
              <a:spcBef>
                <a:spcPts val="0"/>
              </a:spcBef>
              <a:buClr>
                <a:schemeClr val="lt1"/>
              </a:buClr>
              <a:buSzPct val="25000"/>
              <a:buFont typeface="Arial"/>
              <a:buNone/>
            </a:pPr>
            <a:r>
              <a:rPr lang="en-US" sz="4590" b="0" i="0" u="none" strike="noStrike" cap="none">
                <a:solidFill>
                  <a:schemeClr val="lt1"/>
                </a:solidFill>
                <a:latin typeface="Arial"/>
                <a:ea typeface="Arial"/>
                <a:cs typeface="Arial"/>
                <a:sym typeface="Arial"/>
              </a:rPr>
              <a:t>Organizational Chart</a:t>
            </a:r>
          </a:p>
        </p:txBody>
      </p:sp>
      <p:grpSp>
        <p:nvGrpSpPr>
          <p:cNvPr id="131" name="Shape 131"/>
          <p:cNvGrpSpPr/>
          <p:nvPr/>
        </p:nvGrpSpPr>
        <p:grpSpPr>
          <a:xfrm>
            <a:off x="1524000" y="2468655"/>
            <a:ext cx="6096000" cy="3067842"/>
            <a:chOff x="0" y="498077"/>
            <a:chExt cx="6096000" cy="3067842"/>
          </a:xfrm>
        </p:grpSpPr>
        <p:sp>
          <p:nvSpPr>
            <p:cNvPr id="132" name="Shape 132"/>
            <p:cNvSpPr/>
            <p:nvPr/>
          </p:nvSpPr>
          <p:spPr>
            <a:xfrm>
              <a:off x="0" y="2645567"/>
              <a:ext cx="6096000" cy="920352"/>
            </a:xfrm>
            <a:prstGeom prst="roundRect">
              <a:avLst>
                <a:gd name="adj" fmla="val 10000"/>
              </a:avLst>
            </a:prstGeom>
            <a:solidFill>
              <a:srgbClr val="DFB8B7"/>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txBox="1"/>
            <p:nvPr/>
          </p:nvSpPr>
          <p:spPr>
            <a:xfrm>
              <a:off x="0" y="2645567"/>
              <a:ext cx="1828800" cy="920352"/>
            </a:xfrm>
            <a:prstGeom prst="rect">
              <a:avLst/>
            </a:prstGeom>
            <a:noFill/>
            <a:ln>
              <a:noFill/>
            </a:ln>
          </p:spPr>
          <p:txBody>
            <a:bodyPr lIns="149350" tIns="149350" rIns="149350" bIns="149350" anchor="ctr" anchorCtr="0">
              <a:noAutofit/>
            </a:bodyPr>
            <a:lstStyle/>
            <a:p>
              <a:pPr marL="0" marR="0" lvl="0" indent="0" algn="ctr" rtl="0">
                <a:lnSpc>
                  <a:spcPct val="90000"/>
                </a:lnSpc>
                <a:spcBef>
                  <a:spcPts val="0"/>
                </a:spcBef>
                <a:spcAft>
                  <a:spcPts val="0"/>
                </a:spcAft>
                <a:buSzPct val="25000"/>
                <a:buNone/>
              </a:pPr>
              <a:r>
                <a:rPr lang="en-US" sz="2100" b="0" i="0" u="none" strike="noStrike" cap="none">
                  <a:solidFill>
                    <a:schemeClr val="dk1"/>
                  </a:solidFill>
                  <a:latin typeface="Calibri"/>
                  <a:ea typeface="Calibri"/>
                  <a:cs typeface="Calibri"/>
                  <a:sym typeface="Calibri"/>
                </a:rPr>
                <a:t>Operational</a:t>
              </a:r>
            </a:p>
          </p:txBody>
        </p:sp>
        <p:sp>
          <p:nvSpPr>
            <p:cNvPr id="134" name="Shape 134"/>
            <p:cNvSpPr/>
            <p:nvPr/>
          </p:nvSpPr>
          <p:spPr>
            <a:xfrm>
              <a:off x="0" y="1571823"/>
              <a:ext cx="6096000" cy="920352"/>
            </a:xfrm>
            <a:prstGeom prst="roundRect">
              <a:avLst>
                <a:gd name="adj" fmla="val 10000"/>
              </a:avLst>
            </a:prstGeom>
            <a:solidFill>
              <a:srgbClr val="DFB8B7"/>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txBox="1"/>
            <p:nvPr/>
          </p:nvSpPr>
          <p:spPr>
            <a:xfrm>
              <a:off x="0" y="1571823"/>
              <a:ext cx="1828800" cy="920352"/>
            </a:xfrm>
            <a:prstGeom prst="rect">
              <a:avLst/>
            </a:prstGeom>
            <a:noFill/>
            <a:ln>
              <a:noFill/>
            </a:ln>
          </p:spPr>
          <p:txBody>
            <a:bodyPr lIns="149350" tIns="149350" rIns="149350" bIns="149350" anchor="ctr" anchorCtr="0">
              <a:noAutofit/>
            </a:bodyPr>
            <a:lstStyle/>
            <a:p>
              <a:pPr marL="0" marR="0" lvl="0" indent="0" algn="ctr" rtl="0">
                <a:lnSpc>
                  <a:spcPct val="90000"/>
                </a:lnSpc>
                <a:spcBef>
                  <a:spcPts val="0"/>
                </a:spcBef>
                <a:spcAft>
                  <a:spcPts val="0"/>
                </a:spcAft>
                <a:buSzPct val="25000"/>
                <a:buNone/>
              </a:pPr>
              <a:r>
                <a:rPr lang="en-US" sz="2100" b="0" i="0" u="none" strike="noStrike" cap="none">
                  <a:solidFill>
                    <a:schemeClr val="dk1"/>
                  </a:solidFill>
                  <a:latin typeface="Calibri"/>
                  <a:ea typeface="Calibri"/>
                  <a:cs typeface="Calibri"/>
                  <a:sym typeface="Calibri"/>
                </a:rPr>
                <a:t>Middle Mgmt</a:t>
              </a:r>
            </a:p>
          </p:txBody>
        </p:sp>
        <p:sp>
          <p:nvSpPr>
            <p:cNvPr id="136" name="Shape 136"/>
            <p:cNvSpPr/>
            <p:nvPr/>
          </p:nvSpPr>
          <p:spPr>
            <a:xfrm>
              <a:off x="0" y="498077"/>
              <a:ext cx="6096000" cy="920352"/>
            </a:xfrm>
            <a:prstGeom prst="roundRect">
              <a:avLst>
                <a:gd name="adj" fmla="val 10000"/>
              </a:avLst>
            </a:prstGeom>
            <a:solidFill>
              <a:srgbClr val="DFB8B7"/>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txBox="1"/>
            <p:nvPr/>
          </p:nvSpPr>
          <p:spPr>
            <a:xfrm>
              <a:off x="0" y="498077"/>
              <a:ext cx="1828800" cy="920352"/>
            </a:xfrm>
            <a:prstGeom prst="rect">
              <a:avLst/>
            </a:prstGeom>
            <a:noFill/>
            <a:ln>
              <a:noFill/>
            </a:ln>
          </p:spPr>
          <p:txBody>
            <a:bodyPr lIns="149350" tIns="149350" rIns="149350" bIns="149350" anchor="ctr" anchorCtr="0">
              <a:noAutofit/>
            </a:bodyPr>
            <a:lstStyle/>
            <a:p>
              <a:pPr marL="0" marR="0" lvl="0" indent="0" algn="ctr" rtl="0">
                <a:lnSpc>
                  <a:spcPct val="90000"/>
                </a:lnSpc>
                <a:spcBef>
                  <a:spcPts val="0"/>
                </a:spcBef>
                <a:spcAft>
                  <a:spcPts val="0"/>
                </a:spcAft>
                <a:buSzPct val="25000"/>
                <a:buNone/>
              </a:pPr>
              <a:r>
                <a:rPr lang="en-US" sz="2100" b="0" i="0" u="none" strike="noStrike" cap="none">
                  <a:solidFill>
                    <a:schemeClr val="dk1"/>
                  </a:solidFill>
                  <a:latin typeface="Calibri"/>
                  <a:ea typeface="Calibri"/>
                  <a:cs typeface="Calibri"/>
                  <a:sym typeface="Calibri"/>
                </a:rPr>
                <a:t>Strategic</a:t>
              </a:r>
            </a:p>
          </p:txBody>
        </p:sp>
        <p:sp>
          <p:nvSpPr>
            <p:cNvPr id="138" name="Shape 138"/>
            <p:cNvSpPr/>
            <p:nvPr/>
          </p:nvSpPr>
          <p:spPr>
            <a:xfrm>
              <a:off x="3700112" y="574774"/>
              <a:ext cx="1150441" cy="766959"/>
            </a:xfrm>
            <a:prstGeom prst="roundRect">
              <a:avLst>
                <a:gd name="adj" fmla="val 10000"/>
              </a:avLst>
            </a:prstGeom>
            <a:solidFill>
              <a:srgbClr val="983C3A"/>
            </a:solidFill>
            <a:ln>
              <a:noFill/>
            </a:ln>
          </p:spPr>
          <p:txBody>
            <a:bodyPr lIns="91425" tIns="91425" rIns="91425" bIns="91425" anchor="ctr" anchorCtr="0">
              <a:noAutofit/>
            </a:bodyPr>
            <a:lstStyle/>
            <a:p>
              <a:pPr lvl="0">
                <a:spcBef>
                  <a:spcPts val="0"/>
                </a:spcBef>
                <a:buNone/>
              </a:pPr>
              <a:endParaRPr/>
            </a:p>
          </p:txBody>
        </p:sp>
        <p:sp>
          <p:nvSpPr>
            <p:cNvPr id="139" name="Shape 139"/>
            <p:cNvSpPr txBox="1"/>
            <p:nvPr/>
          </p:nvSpPr>
          <p:spPr>
            <a:xfrm>
              <a:off x="3722575" y="597237"/>
              <a:ext cx="1105515" cy="722033"/>
            </a:xfrm>
            <a:prstGeom prst="rect">
              <a:avLst/>
            </a:prstGeom>
            <a:noFill/>
            <a:ln>
              <a:noFill/>
            </a:ln>
          </p:spPr>
          <p:txBody>
            <a:bodyPr lIns="53325" tIns="53325" rIns="53325" bIns="53325" anchor="ctr" anchorCtr="0">
              <a:noAutofit/>
            </a:bodyPr>
            <a:lstStyle/>
            <a:p>
              <a:pPr marL="0" marR="0" lvl="0" indent="0" algn="ctr" rtl="0">
                <a:lnSpc>
                  <a:spcPct val="90000"/>
                </a:lnSpc>
                <a:spcBef>
                  <a:spcPts val="0"/>
                </a:spcBef>
                <a:spcAft>
                  <a:spcPts val="0"/>
                </a:spcAft>
                <a:buSzPct val="25000"/>
                <a:buNone/>
              </a:pPr>
              <a:r>
                <a:rPr lang="en-US" sz="1400" b="0" i="0" u="none" strike="noStrike" cap="none">
                  <a:solidFill>
                    <a:schemeClr val="lt1"/>
                  </a:solidFill>
                  <a:latin typeface="Calibri"/>
                  <a:ea typeface="Calibri"/>
                  <a:cs typeface="Calibri"/>
                  <a:sym typeface="Calibri"/>
                </a:rPr>
                <a:t>Dean Cooper, Owner</a:t>
              </a:r>
            </a:p>
          </p:txBody>
        </p:sp>
        <p:sp>
          <p:nvSpPr>
            <p:cNvPr id="140" name="Shape 140"/>
            <p:cNvSpPr/>
            <p:nvPr/>
          </p:nvSpPr>
          <p:spPr>
            <a:xfrm>
              <a:off x="3153652" y="1341734"/>
              <a:ext cx="1121679" cy="306784"/>
            </a:xfrm>
            <a:custGeom>
              <a:avLst/>
              <a:gdLst/>
              <a:ahLst/>
              <a:cxnLst/>
              <a:rect l="0" t="0" r="0" b="0"/>
              <a:pathLst>
                <a:path w="120000" h="120000" extrusionOk="0">
                  <a:moveTo>
                    <a:pt x="120000" y="0"/>
                  </a:moveTo>
                  <a:lnTo>
                    <a:pt x="120000" y="60000"/>
                  </a:lnTo>
                  <a:lnTo>
                    <a:pt x="0" y="60000"/>
                  </a:lnTo>
                  <a:lnTo>
                    <a:pt x="0" y="120000"/>
                  </a:lnTo>
                </a:path>
              </a:pathLst>
            </a:custGeom>
            <a:noFill/>
            <a:ln w="25400" cap="flat" cmpd="sng">
              <a:solidFill>
                <a:srgbClr val="C7716F"/>
              </a:solidFill>
              <a:prstDash val="solid"/>
              <a:round/>
              <a:headEnd type="none" w="med" len="med"/>
              <a:tailEnd type="none" w="med" len="med"/>
            </a:ln>
          </p:spPr>
        </p:sp>
        <p:sp>
          <p:nvSpPr>
            <p:cNvPr id="141" name="Shape 141"/>
            <p:cNvSpPr/>
            <p:nvPr/>
          </p:nvSpPr>
          <p:spPr>
            <a:xfrm>
              <a:off x="2578432" y="1648518"/>
              <a:ext cx="1150441" cy="766959"/>
            </a:xfrm>
            <a:prstGeom prst="roundRect">
              <a:avLst>
                <a:gd name="adj" fmla="val 10000"/>
              </a:avLst>
            </a:prstGeom>
            <a:solidFill>
              <a:srgbClr val="AD4643"/>
            </a:solidFill>
            <a:ln>
              <a:noFill/>
            </a:ln>
          </p:spPr>
          <p:txBody>
            <a:bodyPr lIns="91425" tIns="91425" rIns="91425" bIns="91425" anchor="ctr" anchorCtr="0">
              <a:noAutofit/>
            </a:bodyPr>
            <a:lstStyle/>
            <a:p>
              <a:pPr lvl="0">
                <a:spcBef>
                  <a:spcPts val="0"/>
                </a:spcBef>
                <a:buNone/>
              </a:pPr>
              <a:endParaRPr/>
            </a:p>
          </p:txBody>
        </p:sp>
        <p:sp>
          <p:nvSpPr>
            <p:cNvPr id="142" name="Shape 142"/>
            <p:cNvSpPr txBox="1"/>
            <p:nvPr/>
          </p:nvSpPr>
          <p:spPr>
            <a:xfrm>
              <a:off x="2600894" y="1670982"/>
              <a:ext cx="1105515" cy="722033"/>
            </a:xfrm>
            <a:prstGeom prst="rect">
              <a:avLst/>
            </a:prstGeom>
            <a:noFill/>
            <a:ln>
              <a:noFill/>
            </a:ln>
          </p:spPr>
          <p:txBody>
            <a:bodyPr lIns="53325" tIns="53325" rIns="53325" bIns="53325" anchor="ctr" anchorCtr="0">
              <a:noAutofit/>
            </a:bodyPr>
            <a:lstStyle/>
            <a:p>
              <a:pPr marL="0" marR="0" lvl="0" indent="0" algn="ctr" rtl="0">
                <a:lnSpc>
                  <a:spcPct val="90000"/>
                </a:lnSpc>
                <a:spcBef>
                  <a:spcPts val="0"/>
                </a:spcBef>
                <a:spcAft>
                  <a:spcPts val="0"/>
                </a:spcAft>
                <a:buSzPct val="25000"/>
                <a:buNone/>
              </a:pPr>
              <a:r>
                <a:rPr lang="en-US" sz="1400" b="0" i="0" u="none" strike="noStrike" cap="none">
                  <a:solidFill>
                    <a:schemeClr val="lt1"/>
                  </a:solidFill>
                  <a:latin typeface="Calibri"/>
                  <a:ea typeface="Calibri"/>
                  <a:cs typeface="Calibri"/>
                  <a:sym typeface="Calibri"/>
                </a:rPr>
                <a:t>Kevin Morgan</a:t>
              </a:r>
            </a:p>
          </p:txBody>
        </p:sp>
        <p:sp>
          <p:nvSpPr>
            <p:cNvPr id="143" name="Shape 143"/>
            <p:cNvSpPr/>
            <p:nvPr/>
          </p:nvSpPr>
          <p:spPr>
            <a:xfrm>
              <a:off x="2405866" y="2415480"/>
              <a:ext cx="747786" cy="306784"/>
            </a:xfrm>
            <a:custGeom>
              <a:avLst/>
              <a:gdLst/>
              <a:ahLst/>
              <a:cxnLst/>
              <a:rect l="0" t="0" r="0" b="0"/>
              <a:pathLst>
                <a:path w="120000" h="120000" extrusionOk="0">
                  <a:moveTo>
                    <a:pt x="120000" y="0"/>
                  </a:moveTo>
                  <a:lnTo>
                    <a:pt x="120000" y="60000"/>
                  </a:lnTo>
                  <a:lnTo>
                    <a:pt x="0" y="60000"/>
                  </a:lnTo>
                  <a:lnTo>
                    <a:pt x="0" y="120000"/>
                  </a:lnTo>
                </a:path>
              </a:pathLst>
            </a:custGeom>
            <a:noFill/>
            <a:ln w="25400" cap="flat" cmpd="sng">
              <a:solidFill>
                <a:srgbClr val="D39F9E"/>
              </a:solidFill>
              <a:prstDash val="solid"/>
              <a:round/>
              <a:headEnd type="none" w="med" len="med"/>
              <a:tailEnd type="none" w="med" len="med"/>
            </a:ln>
          </p:spPr>
        </p:sp>
        <p:sp>
          <p:nvSpPr>
            <p:cNvPr id="144" name="Shape 144"/>
            <p:cNvSpPr/>
            <p:nvPr/>
          </p:nvSpPr>
          <p:spPr>
            <a:xfrm>
              <a:off x="1830644" y="2722264"/>
              <a:ext cx="1150441" cy="766959"/>
            </a:xfrm>
            <a:prstGeom prst="roundRect">
              <a:avLst>
                <a:gd name="adj" fmla="val 10000"/>
              </a:avLst>
            </a:prstGeom>
            <a:solidFill>
              <a:srgbClr val="C1514E"/>
            </a:solidFill>
            <a:ln>
              <a:noFill/>
            </a:ln>
          </p:spPr>
          <p:txBody>
            <a:bodyPr lIns="91425" tIns="91425" rIns="91425" bIns="91425" anchor="ctr" anchorCtr="0">
              <a:noAutofit/>
            </a:bodyPr>
            <a:lstStyle/>
            <a:p>
              <a:pPr lvl="0">
                <a:spcBef>
                  <a:spcPts val="0"/>
                </a:spcBef>
                <a:buNone/>
              </a:pPr>
              <a:endParaRPr/>
            </a:p>
          </p:txBody>
        </p:sp>
        <p:sp>
          <p:nvSpPr>
            <p:cNvPr id="145" name="Shape 145"/>
            <p:cNvSpPr txBox="1"/>
            <p:nvPr/>
          </p:nvSpPr>
          <p:spPr>
            <a:xfrm>
              <a:off x="1853108" y="2744726"/>
              <a:ext cx="1105515" cy="722033"/>
            </a:xfrm>
            <a:prstGeom prst="rect">
              <a:avLst/>
            </a:prstGeom>
            <a:noFill/>
            <a:ln>
              <a:noFill/>
            </a:ln>
          </p:spPr>
          <p:txBody>
            <a:bodyPr lIns="53325" tIns="53325" rIns="53325" bIns="53325" anchor="ctr" anchorCtr="0">
              <a:noAutofit/>
            </a:bodyPr>
            <a:lstStyle/>
            <a:p>
              <a:pPr marL="0" marR="0" lvl="0" indent="0" algn="ctr" rtl="0">
                <a:lnSpc>
                  <a:spcPct val="90000"/>
                </a:lnSpc>
                <a:spcBef>
                  <a:spcPts val="0"/>
                </a:spcBef>
                <a:spcAft>
                  <a:spcPts val="0"/>
                </a:spcAft>
                <a:buSzPct val="25000"/>
                <a:buNone/>
              </a:pPr>
              <a:r>
                <a:rPr lang="en-US" sz="1400" b="0" i="0" u="none" strike="noStrike" cap="none">
                  <a:solidFill>
                    <a:schemeClr val="lt1"/>
                  </a:solidFill>
                  <a:latin typeface="Calibri"/>
                  <a:ea typeface="Calibri"/>
                  <a:cs typeface="Calibri"/>
                  <a:sym typeface="Calibri"/>
                </a:rPr>
                <a:t>Day Officer</a:t>
              </a:r>
            </a:p>
          </p:txBody>
        </p:sp>
        <p:sp>
          <p:nvSpPr>
            <p:cNvPr id="146" name="Shape 146"/>
            <p:cNvSpPr/>
            <p:nvPr/>
          </p:nvSpPr>
          <p:spPr>
            <a:xfrm>
              <a:off x="3153652" y="2415480"/>
              <a:ext cx="747786" cy="306784"/>
            </a:xfrm>
            <a:custGeom>
              <a:avLst/>
              <a:gdLst/>
              <a:ahLst/>
              <a:cxnLst/>
              <a:rect l="0" t="0" r="0" b="0"/>
              <a:pathLst>
                <a:path w="120000" h="120000" extrusionOk="0">
                  <a:moveTo>
                    <a:pt x="0" y="0"/>
                  </a:moveTo>
                  <a:lnTo>
                    <a:pt x="0" y="60000"/>
                  </a:lnTo>
                  <a:lnTo>
                    <a:pt x="120000" y="60000"/>
                  </a:lnTo>
                  <a:lnTo>
                    <a:pt x="120000" y="120000"/>
                  </a:lnTo>
                </a:path>
              </a:pathLst>
            </a:custGeom>
            <a:noFill/>
            <a:ln w="25400" cap="flat" cmpd="sng">
              <a:solidFill>
                <a:srgbClr val="D39F9E"/>
              </a:solidFill>
              <a:prstDash val="solid"/>
              <a:round/>
              <a:headEnd type="none" w="med" len="med"/>
              <a:tailEnd type="none" w="med" len="med"/>
            </a:ln>
          </p:spPr>
        </p:sp>
        <p:sp>
          <p:nvSpPr>
            <p:cNvPr id="147" name="Shape 147"/>
            <p:cNvSpPr/>
            <p:nvPr/>
          </p:nvSpPr>
          <p:spPr>
            <a:xfrm>
              <a:off x="3326219" y="2722264"/>
              <a:ext cx="1150441" cy="766959"/>
            </a:xfrm>
            <a:prstGeom prst="roundRect">
              <a:avLst>
                <a:gd name="adj" fmla="val 10000"/>
              </a:avLst>
            </a:prstGeom>
            <a:solidFill>
              <a:srgbClr val="C1514E"/>
            </a:solidFill>
            <a:ln>
              <a:noFill/>
            </a:ln>
          </p:spPr>
          <p:txBody>
            <a:bodyPr lIns="91425" tIns="91425" rIns="91425" bIns="91425" anchor="ctr" anchorCtr="0">
              <a:noAutofit/>
            </a:bodyPr>
            <a:lstStyle/>
            <a:p>
              <a:pPr lvl="0">
                <a:spcBef>
                  <a:spcPts val="0"/>
                </a:spcBef>
                <a:buNone/>
              </a:pPr>
              <a:endParaRPr/>
            </a:p>
          </p:txBody>
        </p:sp>
        <p:sp>
          <p:nvSpPr>
            <p:cNvPr id="148" name="Shape 148"/>
            <p:cNvSpPr txBox="1"/>
            <p:nvPr/>
          </p:nvSpPr>
          <p:spPr>
            <a:xfrm>
              <a:off x="3348682" y="2744726"/>
              <a:ext cx="1105515" cy="722033"/>
            </a:xfrm>
            <a:prstGeom prst="rect">
              <a:avLst/>
            </a:prstGeom>
            <a:noFill/>
            <a:ln>
              <a:noFill/>
            </a:ln>
          </p:spPr>
          <p:txBody>
            <a:bodyPr lIns="53325" tIns="53325" rIns="53325" bIns="53325" anchor="ctr" anchorCtr="0">
              <a:noAutofit/>
            </a:bodyPr>
            <a:lstStyle/>
            <a:p>
              <a:pPr marL="0" marR="0" lvl="0" indent="0" algn="ctr" rtl="0">
                <a:lnSpc>
                  <a:spcPct val="90000"/>
                </a:lnSpc>
                <a:spcBef>
                  <a:spcPts val="0"/>
                </a:spcBef>
                <a:spcAft>
                  <a:spcPts val="0"/>
                </a:spcAft>
                <a:buSzPct val="25000"/>
                <a:buNone/>
              </a:pPr>
              <a:r>
                <a:rPr lang="en-US" sz="1400" b="0" i="0" u="none" strike="noStrike" cap="none">
                  <a:solidFill>
                    <a:schemeClr val="lt1"/>
                  </a:solidFill>
                  <a:latin typeface="Calibri"/>
                  <a:ea typeface="Calibri"/>
                  <a:cs typeface="Calibri"/>
                  <a:sym typeface="Calibri"/>
                </a:rPr>
                <a:t>Night Officer</a:t>
              </a:r>
            </a:p>
          </p:txBody>
        </p:sp>
        <p:sp>
          <p:nvSpPr>
            <p:cNvPr id="149" name="Shape 149"/>
            <p:cNvSpPr/>
            <p:nvPr/>
          </p:nvSpPr>
          <p:spPr>
            <a:xfrm>
              <a:off x="4275332" y="1341734"/>
              <a:ext cx="1121679" cy="306784"/>
            </a:xfrm>
            <a:custGeom>
              <a:avLst/>
              <a:gdLst/>
              <a:ahLst/>
              <a:cxnLst/>
              <a:rect l="0" t="0" r="0" b="0"/>
              <a:pathLst>
                <a:path w="120000" h="120000" extrusionOk="0">
                  <a:moveTo>
                    <a:pt x="0" y="0"/>
                  </a:moveTo>
                  <a:lnTo>
                    <a:pt x="0" y="60000"/>
                  </a:lnTo>
                  <a:lnTo>
                    <a:pt x="120000" y="60000"/>
                  </a:lnTo>
                  <a:lnTo>
                    <a:pt x="120000" y="120000"/>
                  </a:lnTo>
                </a:path>
              </a:pathLst>
            </a:custGeom>
            <a:noFill/>
            <a:ln w="25400" cap="flat" cmpd="sng">
              <a:solidFill>
                <a:srgbClr val="C7716F"/>
              </a:solidFill>
              <a:prstDash val="solid"/>
              <a:round/>
              <a:headEnd type="none" w="med" len="med"/>
              <a:tailEnd type="none" w="med" len="med"/>
            </a:ln>
          </p:spPr>
        </p:sp>
        <p:sp>
          <p:nvSpPr>
            <p:cNvPr id="150" name="Shape 150"/>
            <p:cNvSpPr/>
            <p:nvPr/>
          </p:nvSpPr>
          <p:spPr>
            <a:xfrm>
              <a:off x="4821792" y="1648518"/>
              <a:ext cx="1150441" cy="766959"/>
            </a:xfrm>
            <a:prstGeom prst="roundRect">
              <a:avLst>
                <a:gd name="adj" fmla="val 10000"/>
              </a:avLst>
            </a:prstGeom>
            <a:solidFill>
              <a:srgbClr val="AD4643"/>
            </a:solidFill>
            <a:ln>
              <a:noFill/>
            </a:ln>
          </p:spPr>
          <p:txBody>
            <a:bodyPr lIns="91425" tIns="91425" rIns="91425" bIns="91425" anchor="ctr" anchorCtr="0">
              <a:noAutofit/>
            </a:bodyPr>
            <a:lstStyle/>
            <a:p>
              <a:pPr lvl="0">
                <a:spcBef>
                  <a:spcPts val="0"/>
                </a:spcBef>
                <a:buNone/>
              </a:pPr>
              <a:endParaRPr/>
            </a:p>
          </p:txBody>
        </p:sp>
        <p:sp>
          <p:nvSpPr>
            <p:cNvPr id="151" name="Shape 151"/>
            <p:cNvSpPr txBox="1"/>
            <p:nvPr/>
          </p:nvSpPr>
          <p:spPr>
            <a:xfrm>
              <a:off x="4844255" y="1670982"/>
              <a:ext cx="1105515" cy="722033"/>
            </a:xfrm>
            <a:prstGeom prst="rect">
              <a:avLst/>
            </a:prstGeom>
            <a:noFill/>
            <a:ln>
              <a:noFill/>
            </a:ln>
          </p:spPr>
          <p:txBody>
            <a:bodyPr lIns="53325" tIns="53325" rIns="53325" bIns="53325" anchor="ctr" anchorCtr="0">
              <a:noAutofit/>
            </a:bodyPr>
            <a:lstStyle/>
            <a:p>
              <a:pPr marL="0" marR="0" lvl="0" indent="0" algn="ctr" rtl="0">
                <a:lnSpc>
                  <a:spcPct val="90000"/>
                </a:lnSpc>
                <a:spcBef>
                  <a:spcPts val="0"/>
                </a:spcBef>
                <a:spcAft>
                  <a:spcPts val="0"/>
                </a:spcAft>
                <a:buSzPct val="25000"/>
                <a:buNone/>
              </a:pPr>
              <a:r>
                <a:rPr lang="en-US" sz="1400" b="0" i="0" u="none" strike="noStrike" cap="none">
                  <a:solidFill>
                    <a:schemeClr val="lt1"/>
                  </a:solidFill>
                  <a:latin typeface="Calibri"/>
                  <a:ea typeface="Calibri"/>
                  <a:cs typeface="Calibri"/>
                  <a:sym typeface="Calibri"/>
                </a:rPr>
                <a:t>Supervisor</a:t>
              </a:r>
            </a:p>
          </p:txBody>
        </p:sp>
        <p:sp>
          <p:nvSpPr>
            <p:cNvPr id="152" name="Shape 152"/>
            <p:cNvSpPr/>
            <p:nvPr/>
          </p:nvSpPr>
          <p:spPr>
            <a:xfrm>
              <a:off x="5351292" y="2415480"/>
              <a:ext cx="91439" cy="306784"/>
            </a:xfrm>
            <a:custGeom>
              <a:avLst/>
              <a:gdLst/>
              <a:ahLst/>
              <a:cxnLst/>
              <a:rect l="0" t="0" r="0" b="0"/>
              <a:pathLst>
                <a:path w="120000" h="120000" extrusionOk="0">
                  <a:moveTo>
                    <a:pt x="60000" y="0"/>
                  </a:moveTo>
                  <a:lnTo>
                    <a:pt x="60000" y="120000"/>
                  </a:lnTo>
                </a:path>
              </a:pathLst>
            </a:custGeom>
            <a:noFill/>
            <a:ln w="25400" cap="flat" cmpd="sng">
              <a:solidFill>
                <a:srgbClr val="D39F9E"/>
              </a:solidFill>
              <a:prstDash val="solid"/>
              <a:round/>
              <a:headEnd type="none" w="med" len="med"/>
              <a:tailEnd type="none" w="med" len="med"/>
            </a:ln>
          </p:spPr>
        </p:sp>
        <p:sp>
          <p:nvSpPr>
            <p:cNvPr id="153" name="Shape 153"/>
            <p:cNvSpPr/>
            <p:nvPr/>
          </p:nvSpPr>
          <p:spPr>
            <a:xfrm>
              <a:off x="4821792" y="2722264"/>
              <a:ext cx="1150441" cy="766959"/>
            </a:xfrm>
            <a:prstGeom prst="roundRect">
              <a:avLst>
                <a:gd name="adj" fmla="val 10000"/>
              </a:avLst>
            </a:prstGeom>
            <a:solidFill>
              <a:srgbClr val="C1514E"/>
            </a:solidFill>
            <a:ln>
              <a:noFill/>
            </a:ln>
          </p:spPr>
          <p:txBody>
            <a:bodyPr lIns="91425" tIns="91425" rIns="91425" bIns="91425" anchor="ctr" anchorCtr="0">
              <a:noAutofit/>
            </a:bodyPr>
            <a:lstStyle/>
            <a:p>
              <a:pPr lvl="0">
                <a:spcBef>
                  <a:spcPts val="0"/>
                </a:spcBef>
                <a:buNone/>
              </a:pPr>
              <a:endParaRPr/>
            </a:p>
          </p:txBody>
        </p:sp>
        <p:sp>
          <p:nvSpPr>
            <p:cNvPr id="154" name="Shape 154"/>
            <p:cNvSpPr txBox="1"/>
            <p:nvPr/>
          </p:nvSpPr>
          <p:spPr>
            <a:xfrm>
              <a:off x="4844255" y="2744726"/>
              <a:ext cx="1105515" cy="722033"/>
            </a:xfrm>
            <a:prstGeom prst="rect">
              <a:avLst/>
            </a:prstGeom>
            <a:noFill/>
            <a:ln>
              <a:noFill/>
            </a:ln>
          </p:spPr>
          <p:txBody>
            <a:bodyPr lIns="53325" tIns="53325" rIns="53325" bIns="53325" anchor="ctr" anchorCtr="0">
              <a:noAutofit/>
            </a:bodyPr>
            <a:lstStyle/>
            <a:p>
              <a:pPr marL="0" marR="0" lvl="0" indent="0" algn="ctr" rtl="0">
                <a:lnSpc>
                  <a:spcPct val="90000"/>
                </a:lnSpc>
                <a:spcBef>
                  <a:spcPts val="0"/>
                </a:spcBef>
                <a:spcAft>
                  <a:spcPts val="0"/>
                </a:spcAft>
                <a:buSzPct val="25000"/>
                <a:buNone/>
              </a:pPr>
              <a:r>
                <a:rPr lang="en-US" sz="1400" b="0" i="0" u="none" strike="noStrike" cap="none">
                  <a:solidFill>
                    <a:schemeClr val="lt1"/>
                  </a:solidFill>
                  <a:latin typeface="Calibri"/>
                  <a:ea typeface="Calibri"/>
                  <a:cs typeface="Calibri"/>
                  <a:sym typeface="Calibri"/>
                </a:rPr>
                <a:t>Weekend Officer</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p:nvPr/>
        </p:nvSpPr>
        <p:spPr>
          <a:xfrm>
            <a:off x="2464190" y="109341"/>
            <a:ext cx="5166894" cy="1308296"/>
          </a:xfrm>
          <a:prstGeom prst="rect">
            <a:avLst/>
          </a:prstGeom>
          <a:noFill/>
          <a:ln>
            <a:noFill/>
          </a:ln>
        </p:spPr>
        <p:txBody>
          <a:bodyPr lIns="91425" tIns="45700" rIns="91425" bIns="45700" anchor="ctr" anchorCtr="1">
            <a:noAutofit/>
          </a:bodyPr>
          <a:lstStyle/>
          <a:p>
            <a:pPr marL="0" marR="0" lvl="0" indent="0" algn="ctr" rtl="0">
              <a:spcBef>
                <a:spcPts val="0"/>
              </a:spcBef>
              <a:buClr>
                <a:schemeClr val="lt1"/>
              </a:buClr>
              <a:buSzPct val="25000"/>
              <a:buFont typeface="Arial"/>
              <a:buNone/>
            </a:pPr>
            <a:r>
              <a:rPr lang="en-US" sz="5400" b="0" i="0" u="none" strike="noStrike" cap="none">
                <a:solidFill>
                  <a:schemeClr val="lt1"/>
                </a:solidFill>
                <a:latin typeface="Arial"/>
                <a:ea typeface="Arial"/>
                <a:cs typeface="Arial"/>
                <a:sym typeface="Arial"/>
              </a:rPr>
              <a:t>Timeline</a:t>
            </a:r>
          </a:p>
        </p:txBody>
      </p:sp>
      <p:grpSp>
        <p:nvGrpSpPr>
          <p:cNvPr id="160" name="Shape 160"/>
          <p:cNvGrpSpPr/>
          <p:nvPr/>
        </p:nvGrpSpPr>
        <p:grpSpPr>
          <a:xfrm>
            <a:off x="1772689" y="2263832"/>
            <a:ext cx="5714999" cy="3809999"/>
            <a:chOff x="0" y="0"/>
            <a:chExt cx="5714999" cy="3809999"/>
          </a:xfrm>
        </p:grpSpPr>
        <p:sp>
          <p:nvSpPr>
            <p:cNvPr id="161" name="Shape 161"/>
            <p:cNvSpPr/>
            <p:nvPr/>
          </p:nvSpPr>
          <p:spPr>
            <a:xfrm>
              <a:off x="0" y="1142999"/>
              <a:ext cx="5714999" cy="1524000"/>
            </a:xfrm>
            <a:prstGeom prst="notchedRightArrow">
              <a:avLst>
                <a:gd name="adj1" fmla="val 50000"/>
                <a:gd name="adj2" fmla="val 50000"/>
              </a:avLst>
            </a:prstGeom>
            <a:solidFill>
              <a:srgbClr val="F8CECF"/>
            </a:solidFill>
            <a:ln>
              <a:noFill/>
            </a:ln>
          </p:spPr>
          <p:txBody>
            <a:bodyPr lIns="91425" tIns="91425" rIns="91425" bIns="91425" anchor="ctr" anchorCtr="0">
              <a:noAutofit/>
            </a:bodyPr>
            <a:lstStyle/>
            <a:p>
              <a:pPr lvl="0">
                <a:spcBef>
                  <a:spcPts val="0"/>
                </a:spcBef>
                <a:buNone/>
              </a:pPr>
              <a:endParaRPr/>
            </a:p>
          </p:txBody>
        </p:sp>
        <p:sp>
          <p:nvSpPr>
            <p:cNvPr id="162" name="Shape 162"/>
            <p:cNvSpPr/>
            <p:nvPr/>
          </p:nvSpPr>
          <p:spPr>
            <a:xfrm>
              <a:off x="2573" y="0"/>
              <a:ext cx="1238155" cy="15240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3" name="Shape 163"/>
            <p:cNvSpPr txBox="1"/>
            <p:nvPr/>
          </p:nvSpPr>
          <p:spPr>
            <a:xfrm>
              <a:off x="2573" y="0"/>
              <a:ext cx="1238155" cy="1524000"/>
            </a:xfrm>
            <a:prstGeom prst="rect">
              <a:avLst/>
            </a:prstGeom>
            <a:noFill/>
            <a:ln>
              <a:noFill/>
            </a:ln>
          </p:spPr>
          <p:txBody>
            <a:bodyPr lIns="106675" tIns="106675" rIns="106675" bIns="106675" anchor="b" anchorCtr="0">
              <a:noAutofit/>
            </a:bodyPr>
            <a:lstStyle/>
            <a:p>
              <a:pPr marL="0" marR="0" lvl="0" indent="0" algn="ctr" rtl="0">
                <a:lnSpc>
                  <a:spcPct val="90000"/>
                </a:lnSpc>
                <a:spcBef>
                  <a:spcPts val="0"/>
                </a:spcBef>
                <a:spcAft>
                  <a:spcPts val="0"/>
                </a:spcAft>
                <a:buSzPct val="25000"/>
                <a:buNone/>
              </a:pPr>
              <a:r>
                <a:rPr lang="en-US" sz="1500" b="0" i="0" u="none" strike="noStrike" cap="none">
                  <a:solidFill>
                    <a:srgbClr val="000000"/>
                  </a:solidFill>
                  <a:latin typeface="Garamond"/>
                  <a:ea typeface="Garamond"/>
                  <a:cs typeface="Garamond"/>
                  <a:sym typeface="Garamond"/>
                </a:rPr>
                <a:t>Texas Department of Corrections 2002-2005</a:t>
              </a:r>
            </a:p>
          </p:txBody>
        </p:sp>
        <p:sp>
          <p:nvSpPr>
            <p:cNvPr id="164" name="Shape 164"/>
            <p:cNvSpPr/>
            <p:nvPr/>
          </p:nvSpPr>
          <p:spPr>
            <a:xfrm>
              <a:off x="431152" y="1714500"/>
              <a:ext cx="381000" cy="381000"/>
            </a:xfrm>
            <a:prstGeom prst="ellipse">
              <a:avLst/>
            </a:prstGeom>
            <a:solidFill>
              <a:srgbClr val="F24C4E"/>
            </a:solidFill>
            <a:ln w="12700" cap="flat" cmpd="sng">
              <a:solidFill>
                <a:srgbClr val="FFFF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5" name="Shape 165"/>
            <p:cNvSpPr/>
            <p:nvPr/>
          </p:nvSpPr>
          <p:spPr>
            <a:xfrm>
              <a:off x="1302638" y="2285999"/>
              <a:ext cx="1238155" cy="15240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6" name="Shape 166"/>
            <p:cNvSpPr txBox="1"/>
            <p:nvPr/>
          </p:nvSpPr>
          <p:spPr>
            <a:xfrm>
              <a:off x="1302638" y="2285999"/>
              <a:ext cx="1238155" cy="1524000"/>
            </a:xfrm>
            <a:prstGeom prst="rect">
              <a:avLst/>
            </a:prstGeom>
            <a:noFill/>
            <a:ln>
              <a:noFill/>
            </a:ln>
          </p:spPr>
          <p:txBody>
            <a:bodyPr lIns="106675" tIns="106675" rIns="106675" bIns="106675" anchor="t" anchorCtr="0">
              <a:noAutofit/>
            </a:bodyPr>
            <a:lstStyle/>
            <a:p>
              <a:pPr marL="0" marR="0" lvl="0" indent="0" algn="ctr" rtl="0">
                <a:lnSpc>
                  <a:spcPct val="90000"/>
                </a:lnSpc>
                <a:spcBef>
                  <a:spcPts val="0"/>
                </a:spcBef>
                <a:spcAft>
                  <a:spcPts val="0"/>
                </a:spcAft>
                <a:buSzPct val="25000"/>
                <a:buNone/>
              </a:pPr>
              <a:r>
                <a:rPr lang="en-US" sz="1500" b="0" i="0" u="none" strike="noStrike" cap="none">
                  <a:solidFill>
                    <a:srgbClr val="000000"/>
                  </a:solidFill>
                  <a:latin typeface="Garamond"/>
                  <a:ea typeface="Garamond"/>
                  <a:cs typeface="Garamond"/>
                  <a:sym typeface="Garamond"/>
                </a:rPr>
                <a:t>Metro Police Officer</a:t>
              </a:r>
              <a:br>
                <a:rPr lang="en-US" sz="1500" b="0" i="0" u="none" strike="noStrike" cap="none">
                  <a:solidFill>
                    <a:srgbClr val="000000"/>
                  </a:solidFill>
                  <a:latin typeface="Garamond"/>
                  <a:ea typeface="Garamond"/>
                  <a:cs typeface="Garamond"/>
                  <a:sym typeface="Garamond"/>
                </a:rPr>
              </a:br>
              <a:r>
                <a:rPr lang="en-US" sz="1500" b="0" i="0" u="none" strike="noStrike" cap="none">
                  <a:solidFill>
                    <a:srgbClr val="000000"/>
                  </a:solidFill>
                  <a:latin typeface="Garamond"/>
                  <a:ea typeface="Garamond"/>
                  <a:cs typeface="Garamond"/>
                  <a:sym typeface="Garamond"/>
                </a:rPr>
                <a:t>2005-2011</a:t>
              </a:r>
            </a:p>
          </p:txBody>
        </p:sp>
        <p:sp>
          <p:nvSpPr>
            <p:cNvPr id="167" name="Shape 167"/>
            <p:cNvSpPr/>
            <p:nvPr/>
          </p:nvSpPr>
          <p:spPr>
            <a:xfrm>
              <a:off x="1731216" y="1714500"/>
              <a:ext cx="381000" cy="381000"/>
            </a:xfrm>
            <a:prstGeom prst="ellipse">
              <a:avLst/>
            </a:prstGeom>
            <a:solidFill>
              <a:srgbClr val="F24C4E"/>
            </a:solidFill>
            <a:ln w="12700" cap="flat" cmpd="sng">
              <a:solidFill>
                <a:srgbClr val="FFFF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8" name="Shape 168"/>
            <p:cNvSpPr/>
            <p:nvPr/>
          </p:nvSpPr>
          <p:spPr>
            <a:xfrm>
              <a:off x="2602702" y="0"/>
              <a:ext cx="1238155" cy="15240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9" name="Shape 169"/>
            <p:cNvSpPr txBox="1"/>
            <p:nvPr/>
          </p:nvSpPr>
          <p:spPr>
            <a:xfrm>
              <a:off x="2602702" y="0"/>
              <a:ext cx="1238155" cy="1524000"/>
            </a:xfrm>
            <a:prstGeom prst="rect">
              <a:avLst/>
            </a:prstGeom>
            <a:noFill/>
            <a:ln>
              <a:noFill/>
            </a:ln>
          </p:spPr>
          <p:txBody>
            <a:bodyPr lIns="106675" tIns="106675" rIns="106675" bIns="106675" anchor="b" anchorCtr="0">
              <a:noAutofit/>
            </a:bodyPr>
            <a:lstStyle/>
            <a:p>
              <a:pPr marL="0" marR="0" lvl="0" indent="0" algn="ctr" rtl="0">
                <a:lnSpc>
                  <a:spcPct val="90000"/>
                </a:lnSpc>
                <a:spcBef>
                  <a:spcPts val="0"/>
                </a:spcBef>
                <a:spcAft>
                  <a:spcPts val="0"/>
                </a:spcAft>
                <a:buSzPct val="25000"/>
                <a:buNone/>
              </a:pPr>
              <a:r>
                <a:rPr lang="en-US" sz="1500" b="0" i="0" u="none" strike="noStrike" cap="none">
                  <a:solidFill>
                    <a:srgbClr val="000000"/>
                  </a:solidFill>
                  <a:latin typeface="Garamond"/>
                  <a:ea typeface="Garamond"/>
                  <a:cs typeface="Garamond"/>
                  <a:sym typeface="Garamond"/>
                </a:rPr>
                <a:t>Director of Security, United Protection Services</a:t>
              </a:r>
              <a:br>
                <a:rPr lang="en-US" sz="1500" b="0" i="0" u="none" strike="noStrike" cap="none">
                  <a:solidFill>
                    <a:srgbClr val="000000"/>
                  </a:solidFill>
                  <a:latin typeface="Garamond"/>
                  <a:ea typeface="Garamond"/>
                  <a:cs typeface="Garamond"/>
                  <a:sym typeface="Garamond"/>
                </a:rPr>
              </a:br>
              <a:r>
                <a:rPr lang="en-US" sz="1500" b="0" i="0" u="none" strike="noStrike" cap="none">
                  <a:solidFill>
                    <a:srgbClr val="000000"/>
                  </a:solidFill>
                  <a:latin typeface="Garamond"/>
                  <a:ea typeface="Garamond"/>
                  <a:cs typeface="Garamond"/>
                  <a:sym typeface="Garamond"/>
                </a:rPr>
                <a:t>2011-2015</a:t>
              </a:r>
            </a:p>
          </p:txBody>
        </p:sp>
        <p:sp>
          <p:nvSpPr>
            <p:cNvPr id="170" name="Shape 170"/>
            <p:cNvSpPr/>
            <p:nvPr/>
          </p:nvSpPr>
          <p:spPr>
            <a:xfrm>
              <a:off x="3031282" y="1714500"/>
              <a:ext cx="381000" cy="381000"/>
            </a:xfrm>
            <a:prstGeom prst="ellipse">
              <a:avLst/>
            </a:prstGeom>
            <a:solidFill>
              <a:srgbClr val="F24C4E"/>
            </a:solidFill>
            <a:ln w="12700" cap="flat" cmpd="sng">
              <a:solidFill>
                <a:srgbClr val="FFFF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1" name="Shape 171"/>
            <p:cNvSpPr/>
            <p:nvPr/>
          </p:nvSpPr>
          <p:spPr>
            <a:xfrm>
              <a:off x="3902767" y="2285999"/>
              <a:ext cx="1238155" cy="15240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2" name="Shape 172"/>
            <p:cNvSpPr txBox="1"/>
            <p:nvPr/>
          </p:nvSpPr>
          <p:spPr>
            <a:xfrm>
              <a:off x="3902767" y="2285999"/>
              <a:ext cx="1238155" cy="1524000"/>
            </a:xfrm>
            <a:prstGeom prst="rect">
              <a:avLst/>
            </a:prstGeom>
            <a:noFill/>
            <a:ln>
              <a:noFill/>
            </a:ln>
          </p:spPr>
          <p:txBody>
            <a:bodyPr lIns="106675" tIns="106675" rIns="106675" bIns="106675" anchor="t" anchorCtr="0">
              <a:noAutofit/>
            </a:bodyPr>
            <a:lstStyle/>
            <a:p>
              <a:pPr marL="0" marR="0" lvl="0" indent="0" algn="ctr" rtl="0">
                <a:lnSpc>
                  <a:spcPct val="90000"/>
                </a:lnSpc>
                <a:spcBef>
                  <a:spcPts val="0"/>
                </a:spcBef>
                <a:spcAft>
                  <a:spcPts val="0"/>
                </a:spcAft>
                <a:buSzPct val="25000"/>
                <a:buNone/>
              </a:pPr>
              <a:r>
                <a:rPr lang="en-US" sz="1500" b="0" i="0" u="none" strike="noStrike" cap="none">
                  <a:solidFill>
                    <a:srgbClr val="000000"/>
                  </a:solidFill>
                  <a:latin typeface="Garamond"/>
                  <a:ea typeface="Garamond"/>
                  <a:cs typeface="Garamond"/>
                  <a:sym typeface="Garamond"/>
                </a:rPr>
                <a:t>Started Trident Security Professionals</a:t>
              </a:r>
              <a:br>
                <a:rPr lang="en-US" sz="1500" b="0" i="0" u="none" strike="noStrike" cap="none">
                  <a:solidFill>
                    <a:srgbClr val="000000"/>
                  </a:solidFill>
                  <a:latin typeface="Garamond"/>
                  <a:ea typeface="Garamond"/>
                  <a:cs typeface="Garamond"/>
                  <a:sym typeface="Garamond"/>
                </a:rPr>
              </a:br>
              <a:r>
                <a:rPr lang="en-US" sz="1500" b="0" i="0" u="none" strike="noStrike" cap="none">
                  <a:solidFill>
                    <a:srgbClr val="000000"/>
                  </a:solidFill>
                  <a:latin typeface="Garamond"/>
                  <a:ea typeface="Garamond"/>
                  <a:cs typeface="Garamond"/>
                  <a:sym typeface="Garamond"/>
                </a:rPr>
                <a:t>2015-Present</a:t>
              </a:r>
            </a:p>
          </p:txBody>
        </p:sp>
        <p:sp>
          <p:nvSpPr>
            <p:cNvPr id="173" name="Shape 173"/>
            <p:cNvSpPr/>
            <p:nvPr/>
          </p:nvSpPr>
          <p:spPr>
            <a:xfrm>
              <a:off x="4331346" y="1714500"/>
              <a:ext cx="381000" cy="381000"/>
            </a:xfrm>
            <a:prstGeom prst="ellipse">
              <a:avLst/>
            </a:prstGeom>
            <a:solidFill>
              <a:srgbClr val="F24C4E"/>
            </a:solidFill>
            <a:ln w="12700" cap="flat" cmpd="sng">
              <a:solidFill>
                <a:srgbClr val="FFFF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457200" y="1783080"/>
            <a:ext cx="4038599" cy="4617720"/>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98000"/>
              <a:buFont typeface="Arial"/>
              <a:buChar char="•"/>
            </a:pPr>
            <a:r>
              <a:rPr lang="en-US" sz="1960" b="0" i="0" u="none" strike="noStrike" cap="none">
                <a:solidFill>
                  <a:schemeClr val="dk1"/>
                </a:solidFill>
                <a:latin typeface="Calibri"/>
                <a:ea typeface="Calibri"/>
                <a:cs typeface="Calibri"/>
                <a:sym typeface="Calibri"/>
              </a:rPr>
              <a:t>Client currently use a monthly paid app</a:t>
            </a:r>
          </a:p>
          <a:p>
            <a:pPr marL="342900" marR="0" lvl="0" indent="-342900" algn="l" rtl="0">
              <a:lnSpc>
                <a:spcPct val="80000"/>
              </a:lnSpc>
              <a:spcBef>
                <a:spcPts val="392"/>
              </a:spcBef>
              <a:spcAft>
                <a:spcPts val="0"/>
              </a:spcAft>
              <a:buClr>
                <a:schemeClr val="dk1"/>
              </a:buClr>
              <a:buSzPct val="98000"/>
              <a:buFont typeface="Arial"/>
              <a:buChar char="•"/>
            </a:pPr>
            <a:r>
              <a:rPr lang="en-US" sz="1960" b="0" i="0" u="none" strike="noStrike" cap="none">
                <a:solidFill>
                  <a:schemeClr val="dk1"/>
                </a:solidFill>
                <a:latin typeface="Calibri"/>
                <a:ea typeface="Calibri"/>
                <a:cs typeface="Calibri"/>
                <a:sym typeface="Calibri"/>
              </a:rPr>
              <a:t>Take features that the client want and combine them</a:t>
            </a:r>
          </a:p>
          <a:p>
            <a:pPr marL="342900" marR="0" lvl="0" indent="-342900" algn="l" rtl="0">
              <a:lnSpc>
                <a:spcPct val="80000"/>
              </a:lnSpc>
              <a:spcBef>
                <a:spcPts val="392"/>
              </a:spcBef>
              <a:spcAft>
                <a:spcPts val="0"/>
              </a:spcAft>
              <a:buClr>
                <a:schemeClr val="dk1"/>
              </a:buClr>
              <a:buSzPct val="98000"/>
              <a:buFont typeface="Arial"/>
              <a:buChar char="•"/>
            </a:pPr>
            <a:r>
              <a:rPr lang="en-US" sz="1960" b="0" i="0" u="none" strike="noStrike" cap="none">
                <a:solidFill>
                  <a:schemeClr val="dk1"/>
                </a:solidFill>
                <a:latin typeface="Calibri"/>
                <a:ea typeface="Calibri"/>
                <a:cs typeface="Calibri"/>
                <a:sym typeface="Calibri"/>
              </a:rPr>
              <a:t>It is a web based application</a:t>
            </a:r>
          </a:p>
          <a:p>
            <a:pPr marL="342900" marR="0" lvl="0" indent="-342900" algn="l" rtl="0">
              <a:lnSpc>
                <a:spcPct val="80000"/>
              </a:lnSpc>
              <a:spcBef>
                <a:spcPts val="392"/>
              </a:spcBef>
              <a:spcAft>
                <a:spcPts val="0"/>
              </a:spcAft>
              <a:buClr>
                <a:schemeClr val="dk1"/>
              </a:buClr>
              <a:buSzPct val="98000"/>
              <a:buFont typeface="Arial"/>
              <a:buChar char="•"/>
            </a:pPr>
            <a:r>
              <a:rPr lang="en-US" sz="1960" b="0" i="0" u="none" strike="noStrike" cap="none">
                <a:solidFill>
                  <a:schemeClr val="dk1"/>
                </a:solidFill>
                <a:latin typeface="Calibri"/>
                <a:ea typeface="Calibri"/>
                <a:cs typeface="Calibri"/>
                <a:sym typeface="Calibri"/>
              </a:rPr>
              <a:t>The application provide GPS tracking </a:t>
            </a:r>
          </a:p>
          <a:p>
            <a:pPr marL="342900" marR="0" lvl="0" indent="-342900" algn="l" rtl="0">
              <a:lnSpc>
                <a:spcPct val="80000"/>
              </a:lnSpc>
              <a:spcBef>
                <a:spcPts val="392"/>
              </a:spcBef>
              <a:spcAft>
                <a:spcPts val="0"/>
              </a:spcAft>
              <a:buClr>
                <a:schemeClr val="dk1"/>
              </a:buClr>
              <a:buSzPct val="98000"/>
              <a:buFont typeface="Arial"/>
              <a:buChar char="•"/>
            </a:pPr>
            <a:r>
              <a:rPr lang="en-US" sz="1960" b="0" i="0" u="none" strike="noStrike" cap="none">
                <a:solidFill>
                  <a:schemeClr val="dk1"/>
                </a:solidFill>
                <a:latin typeface="Calibri"/>
                <a:ea typeface="Calibri"/>
                <a:cs typeface="Calibri"/>
                <a:sym typeface="Calibri"/>
              </a:rPr>
              <a:t>Required 4G or WIFI</a:t>
            </a:r>
          </a:p>
          <a:p>
            <a:pPr marL="342900" marR="0" lvl="0" indent="-342900" algn="l" rtl="0">
              <a:lnSpc>
                <a:spcPct val="80000"/>
              </a:lnSpc>
              <a:spcBef>
                <a:spcPts val="392"/>
              </a:spcBef>
              <a:spcAft>
                <a:spcPts val="0"/>
              </a:spcAft>
              <a:buClr>
                <a:schemeClr val="dk1"/>
              </a:buClr>
              <a:buSzPct val="98000"/>
              <a:buFont typeface="Arial"/>
              <a:buChar char="•"/>
            </a:pPr>
            <a:r>
              <a:rPr lang="en-US" sz="1960" b="0" i="0" u="none" strike="noStrike" cap="none">
                <a:solidFill>
                  <a:schemeClr val="dk1"/>
                </a:solidFill>
                <a:latin typeface="Calibri"/>
                <a:ea typeface="Calibri"/>
                <a:cs typeface="Calibri"/>
                <a:sym typeface="Calibri"/>
              </a:rPr>
              <a:t>Application does not require user to have high computer skill to operate</a:t>
            </a:r>
          </a:p>
          <a:p>
            <a:pPr marL="342900" marR="0" lvl="0" indent="-342900" algn="l" rtl="0">
              <a:lnSpc>
                <a:spcPct val="80000"/>
              </a:lnSpc>
              <a:spcBef>
                <a:spcPts val="392"/>
              </a:spcBef>
              <a:spcAft>
                <a:spcPts val="0"/>
              </a:spcAft>
              <a:buClr>
                <a:schemeClr val="dk1"/>
              </a:buClr>
              <a:buSzPct val="98000"/>
              <a:buFont typeface="Arial"/>
              <a:buChar char="•"/>
            </a:pPr>
            <a:r>
              <a:rPr lang="en-US" sz="1960" b="0" i="0" u="none" strike="noStrike" cap="none">
                <a:solidFill>
                  <a:schemeClr val="dk1"/>
                </a:solidFill>
                <a:latin typeface="Calibri"/>
                <a:ea typeface="Calibri"/>
                <a:cs typeface="Calibri"/>
                <a:sym typeface="Calibri"/>
              </a:rPr>
              <a:t>Able to be use on smart phone</a:t>
            </a:r>
          </a:p>
          <a:p>
            <a:pPr marL="342900" marR="0" lvl="0" indent="-342900" algn="l" rtl="0">
              <a:lnSpc>
                <a:spcPct val="80000"/>
              </a:lnSpc>
              <a:spcBef>
                <a:spcPts val="392"/>
              </a:spcBef>
              <a:spcAft>
                <a:spcPts val="0"/>
              </a:spcAft>
              <a:buClr>
                <a:schemeClr val="dk1"/>
              </a:buClr>
              <a:buSzPct val="98000"/>
              <a:buFont typeface="Arial"/>
              <a:buChar char="•"/>
            </a:pPr>
            <a:r>
              <a:rPr lang="en-US" sz="1960" b="0" i="0" u="none" strike="noStrike" cap="none">
                <a:solidFill>
                  <a:schemeClr val="dk1"/>
                </a:solidFill>
                <a:latin typeface="Calibri"/>
                <a:ea typeface="Calibri"/>
                <a:cs typeface="Calibri"/>
                <a:sym typeface="Calibri"/>
              </a:rPr>
              <a:t>Application provide login accounts for supervisor on property, officer work on property and customers</a:t>
            </a:r>
          </a:p>
          <a:p>
            <a:pPr marL="342900" marR="0" lvl="0" indent="-342900" algn="l" rtl="0">
              <a:lnSpc>
                <a:spcPct val="80000"/>
              </a:lnSpc>
              <a:spcBef>
                <a:spcPts val="392"/>
              </a:spcBef>
              <a:buClr>
                <a:schemeClr val="dk1"/>
              </a:buClr>
              <a:buSzPct val="98000"/>
              <a:buFont typeface="Arial"/>
              <a:buNone/>
            </a:pPr>
            <a:endParaRPr sz="1960" b="0" i="0" u="none" strike="noStrike" cap="none">
              <a:solidFill>
                <a:schemeClr val="dk1"/>
              </a:solidFill>
              <a:latin typeface="Calibri"/>
              <a:ea typeface="Calibri"/>
              <a:cs typeface="Calibri"/>
              <a:sym typeface="Calibri"/>
            </a:endParaRPr>
          </a:p>
        </p:txBody>
      </p:sp>
      <p:sp>
        <p:nvSpPr>
          <p:cNvPr id="228" name="Shape 228"/>
          <p:cNvSpPr txBox="1">
            <a:spLocks noGrp="1"/>
          </p:cNvSpPr>
          <p:nvPr>
            <p:ph type="body" idx="2"/>
          </p:nvPr>
        </p:nvSpPr>
        <p:spPr>
          <a:xfrm>
            <a:off x="4648200" y="1783080"/>
            <a:ext cx="4038599" cy="4617720"/>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98000"/>
              <a:buFont typeface="Arial"/>
              <a:buChar char="•"/>
            </a:pPr>
            <a:r>
              <a:rPr lang="en-US" sz="1960" b="0" i="0" u="none" strike="noStrike" cap="none">
                <a:solidFill>
                  <a:schemeClr val="dk1"/>
                </a:solidFill>
                <a:latin typeface="Calibri"/>
                <a:ea typeface="Calibri"/>
                <a:cs typeface="Calibri"/>
                <a:sym typeface="Calibri"/>
              </a:rPr>
              <a:t>Officer use application to perform clock-in and clock-out</a:t>
            </a:r>
          </a:p>
          <a:p>
            <a:pPr marL="342900" marR="0" lvl="0" indent="-342900" algn="l" rtl="0">
              <a:lnSpc>
                <a:spcPct val="80000"/>
              </a:lnSpc>
              <a:spcBef>
                <a:spcPts val="392"/>
              </a:spcBef>
              <a:spcAft>
                <a:spcPts val="0"/>
              </a:spcAft>
              <a:buClr>
                <a:schemeClr val="dk1"/>
              </a:buClr>
              <a:buSzPct val="98000"/>
              <a:buFont typeface="Arial"/>
              <a:buChar char="•"/>
            </a:pPr>
            <a:r>
              <a:rPr lang="en-US" sz="1960" b="0" i="0" u="none" strike="noStrike" cap="none">
                <a:solidFill>
                  <a:schemeClr val="dk1"/>
                </a:solidFill>
                <a:latin typeface="Calibri"/>
                <a:ea typeface="Calibri"/>
                <a:cs typeface="Calibri"/>
                <a:sym typeface="Calibri"/>
              </a:rPr>
              <a:t>Officer use application to file Daily Activity Report every half an hour or whenever they perform some task</a:t>
            </a:r>
          </a:p>
          <a:p>
            <a:pPr marL="342900" marR="0" lvl="0" indent="-342900" algn="l" rtl="0">
              <a:lnSpc>
                <a:spcPct val="80000"/>
              </a:lnSpc>
              <a:spcBef>
                <a:spcPts val="392"/>
              </a:spcBef>
              <a:spcAft>
                <a:spcPts val="0"/>
              </a:spcAft>
              <a:buClr>
                <a:schemeClr val="dk1"/>
              </a:buClr>
              <a:buSzPct val="98000"/>
              <a:buFont typeface="Arial"/>
              <a:buChar char="•"/>
            </a:pPr>
            <a:r>
              <a:rPr lang="en-US" sz="1960" b="0" i="0" u="none" strike="noStrike" cap="none">
                <a:solidFill>
                  <a:schemeClr val="dk1"/>
                </a:solidFill>
                <a:latin typeface="Calibri"/>
                <a:ea typeface="Calibri"/>
                <a:cs typeface="Calibri"/>
                <a:sym typeface="Calibri"/>
              </a:rPr>
              <a:t>Officer use application to file Incident Report whenever something out of ordinary occur</a:t>
            </a:r>
          </a:p>
          <a:p>
            <a:pPr marL="342900" marR="0" lvl="0" indent="-342900" algn="l" rtl="0">
              <a:lnSpc>
                <a:spcPct val="80000"/>
              </a:lnSpc>
              <a:spcBef>
                <a:spcPts val="392"/>
              </a:spcBef>
              <a:spcAft>
                <a:spcPts val="0"/>
              </a:spcAft>
              <a:buClr>
                <a:schemeClr val="dk1"/>
              </a:buClr>
              <a:buSzPct val="98000"/>
              <a:buFont typeface="Arial"/>
              <a:buChar char="•"/>
            </a:pPr>
            <a:r>
              <a:rPr lang="en-US" sz="1960" b="0" i="0" u="none" strike="noStrike" cap="none">
                <a:solidFill>
                  <a:schemeClr val="dk1"/>
                </a:solidFill>
                <a:latin typeface="Calibri"/>
                <a:ea typeface="Calibri"/>
                <a:cs typeface="Calibri"/>
                <a:sym typeface="Calibri"/>
              </a:rPr>
              <a:t>Supervisor use application to monitor officer during their shift and do payroll</a:t>
            </a:r>
          </a:p>
          <a:p>
            <a:pPr marL="342900" marR="0" lvl="0" indent="-342900" algn="l" rtl="0">
              <a:lnSpc>
                <a:spcPct val="80000"/>
              </a:lnSpc>
              <a:spcBef>
                <a:spcPts val="392"/>
              </a:spcBef>
              <a:spcAft>
                <a:spcPts val="0"/>
              </a:spcAft>
              <a:buClr>
                <a:schemeClr val="dk1"/>
              </a:buClr>
              <a:buSzPct val="98000"/>
              <a:buFont typeface="Arial"/>
              <a:buChar char="•"/>
            </a:pPr>
            <a:r>
              <a:rPr lang="en-US" sz="1960" b="0" i="0" u="none" strike="noStrike" cap="none">
                <a:solidFill>
                  <a:schemeClr val="dk1"/>
                </a:solidFill>
                <a:latin typeface="Calibri"/>
                <a:ea typeface="Calibri"/>
                <a:cs typeface="Calibri"/>
                <a:sym typeface="Calibri"/>
              </a:rPr>
              <a:t>Supervisor use application to edit Daily Activity Report from officers</a:t>
            </a:r>
          </a:p>
          <a:p>
            <a:pPr marL="342900" marR="0" lvl="0" indent="-342900" algn="l" rtl="0">
              <a:lnSpc>
                <a:spcPct val="80000"/>
              </a:lnSpc>
              <a:spcBef>
                <a:spcPts val="392"/>
              </a:spcBef>
              <a:spcAft>
                <a:spcPts val="0"/>
              </a:spcAft>
              <a:buClr>
                <a:schemeClr val="dk1"/>
              </a:buClr>
              <a:buSzPct val="98000"/>
              <a:buFont typeface="Arial"/>
              <a:buChar char="•"/>
            </a:pPr>
            <a:r>
              <a:rPr lang="en-US" sz="1960" b="0" i="0" u="none" strike="noStrike" cap="none">
                <a:solidFill>
                  <a:schemeClr val="dk1"/>
                </a:solidFill>
                <a:latin typeface="Calibri"/>
                <a:ea typeface="Calibri"/>
                <a:cs typeface="Calibri"/>
                <a:sym typeface="Calibri"/>
              </a:rPr>
              <a:t>Customer use application to read Daily Activity Report from officers</a:t>
            </a:r>
          </a:p>
          <a:p>
            <a:pPr marL="342900" marR="0" lvl="0" indent="-342900" algn="l" rtl="0">
              <a:lnSpc>
                <a:spcPct val="80000"/>
              </a:lnSpc>
              <a:spcBef>
                <a:spcPts val="392"/>
              </a:spcBef>
              <a:buClr>
                <a:schemeClr val="dk1"/>
              </a:buClr>
              <a:buSzPct val="98000"/>
              <a:buFont typeface="Arial"/>
              <a:buNone/>
            </a:pPr>
            <a:endParaRPr sz="1960" b="0" i="0" u="none" strike="noStrike" cap="none">
              <a:solidFill>
                <a:schemeClr val="dk1"/>
              </a:solidFill>
              <a:latin typeface="Calibri"/>
              <a:ea typeface="Calibri"/>
              <a:cs typeface="Calibri"/>
              <a:sym typeface="Calibri"/>
            </a:endParaRPr>
          </a:p>
        </p:txBody>
      </p:sp>
      <p:sp>
        <p:nvSpPr>
          <p:cNvPr id="229" name="Shape 229"/>
          <p:cNvSpPr txBox="1"/>
          <p:nvPr/>
        </p:nvSpPr>
        <p:spPr>
          <a:xfrm>
            <a:off x="2464190" y="109341"/>
            <a:ext cx="5166894" cy="1308296"/>
          </a:xfrm>
          <a:prstGeom prst="rect">
            <a:avLst/>
          </a:prstGeom>
          <a:noFill/>
          <a:ln>
            <a:noFill/>
          </a:ln>
        </p:spPr>
        <p:txBody>
          <a:bodyPr lIns="91425" tIns="45700" rIns="91425" bIns="45700" anchor="ctr" anchorCtr="1">
            <a:noAutofit/>
          </a:bodyPr>
          <a:lstStyle/>
          <a:p>
            <a:pPr marL="0" marR="0" lvl="0" indent="0" algn="ctr" rtl="0">
              <a:spcBef>
                <a:spcPts val="0"/>
              </a:spcBef>
              <a:buClr>
                <a:schemeClr val="lt1"/>
              </a:buClr>
              <a:buSzPct val="25000"/>
              <a:buFont typeface="Arial"/>
              <a:buNone/>
            </a:pPr>
            <a:r>
              <a:rPr lang="en-US" sz="5400">
                <a:solidFill>
                  <a:schemeClr val="lt1"/>
                </a:solidFill>
                <a:latin typeface="Arial"/>
                <a:ea typeface="Arial"/>
                <a:cs typeface="Arial"/>
                <a:sym typeface="Arial"/>
              </a:rPr>
              <a:t>Current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p:nvPr/>
        </p:nvSpPr>
        <p:spPr>
          <a:xfrm>
            <a:off x="2464190" y="109341"/>
            <a:ext cx="5166894" cy="1308296"/>
          </a:xfrm>
          <a:prstGeom prst="rect">
            <a:avLst/>
          </a:prstGeom>
          <a:noFill/>
          <a:ln>
            <a:noFill/>
          </a:ln>
        </p:spPr>
        <p:txBody>
          <a:bodyPr lIns="91425" tIns="45700" rIns="91425" bIns="45700" anchor="ctr" anchorCtr="1">
            <a:noAutofit/>
          </a:bodyPr>
          <a:lstStyle/>
          <a:p>
            <a:pPr marL="0" marR="0" lvl="0" indent="0" algn="ctr" rtl="0">
              <a:spcBef>
                <a:spcPts val="0"/>
              </a:spcBef>
              <a:buClr>
                <a:schemeClr val="lt1"/>
              </a:buClr>
              <a:buSzPct val="25000"/>
              <a:buFont typeface="Arial"/>
              <a:buNone/>
            </a:pPr>
            <a:r>
              <a:rPr lang="en-US" sz="4995">
                <a:solidFill>
                  <a:schemeClr val="lt1"/>
                </a:solidFill>
                <a:latin typeface="Arial"/>
                <a:ea typeface="Arial"/>
                <a:cs typeface="Arial"/>
                <a:sym typeface="Arial"/>
              </a:rPr>
              <a:t>System Problems</a:t>
            </a:r>
          </a:p>
        </p:txBody>
      </p:sp>
      <p:sp>
        <p:nvSpPr>
          <p:cNvPr id="241" name="Shape 241"/>
          <p:cNvSpPr txBox="1">
            <a:spLocks noGrp="1"/>
          </p:cNvSpPr>
          <p:nvPr>
            <p:ph type="body" idx="1"/>
          </p:nvPr>
        </p:nvSpPr>
        <p:spPr>
          <a:xfrm>
            <a:off x="457200" y="1949334"/>
            <a:ext cx="4038599" cy="4525963"/>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97222"/>
              <a:buFont typeface="Arial"/>
              <a:buChar char="•"/>
            </a:pPr>
            <a:r>
              <a:rPr lang="en-US" sz="1750" b="0" i="0" u="none" strike="noStrike" cap="none">
                <a:solidFill>
                  <a:schemeClr val="dk1"/>
                </a:solidFill>
                <a:latin typeface="Calibri"/>
                <a:ea typeface="Calibri"/>
                <a:cs typeface="Calibri"/>
                <a:sym typeface="Calibri"/>
              </a:rPr>
              <a:t>Required 4G or WIFI</a:t>
            </a:r>
          </a:p>
          <a:p>
            <a:pPr marL="342900" marR="0" lvl="0" indent="-342900" algn="l" rtl="0">
              <a:lnSpc>
                <a:spcPct val="80000"/>
              </a:lnSpc>
              <a:spcBef>
                <a:spcPts val="350"/>
              </a:spcBef>
              <a:spcAft>
                <a:spcPts val="0"/>
              </a:spcAft>
              <a:buClr>
                <a:schemeClr val="dk1"/>
              </a:buClr>
              <a:buSzPct val="97222"/>
              <a:buFont typeface="Arial"/>
              <a:buChar char="•"/>
            </a:pPr>
            <a:r>
              <a:rPr lang="en-US" sz="1750" b="0" i="0" u="none" strike="noStrike" cap="none">
                <a:solidFill>
                  <a:schemeClr val="dk1"/>
                </a:solidFill>
                <a:latin typeface="Calibri"/>
                <a:ea typeface="Calibri"/>
                <a:cs typeface="Calibri"/>
                <a:sym typeface="Calibri"/>
              </a:rPr>
              <a:t>Remote place cause officer unable to use application</a:t>
            </a:r>
          </a:p>
          <a:p>
            <a:pPr marL="342900" marR="0" lvl="0" indent="-342900" algn="l" rtl="0">
              <a:lnSpc>
                <a:spcPct val="80000"/>
              </a:lnSpc>
              <a:spcBef>
                <a:spcPts val="350"/>
              </a:spcBef>
              <a:spcAft>
                <a:spcPts val="0"/>
              </a:spcAft>
              <a:buClr>
                <a:schemeClr val="dk1"/>
              </a:buClr>
              <a:buSzPct val="97222"/>
              <a:buFont typeface="Arial"/>
              <a:buChar char="•"/>
            </a:pPr>
            <a:r>
              <a:rPr lang="en-US" sz="1750" b="0" i="0" u="none" strike="noStrike" cap="none">
                <a:solidFill>
                  <a:schemeClr val="dk1"/>
                </a:solidFill>
                <a:latin typeface="Calibri"/>
                <a:ea typeface="Calibri"/>
                <a:cs typeface="Calibri"/>
                <a:sym typeface="Calibri"/>
              </a:rPr>
              <a:t>No scheduling feature</a:t>
            </a:r>
          </a:p>
          <a:p>
            <a:pPr marL="342900" marR="0" lvl="0" indent="-342900" algn="l" rtl="0">
              <a:lnSpc>
                <a:spcPct val="80000"/>
              </a:lnSpc>
              <a:spcBef>
                <a:spcPts val="350"/>
              </a:spcBef>
              <a:spcAft>
                <a:spcPts val="0"/>
              </a:spcAft>
              <a:buClr>
                <a:schemeClr val="dk1"/>
              </a:buClr>
              <a:buSzPct val="97222"/>
              <a:buFont typeface="Arial"/>
              <a:buChar char="•"/>
            </a:pPr>
            <a:r>
              <a:rPr lang="en-US" sz="1750" b="0" i="0" u="none" strike="noStrike" cap="none">
                <a:solidFill>
                  <a:schemeClr val="dk1"/>
                </a:solidFill>
                <a:latin typeface="Calibri"/>
                <a:ea typeface="Calibri"/>
                <a:cs typeface="Calibri"/>
                <a:sym typeface="Calibri"/>
              </a:rPr>
              <a:t>No official time stamp</a:t>
            </a:r>
          </a:p>
          <a:p>
            <a:pPr marL="342900" marR="0" lvl="0" indent="-342900" algn="l" rtl="0">
              <a:lnSpc>
                <a:spcPct val="80000"/>
              </a:lnSpc>
              <a:spcBef>
                <a:spcPts val="350"/>
              </a:spcBef>
              <a:spcAft>
                <a:spcPts val="0"/>
              </a:spcAft>
              <a:buClr>
                <a:schemeClr val="dk1"/>
              </a:buClr>
              <a:buSzPct val="97222"/>
              <a:buFont typeface="Arial"/>
              <a:buChar char="•"/>
            </a:pPr>
            <a:r>
              <a:rPr lang="en-US" sz="1750" b="0" i="0" u="none" strike="noStrike" cap="none">
                <a:solidFill>
                  <a:schemeClr val="dk1"/>
                </a:solidFill>
                <a:latin typeface="Calibri"/>
                <a:ea typeface="Calibri"/>
                <a:cs typeface="Calibri"/>
                <a:sym typeface="Calibri"/>
              </a:rPr>
              <a:t>Supervisor have to use GPS tracking to see what time officer get on site</a:t>
            </a:r>
          </a:p>
          <a:p>
            <a:pPr marL="342900" marR="0" lvl="0" indent="-342900" algn="l" rtl="0">
              <a:lnSpc>
                <a:spcPct val="80000"/>
              </a:lnSpc>
              <a:spcBef>
                <a:spcPts val="350"/>
              </a:spcBef>
              <a:spcAft>
                <a:spcPts val="0"/>
              </a:spcAft>
              <a:buClr>
                <a:schemeClr val="dk1"/>
              </a:buClr>
              <a:buSzPct val="97222"/>
              <a:buFont typeface="Arial"/>
              <a:buChar char="•"/>
            </a:pPr>
            <a:r>
              <a:rPr lang="en-US" sz="1750" b="0" i="0" u="none" strike="noStrike" cap="none">
                <a:solidFill>
                  <a:schemeClr val="dk1"/>
                </a:solidFill>
                <a:latin typeface="Calibri"/>
                <a:ea typeface="Calibri"/>
                <a:cs typeface="Calibri"/>
                <a:sym typeface="Calibri"/>
              </a:rPr>
              <a:t>Cause supervisor more problem to do payroll correctly</a:t>
            </a:r>
          </a:p>
          <a:p>
            <a:pPr marL="342900" marR="0" lvl="0" indent="-342900" algn="l" rtl="0">
              <a:lnSpc>
                <a:spcPct val="80000"/>
              </a:lnSpc>
              <a:spcBef>
                <a:spcPts val="350"/>
              </a:spcBef>
              <a:spcAft>
                <a:spcPts val="0"/>
              </a:spcAft>
              <a:buClr>
                <a:schemeClr val="dk1"/>
              </a:buClr>
              <a:buSzPct val="97222"/>
              <a:buFont typeface="Arial"/>
              <a:buChar char="•"/>
            </a:pPr>
            <a:r>
              <a:rPr lang="en-US" sz="1750" b="0" i="0" u="none" strike="noStrike" cap="none">
                <a:solidFill>
                  <a:schemeClr val="dk1"/>
                </a:solidFill>
                <a:latin typeface="Calibri"/>
                <a:ea typeface="Calibri"/>
                <a:cs typeface="Calibri"/>
                <a:sym typeface="Calibri"/>
              </a:rPr>
              <a:t>Some location cannot be tracked by GPS</a:t>
            </a:r>
          </a:p>
          <a:p>
            <a:pPr marL="342900" marR="0" lvl="0" indent="-342900" algn="l" rtl="0">
              <a:lnSpc>
                <a:spcPct val="80000"/>
              </a:lnSpc>
              <a:spcBef>
                <a:spcPts val="350"/>
              </a:spcBef>
              <a:spcAft>
                <a:spcPts val="0"/>
              </a:spcAft>
              <a:buClr>
                <a:schemeClr val="dk1"/>
              </a:buClr>
              <a:buSzPct val="97222"/>
              <a:buFont typeface="Arial"/>
              <a:buChar char="•"/>
            </a:pPr>
            <a:r>
              <a:rPr lang="en-US" sz="1750" b="0" i="0" u="none" strike="noStrike" cap="none">
                <a:solidFill>
                  <a:schemeClr val="dk1"/>
                </a:solidFill>
                <a:latin typeface="Calibri"/>
                <a:ea typeface="Calibri"/>
                <a:cs typeface="Calibri"/>
                <a:sym typeface="Calibri"/>
              </a:rPr>
              <a:t>Loss of data when closing browser</a:t>
            </a:r>
          </a:p>
          <a:p>
            <a:pPr marL="342900" marR="0" lvl="0" indent="-342900" algn="l" rtl="0">
              <a:lnSpc>
                <a:spcPct val="80000"/>
              </a:lnSpc>
              <a:spcBef>
                <a:spcPts val="350"/>
              </a:spcBef>
              <a:spcAft>
                <a:spcPts val="0"/>
              </a:spcAft>
              <a:buClr>
                <a:schemeClr val="dk1"/>
              </a:buClr>
              <a:buSzPct val="97222"/>
              <a:buFont typeface="Arial"/>
              <a:buChar char="•"/>
            </a:pPr>
            <a:r>
              <a:rPr lang="en-US" sz="1750" b="0" i="0" u="none" strike="noStrike" cap="none">
                <a:solidFill>
                  <a:schemeClr val="dk1"/>
                </a:solidFill>
                <a:latin typeface="Calibri"/>
                <a:ea typeface="Calibri"/>
                <a:cs typeface="Calibri"/>
                <a:sym typeface="Calibri"/>
              </a:rPr>
              <a:t>Cannot manage a server</a:t>
            </a:r>
          </a:p>
          <a:p>
            <a:pPr marL="342900" marR="0" lvl="0" indent="-342900" algn="l" rtl="0">
              <a:lnSpc>
                <a:spcPct val="80000"/>
              </a:lnSpc>
              <a:spcBef>
                <a:spcPts val="350"/>
              </a:spcBef>
              <a:spcAft>
                <a:spcPts val="0"/>
              </a:spcAft>
              <a:buClr>
                <a:schemeClr val="dk1"/>
              </a:buClr>
              <a:buSzPct val="97222"/>
              <a:buFont typeface="Arial"/>
              <a:buChar char="•"/>
            </a:pPr>
            <a:r>
              <a:rPr lang="en-US" sz="1750" b="0" i="0" u="none" strike="noStrike" cap="none">
                <a:solidFill>
                  <a:schemeClr val="dk1"/>
                </a:solidFill>
                <a:latin typeface="Calibri"/>
                <a:ea typeface="Calibri"/>
                <a:cs typeface="Calibri"/>
                <a:sym typeface="Calibri"/>
              </a:rPr>
              <a:t>Some employees do not want to use application</a:t>
            </a:r>
          </a:p>
          <a:p>
            <a:pPr marL="342900" marR="0" lvl="0" indent="-342900" algn="l" rtl="0">
              <a:lnSpc>
                <a:spcPct val="80000"/>
              </a:lnSpc>
              <a:spcBef>
                <a:spcPts val="350"/>
              </a:spcBef>
              <a:buClr>
                <a:schemeClr val="dk1"/>
              </a:buClr>
              <a:buSzPct val="97222"/>
              <a:buFont typeface="Arial"/>
              <a:buNone/>
            </a:pPr>
            <a:endParaRPr sz="1750" b="0" i="0" u="none" strike="noStrike" cap="none">
              <a:solidFill>
                <a:schemeClr val="dk1"/>
              </a:solidFill>
              <a:latin typeface="Calibri"/>
              <a:ea typeface="Calibri"/>
              <a:cs typeface="Calibri"/>
              <a:sym typeface="Calibri"/>
            </a:endParaRPr>
          </a:p>
        </p:txBody>
      </p:sp>
      <p:sp>
        <p:nvSpPr>
          <p:cNvPr id="242" name="Shape 242"/>
          <p:cNvSpPr txBox="1">
            <a:spLocks noGrp="1"/>
          </p:cNvSpPr>
          <p:nvPr>
            <p:ph type="body" idx="2"/>
          </p:nvPr>
        </p:nvSpPr>
        <p:spPr>
          <a:xfrm>
            <a:off x="4648200" y="1949334"/>
            <a:ext cx="4038599" cy="1866207"/>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97222"/>
              <a:buFont typeface="Arial"/>
              <a:buChar char="•"/>
            </a:pPr>
            <a:r>
              <a:rPr lang="en-US" sz="1750" b="1" i="0" u="none" strike="noStrike" cap="none">
                <a:solidFill>
                  <a:schemeClr val="dk1"/>
                </a:solidFill>
                <a:latin typeface="Calibri"/>
                <a:ea typeface="Calibri"/>
                <a:cs typeface="Calibri"/>
                <a:sym typeface="Calibri"/>
              </a:rPr>
              <a:t>System down</a:t>
            </a:r>
            <a:r>
              <a:rPr lang="en-US" sz="1750" b="0" i="0" u="none" strike="noStrike" cap="none">
                <a:solidFill>
                  <a:schemeClr val="dk1"/>
                </a:solidFill>
                <a:latin typeface="Calibri"/>
                <a:ea typeface="Calibri"/>
                <a:cs typeface="Calibri"/>
                <a:sym typeface="Calibri"/>
              </a:rPr>
              <a:t>:</a:t>
            </a:r>
          </a:p>
          <a:p>
            <a:pPr marL="342900" marR="0" lvl="0" indent="-342900" algn="l" rtl="0">
              <a:lnSpc>
                <a:spcPct val="80000"/>
              </a:lnSpc>
              <a:spcBef>
                <a:spcPts val="350"/>
              </a:spcBef>
              <a:spcAft>
                <a:spcPts val="0"/>
              </a:spcAft>
              <a:buClr>
                <a:schemeClr val="dk1"/>
              </a:buClr>
              <a:buSzPct val="97222"/>
              <a:buFont typeface="Arial"/>
              <a:buChar char="•"/>
            </a:pPr>
            <a:r>
              <a:rPr lang="en-US" sz="1750" b="0" i="0" u="none" strike="noStrike" cap="none">
                <a:solidFill>
                  <a:schemeClr val="dk1"/>
                </a:solidFill>
                <a:latin typeface="Calibri"/>
                <a:ea typeface="Calibri"/>
                <a:cs typeface="Calibri"/>
                <a:sym typeface="Calibri"/>
              </a:rPr>
              <a:t>Officer cannot update their status</a:t>
            </a:r>
          </a:p>
          <a:p>
            <a:pPr marL="342900" marR="0" lvl="0" indent="-342900" algn="l" rtl="0">
              <a:lnSpc>
                <a:spcPct val="80000"/>
              </a:lnSpc>
              <a:spcBef>
                <a:spcPts val="350"/>
              </a:spcBef>
              <a:spcAft>
                <a:spcPts val="0"/>
              </a:spcAft>
              <a:buClr>
                <a:schemeClr val="dk1"/>
              </a:buClr>
              <a:buSzPct val="97222"/>
              <a:buFont typeface="Arial"/>
              <a:buChar char="•"/>
            </a:pPr>
            <a:r>
              <a:rPr lang="en-US" sz="1750" b="0" i="0" u="none" strike="noStrike" cap="none">
                <a:solidFill>
                  <a:schemeClr val="dk1"/>
                </a:solidFill>
                <a:latin typeface="Calibri"/>
                <a:ea typeface="Calibri"/>
                <a:cs typeface="Calibri"/>
                <a:sym typeface="Calibri"/>
              </a:rPr>
              <a:t>Supervisors cannot manage their officer which lead to problems with their customers</a:t>
            </a:r>
          </a:p>
          <a:p>
            <a:pPr marL="342900" marR="0" lvl="0" indent="-342900" algn="l" rtl="0">
              <a:lnSpc>
                <a:spcPct val="80000"/>
              </a:lnSpc>
              <a:spcBef>
                <a:spcPts val="350"/>
              </a:spcBef>
              <a:buClr>
                <a:schemeClr val="dk1"/>
              </a:buClr>
              <a:buSzPct val="97222"/>
              <a:buFont typeface="Arial"/>
              <a:buNone/>
            </a:pPr>
            <a:endParaRPr sz="1750" b="0" i="0" u="none" strike="noStrike" cap="none">
              <a:solidFill>
                <a:schemeClr val="dk1"/>
              </a:solidFill>
              <a:latin typeface="Calibri"/>
              <a:ea typeface="Calibri"/>
              <a:cs typeface="Calibri"/>
              <a:sym typeface="Calibri"/>
            </a:endParaRPr>
          </a:p>
        </p:txBody>
      </p:sp>
      <p:pic>
        <p:nvPicPr>
          <p:cNvPr id="243" name="Shape 243" descr="http://varbuzz.com/wp-content/uploads/2013/02/image24.png"/>
          <p:cNvPicPr preferRelativeResize="0"/>
          <p:nvPr/>
        </p:nvPicPr>
        <p:blipFill rotWithShape="1">
          <a:blip r:embed="rId3">
            <a:alphaModFix/>
          </a:blip>
          <a:srcRect/>
          <a:stretch/>
        </p:blipFill>
        <p:spPr>
          <a:xfrm>
            <a:off x="5461462" y="4086466"/>
            <a:ext cx="2385118" cy="198626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938</Words>
  <Application>Microsoft Office PowerPoint</Application>
  <PresentationFormat>On-screen Show (4:3)</PresentationFormat>
  <Paragraphs>183</Paragraphs>
  <Slides>23</Slides>
  <Notes>22</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Garamond</vt:lpstr>
      <vt:lpstr>Courier New</vt:lpstr>
      <vt:lpstr>Office Theme</vt:lpstr>
      <vt:lpstr>PowerPoint Presentation</vt:lpstr>
      <vt:lpstr>Red Ninja Developers</vt:lpstr>
      <vt:lpstr>Presentation  Outline</vt:lpstr>
      <vt:lpstr>Security O.F.F.I.C.E.R.S.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Login / Main Menu</vt:lpstr>
      <vt:lpstr>Summary Menu (Report Tab) </vt:lpstr>
      <vt:lpstr>Summary Menu (Assets Tab) </vt:lpstr>
      <vt:lpstr>Summary Menu (Staff Hours Tab) </vt:lpstr>
      <vt:lpstr>Daily Report Window </vt:lpstr>
      <vt:lpstr>Incident Report Window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GamingMaster</dc:creator>
  <cp:lastModifiedBy>GamingMaster</cp:lastModifiedBy>
  <cp:revision>3</cp:revision>
  <dcterms:modified xsi:type="dcterms:W3CDTF">2016-10-01T20:03:48Z</dcterms:modified>
</cp:coreProperties>
</file>