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693" autoAdjust="0"/>
  </p:normalViewPr>
  <p:slideViewPr>
    <p:cSldViewPr snapToGrid="0" snapToObjects="1"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1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7E11-BAD2-2940-B19F-C934A4B92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391E-BD6E-A145-91DE-11D84B022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proyectoiot.mybluemix.net/mandato?comando=derecha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miproyectoiot.mybluemix.net/mandato?comando=atras" TargetMode="External"/><Relationship Id="rId6" Type="http://schemas.openxmlformats.org/officeDocument/2006/relationships/hyperlink" Target="http://miproyectoiot.mybluemix.net/mandato?comando=adelante" TargetMode="External"/><Relationship Id="rId7" Type="http://schemas.openxmlformats.org/officeDocument/2006/relationships/hyperlink" Target="http://miproyectoiot.mybluemix.net/mandato?comando=izquierda" TargetMode="External"/><Relationship Id="rId8" Type="http://schemas.openxmlformats.org/officeDocument/2006/relationships/hyperlink" Target="http://miproyectoiot.mybluemix.net/mandato?comando=stop" TargetMode="External"/><Relationship Id="rId9" Type="http://schemas.openxmlformats.org/officeDocument/2006/relationships/image" Target="../media/image3.png"/><Relationship Id="rId10" Type="http://schemas.openxmlformats.org/officeDocument/2006/relationships/hyperlink" Target="http://miproyectoiot.mybluemix.net/mandato?comando=medir" TargetMode="External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233"/>
            <a:ext cx="9144000" cy="5433533"/>
          </a:xfrm>
          <a:prstGeom prst="rect">
            <a:avLst/>
          </a:prstGeom>
        </p:spPr>
      </p:pic>
      <p:pic>
        <p:nvPicPr>
          <p:cNvPr id="5" name="Picture 4" descr="Icon_1-512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38" y="1812445"/>
            <a:ext cx="1231738" cy="1231738"/>
          </a:xfrm>
          <a:prstGeom prst="rect">
            <a:avLst/>
          </a:prstGeom>
        </p:spPr>
      </p:pic>
      <p:pic>
        <p:nvPicPr>
          <p:cNvPr id="6" name="Picture 5" descr="Icon_1-512.png">
            <a:hlinkClick r:id="rId5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7196" y="3044183"/>
            <a:ext cx="1231738" cy="1231738"/>
          </a:xfrm>
          <a:prstGeom prst="rect">
            <a:avLst/>
          </a:prstGeom>
        </p:spPr>
      </p:pic>
      <p:pic>
        <p:nvPicPr>
          <p:cNvPr id="7" name="Picture 6" descr="Icon_1-512.png">
            <a:hlinkClick r:id="rId6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7196" y="681254"/>
            <a:ext cx="1231738" cy="1231738"/>
          </a:xfrm>
          <a:prstGeom prst="rect">
            <a:avLst/>
          </a:prstGeom>
        </p:spPr>
      </p:pic>
      <p:pic>
        <p:nvPicPr>
          <p:cNvPr id="8" name="Picture 7" descr="Icon_1-512.png">
            <a:hlinkClick r:id="rId7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1854" y="1812445"/>
            <a:ext cx="1231738" cy="1231738"/>
          </a:xfrm>
          <a:prstGeom prst="rect">
            <a:avLst/>
          </a:prstGeom>
        </p:spPr>
      </p:pic>
      <p:pic>
        <p:nvPicPr>
          <p:cNvPr id="12" name="Picture 11" descr="stop.png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61" y="2131210"/>
            <a:ext cx="594209" cy="594209"/>
          </a:xfrm>
          <a:prstGeom prst="rect">
            <a:avLst/>
          </a:prstGeom>
        </p:spPr>
      </p:pic>
      <p:pic>
        <p:nvPicPr>
          <p:cNvPr id="18" name="Picture 17" descr="medir.png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4" y="5064718"/>
            <a:ext cx="1053943" cy="9816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47196" y="6217920"/>
            <a:ext cx="26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Offline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87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L Montero Sanchez</dc:creator>
  <cp:keywords/>
  <cp:lastModifiedBy>Angel Montero</cp:lastModifiedBy>
  <cp:revision>14</cp:revision>
  <dcterms:created xsi:type="dcterms:W3CDTF">2016-03-14T14:37:04Z</dcterms:created>
  <dcterms:modified xsi:type="dcterms:W3CDTF">2016-03-15T23:03:43Z</dcterms:modified>
</cp:coreProperties>
</file>