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64" r:id="rId7"/>
    <p:sldId id="263" r:id="rId8"/>
    <p:sldId id="261" r:id="rId9"/>
    <p:sldId id="267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A5"/>
    <a:srgbClr val="2E72FA"/>
    <a:srgbClr val="7F7F7F"/>
    <a:srgbClr val="595959"/>
    <a:srgbClr val="F9F9F9"/>
    <a:srgbClr val="D80CE8"/>
    <a:srgbClr val="A700FF"/>
    <a:srgbClr val="270DFF"/>
    <a:srgbClr val="8F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3" autoAdjust="0"/>
    <p:restoredTop sz="94660"/>
  </p:normalViewPr>
  <p:slideViewPr>
    <p:cSldViewPr snapToGrid="0">
      <p:cViewPr varScale="1">
        <p:scale>
          <a:sx n="88" d="100"/>
          <a:sy n="88" d="100"/>
        </p:scale>
        <p:origin x="98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99146-8968-4F6F-8BC5-B709F82DF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80756D-B929-46D5-8988-92B9E95A0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313B8-09D3-4C93-99DD-DA56F46B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35CB-4613-4229-9C33-359C8C56F58A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9B88F-48C0-40EB-A8F3-1C15FF9C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2DE80-5CA9-44C0-B7E8-BA0920D8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AA09-6C0D-4F9B-A8BB-A4BF54086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2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E1D79-35E2-4CA1-A6D8-7AF74E4E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B38F3D-FFAF-486A-8B2E-E6E8C4315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5F8F7-8F30-4CD7-BF93-89B0A4E3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35CB-4613-4229-9C33-359C8C56F58A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7D45A-4CDE-4EE8-A842-BD31BF18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44E17-D35A-49B7-BFD4-83106BB9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AA09-6C0D-4F9B-A8BB-A4BF54086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6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4BDDED-CC48-4EAE-9CE7-1A95E0C71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C336C-B2CD-47E7-9EB6-419932E26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474BA-8252-4067-A7F4-4C7DAFCA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35CB-4613-4229-9C33-359C8C56F58A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E3A50-8D39-43BD-8CA3-3D1AA1DE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6BF9D-E983-4A10-9D9D-C096BB9C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AA09-6C0D-4F9B-A8BB-A4BF54086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3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432D9-02E6-456E-A337-8A6F8424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98DEB-3E45-4DED-B0C0-63A92492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2705B-16E0-4781-AD9E-E65E4A14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35CB-4613-4229-9C33-359C8C56F58A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0D7CA-B767-4FC4-B25D-A2AA02DC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64AB6-43F3-46CE-A5EF-0C165AF8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AA09-6C0D-4F9B-A8BB-A4BF54086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2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191FF-B15D-456A-848B-4351969D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56464E-49FA-4A53-A421-F4A3F2D68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86A05-0447-4012-A8B4-701AFA41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35CB-4613-4229-9C33-359C8C56F58A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024F6-5D29-4246-8D2E-34C48901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68BF9-784E-4406-94E8-3DAE3A86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AA09-6C0D-4F9B-A8BB-A4BF54086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1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ABED5-197E-4C34-A65A-FCD2BD8A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16CA4-DAEE-4BE6-98ED-8543317A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D3D8D-5411-4220-A848-A8969C3EC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ADD06-4D67-42C2-AC99-E9764BA4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35CB-4613-4229-9C33-359C8C56F58A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87C49-0FB5-4173-95CB-65FE48FF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884AE-DF8B-4445-80F3-390582DD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AA09-6C0D-4F9B-A8BB-A4BF54086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FA60C-F26B-42AF-B2CF-0FCB03DA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66D0E-8BA0-4FCA-9A65-381A041C5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4A88B-4D55-41BE-A792-7B59C9B6F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6C2890-91CF-42B7-B7D9-566CA7974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EF8F1F-D847-4FA8-B828-6E259E656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9D11A2-6913-4749-9C22-B8C3C518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35CB-4613-4229-9C33-359C8C56F58A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06A630-ED8B-4005-9E81-08DD3384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C83D64-938F-4046-8EAC-18F3121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AA09-6C0D-4F9B-A8BB-A4BF54086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97D0F-CAA9-498E-BFFC-410D3F6B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7CD74F-AF8F-4E59-BC5C-A548557C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35CB-4613-4229-9C33-359C8C56F58A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1447B7-9A03-42A4-9247-5A476414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0EBD14-5EF8-4A71-9C94-4EAEFCA2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AA09-6C0D-4F9B-A8BB-A4BF54086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6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E0699-7605-4B7D-A2ED-61A62F3C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35CB-4613-4229-9C33-359C8C56F58A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B7A06C-CD97-4E12-8905-6FC8F7D1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A9C282-FDD9-41E3-B938-8322525D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AA09-6C0D-4F9B-A8BB-A4BF54086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9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19EF9-BEC1-4F3E-A2F2-3120F751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B2C65-9FA0-4D7A-A453-08B786393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B2F24-0FA2-4FD9-9A37-D589780BC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DF5A8-85ED-46C1-B0BE-DCAFDD4D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35CB-4613-4229-9C33-359C8C56F58A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6164A-1E76-44B6-B5D4-1D206B60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6E10E-5DAE-4312-A1DF-813F3368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AA09-6C0D-4F9B-A8BB-A4BF54086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008F7-D616-4589-958D-7BC412A8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994FE9-3DE3-4E12-8075-E6718807C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E65FFA-2750-484F-B691-7670C477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6481ED-5F57-405F-8A12-4BAE4618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35CB-4613-4229-9C33-359C8C56F58A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CC508-8BBA-40A3-9E72-C5CADB7A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D4987-D496-4FDE-9346-8CF4686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AA09-6C0D-4F9B-A8BB-A4BF54086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1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6AE33-33FF-4F82-B169-60F39DCD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5BACBE-04C0-45EC-A3EB-AF888E1F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07030-F464-4828-AB5B-61F3CAD02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B35CB-4613-4229-9C33-359C8C56F58A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E7861-42B5-405F-A6EF-B5B4440E9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17CB2-5259-416D-BC88-B5098C142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6AA09-6C0D-4F9B-A8BB-A4BF54086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3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ontact@laperitif.co?subject=conta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contact@laperitif.co?subject=conta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D219787-1B45-46CD-8E76-74CCE9D16044}"/>
              </a:ext>
            </a:extLst>
          </p:cNvPr>
          <p:cNvSpPr/>
          <p:nvPr/>
        </p:nvSpPr>
        <p:spPr>
          <a:xfrm>
            <a:off x="-1" y="5690794"/>
            <a:ext cx="12192000" cy="1167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12EE0C-F548-43F4-BB8B-BD8D308BA032}"/>
              </a:ext>
            </a:extLst>
          </p:cNvPr>
          <p:cNvSpPr/>
          <p:nvPr/>
        </p:nvSpPr>
        <p:spPr>
          <a:xfrm>
            <a:off x="0" y="3470498"/>
            <a:ext cx="12192000" cy="2220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B4C412-D3E7-4DF5-96C3-4B14E1049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303" y="112710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500" dirty="0">
                <a:latin typeface="Arial Black" panose="020B0A04020102020204" pitchFamily="34" charset="0"/>
              </a:rPr>
              <a:t>Team </a:t>
            </a:r>
            <a:r>
              <a:rPr lang="en-US" altLang="ko-KR" sz="6500" dirty="0" err="1">
                <a:latin typeface="Arial Black" panose="020B0A04020102020204" pitchFamily="34" charset="0"/>
              </a:rPr>
              <a:t>Amoogeona</a:t>
            </a:r>
            <a:endParaRPr lang="ko-KR" altLang="en-US" sz="6500" dirty="0"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8CE87B-7995-49F2-80A7-9C6F946F8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5828"/>
            <a:ext cx="9144000" cy="1464814"/>
          </a:xfrm>
        </p:spPr>
        <p:txBody>
          <a:bodyPr/>
          <a:lstStyle/>
          <a:p>
            <a:r>
              <a:rPr lang="en-US" altLang="ko-KR" sz="1800" i="1" dirty="0">
                <a:latin typeface="Calibri" panose="020F0502020204030204" pitchFamily="34" charset="0"/>
                <a:cs typeface="Calibri" panose="020F0502020204030204" pitchFamily="34" charset="0"/>
              </a:rPr>
              <a:t>The first hackathon project presentation</a:t>
            </a:r>
          </a:p>
          <a:p>
            <a:r>
              <a:rPr lang="en-US" altLang="ko-KR" sz="3600" b="1" dirty="0">
                <a:latin typeface="Calibri" panose="020F0502020204030204" pitchFamily="34" charset="0"/>
                <a:cs typeface="Calibri" panose="020F0502020204030204" pitchFamily="34" charset="0"/>
              </a:rPr>
              <a:t>Bulls and Cows Game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B32D7-65A9-4CF1-BD14-DA29A0535AEA}"/>
              </a:ext>
            </a:extLst>
          </p:cNvPr>
          <p:cNvSpPr txBox="1"/>
          <p:nvPr/>
        </p:nvSpPr>
        <p:spPr>
          <a:xfrm>
            <a:off x="192204" y="199255"/>
            <a:ext cx="2378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Langs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 : HTML, SCSS, and JavaScript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32E3A2-F4A6-45F8-B86E-47568F6760DD}"/>
              </a:ext>
            </a:extLst>
          </p:cNvPr>
          <p:cNvSpPr/>
          <p:nvPr/>
        </p:nvSpPr>
        <p:spPr>
          <a:xfrm>
            <a:off x="9294607" y="419548"/>
            <a:ext cx="2897393" cy="70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95C0F-7877-4F21-AC18-B00C4FFD2F43}"/>
              </a:ext>
            </a:extLst>
          </p:cNvPr>
          <p:cNvSpPr txBox="1"/>
          <p:nvPr/>
        </p:nvSpPr>
        <p:spPr>
          <a:xfrm>
            <a:off x="9797213" y="507068"/>
            <a:ext cx="2248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Document v0.0.1</a:t>
            </a:r>
            <a:b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Last updated : May 09. 2018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CB570-1350-4621-A07C-036F75FED0AE}"/>
              </a:ext>
            </a:extLst>
          </p:cNvPr>
          <p:cNvSpPr txBox="1"/>
          <p:nvPr/>
        </p:nvSpPr>
        <p:spPr>
          <a:xfrm>
            <a:off x="97179" y="6508953"/>
            <a:ext cx="5033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All rights reserved. Copyright </a:t>
            </a:r>
            <a:r>
              <a:rPr lang="en-US" altLang="ko-KR" sz="1200" dirty="0"/>
              <a:t>©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2018 Team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Amoogeona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contact@laperitif.co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5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D219787-1B45-46CD-8E76-74CCE9D16044}"/>
              </a:ext>
            </a:extLst>
          </p:cNvPr>
          <p:cNvSpPr/>
          <p:nvPr/>
        </p:nvSpPr>
        <p:spPr>
          <a:xfrm>
            <a:off x="-1" y="5690794"/>
            <a:ext cx="12192000" cy="1167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12EE0C-F548-43F4-BB8B-BD8D308BA032}"/>
              </a:ext>
            </a:extLst>
          </p:cNvPr>
          <p:cNvSpPr/>
          <p:nvPr/>
        </p:nvSpPr>
        <p:spPr>
          <a:xfrm>
            <a:off x="0" y="3470498"/>
            <a:ext cx="12192000" cy="2220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B4C412-D3E7-4DF5-96C3-4B14E1049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303" y="112710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500" dirty="0">
                <a:latin typeface="Arial Black" panose="020B0A04020102020204" pitchFamily="34" charset="0"/>
              </a:rPr>
              <a:t>THANK YOU</a:t>
            </a:r>
            <a:endParaRPr lang="ko-KR" altLang="en-US" sz="6500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CB570-1350-4621-A07C-036F75FED0AE}"/>
              </a:ext>
            </a:extLst>
          </p:cNvPr>
          <p:cNvSpPr txBox="1"/>
          <p:nvPr/>
        </p:nvSpPr>
        <p:spPr>
          <a:xfrm>
            <a:off x="97179" y="6508953"/>
            <a:ext cx="5033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All rights reserved. Copyright </a:t>
            </a:r>
            <a:r>
              <a:rPr lang="en-US" altLang="ko-KR" sz="1200" dirty="0"/>
              <a:t>©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2018 Team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Amoogeona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contact@laperitif.co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14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32E3A2-F4A6-45F8-B86E-47568F6760DD}"/>
              </a:ext>
            </a:extLst>
          </p:cNvPr>
          <p:cNvSpPr/>
          <p:nvPr/>
        </p:nvSpPr>
        <p:spPr>
          <a:xfrm>
            <a:off x="6960197" y="407619"/>
            <a:ext cx="5231803" cy="70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95C0F-7877-4F21-AC18-B00C4FFD2F43}"/>
              </a:ext>
            </a:extLst>
          </p:cNvPr>
          <p:cNvSpPr txBox="1"/>
          <p:nvPr/>
        </p:nvSpPr>
        <p:spPr>
          <a:xfrm>
            <a:off x="10690153" y="574932"/>
            <a:ext cx="127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Wireframes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3BAA15-8858-4268-BB9B-650D5FAE5177}"/>
              </a:ext>
            </a:extLst>
          </p:cNvPr>
          <p:cNvSpPr/>
          <p:nvPr/>
        </p:nvSpPr>
        <p:spPr>
          <a:xfrm>
            <a:off x="0" y="407619"/>
            <a:ext cx="1430767" cy="70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DFDBE4-1CCB-4EB3-8CC5-80BFB72E7625}"/>
              </a:ext>
            </a:extLst>
          </p:cNvPr>
          <p:cNvSpPr/>
          <p:nvPr/>
        </p:nvSpPr>
        <p:spPr>
          <a:xfrm>
            <a:off x="1463041" y="451822"/>
            <a:ext cx="332655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Team </a:t>
            </a:r>
            <a:r>
              <a:rPr lang="en-US" altLang="ko-KR" sz="2000" dirty="0" err="1">
                <a:latin typeface="Arial Black" panose="020B0A04020102020204" pitchFamily="34" charset="0"/>
              </a:rPr>
              <a:t>Amoogeona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first hackathon project presentation</a:t>
            </a:r>
          </a:p>
        </p:txBody>
      </p:sp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3161593-BD05-4B31-BE49-1EE1519EC5A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35675" y="1552768"/>
            <a:ext cx="4188542" cy="4993738"/>
            <a:chOff x="595684" y="1261242"/>
            <a:chExt cx="6668465" cy="4352541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9A536D-8899-4DF9-B233-39C45029D0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7" y="1727533"/>
              <a:ext cx="6668460" cy="38862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252F850-0A49-4894-A37F-0096A9B2AF5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5" cy="4681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9E99D81-2A97-4E04-A097-6AD89F104835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6885420" y="1529310"/>
              <a:ext cx="237577" cy="9824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EA405D-F4A9-4FDB-956B-C5ECA3920AEB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928408" y="1323341"/>
              <a:ext cx="156700" cy="830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6B775D1-177F-4DE9-9453-C6CF4A9E746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033194" y="1474822"/>
              <a:ext cx="4711084" cy="2072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33EA1C5-E99E-416B-A4AE-DF0CFD7D6EAA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154387" y="1520317"/>
              <a:ext cx="149118" cy="1162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id="{CC955F48-EE34-423C-A70E-3F0857FFD81A}"/>
                </a:ext>
              </a:extLst>
            </p:cNvPr>
            <p:cNvGrpSpPr/>
            <p:nvPr/>
          </p:nvGrpSpPr>
          <p:grpSpPr>
            <a:xfrm>
              <a:off x="796145" y="1503021"/>
              <a:ext cx="1021085" cy="150820"/>
              <a:chOff x="796145" y="1503021"/>
              <a:chExt cx="1021085" cy="150820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D983AFD-BE1B-4CBB-BDEC-BF3A6F5DED8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96145" y="1525852"/>
                <a:ext cx="242633" cy="10516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0B6F70B-4351-4A6B-B361-1023118181E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180314" y="1525852"/>
                <a:ext cx="242633" cy="10516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BCBF6B0-FD0B-497F-A800-1D505EEBB1D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564489" y="1503021"/>
                <a:ext cx="252741" cy="1508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0" name="Phone">
            <a:extLst>
              <a:ext uri="{FF2B5EF4-FFF2-40B4-BE49-F238E27FC236}">
                <a16:creationId xmlns:a16="http://schemas.microsoft.com/office/drawing/2014/main" id="{EBA7DC3A-9F6B-45FB-BB28-BE6121CA86ED}"/>
              </a:ext>
            </a:extLst>
          </p:cNvPr>
          <p:cNvGrpSpPr>
            <a:grpSpLocks noChangeAspect="1"/>
          </p:cNvGrpSpPr>
          <p:nvPr/>
        </p:nvGrpSpPr>
        <p:grpSpPr>
          <a:xfrm>
            <a:off x="7356802" y="1600415"/>
            <a:ext cx="2479208" cy="4928203"/>
            <a:chOff x="595686" y="1262396"/>
            <a:chExt cx="2479208" cy="4859248"/>
          </a:xfrm>
        </p:grpSpPr>
        <p:sp>
          <p:nvSpPr>
            <p:cNvPr id="51" name="Case">
              <a:extLst>
                <a:ext uri="{FF2B5EF4-FFF2-40B4-BE49-F238E27FC236}">
                  <a16:creationId xmlns:a16="http://schemas.microsoft.com/office/drawing/2014/main" id="{5407A818-7532-4D9A-8F50-552B7C002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Button">
              <a:extLst>
                <a:ext uri="{FF2B5EF4-FFF2-40B4-BE49-F238E27FC236}">
                  <a16:creationId xmlns:a16="http://schemas.microsoft.com/office/drawing/2014/main" id="{24FE488F-CF2C-4876-BBD8-C30492FD6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chemeClr val="bg1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Camera">
              <a:extLst>
                <a:ext uri="{FF2B5EF4-FFF2-40B4-BE49-F238E27FC236}">
                  <a16:creationId xmlns:a16="http://schemas.microsoft.com/office/drawing/2014/main" id="{6EDA05A5-1A21-4039-A520-08B8F31E8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chemeClr val="bg1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Speaker">
              <a:extLst>
                <a:ext uri="{FF2B5EF4-FFF2-40B4-BE49-F238E27FC236}">
                  <a16:creationId xmlns:a16="http://schemas.microsoft.com/office/drawing/2014/main" id="{697F7435-C0D4-42A8-84C0-24DF47F3E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chemeClr val="bg1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Display">
              <a:extLst>
                <a:ext uri="{FF2B5EF4-FFF2-40B4-BE49-F238E27FC236}">
                  <a16:creationId xmlns:a16="http://schemas.microsoft.com/office/drawing/2014/main" id="{5E795E72-E1BC-49BB-AE44-5518D1EDEFD5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Body Copy">
            <a:extLst>
              <a:ext uri="{FF2B5EF4-FFF2-40B4-BE49-F238E27FC236}">
                <a16:creationId xmlns:a16="http://schemas.microsoft.com/office/drawing/2014/main" id="{F5368BF6-3457-4440-B521-C3DBC26A788F}"/>
              </a:ext>
            </a:extLst>
          </p:cNvPr>
          <p:cNvSpPr txBox="1"/>
          <p:nvPr/>
        </p:nvSpPr>
        <p:spPr>
          <a:xfrm>
            <a:off x="2149425" y="3481337"/>
            <a:ext cx="3429001" cy="19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100" b="1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Nullam quis risus eget urna mollis ornare</a:t>
            </a:r>
          </a:p>
        </p:txBody>
      </p:sp>
      <p:sp>
        <p:nvSpPr>
          <p:cNvPr id="70" name="Body Copy">
            <a:extLst>
              <a:ext uri="{FF2B5EF4-FFF2-40B4-BE49-F238E27FC236}">
                <a16:creationId xmlns:a16="http://schemas.microsoft.com/office/drawing/2014/main" id="{684FF4FA-35CF-442F-8B2B-F5C28C357E9F}"/>
              </a:ext>
            </a:extLst>
          </p:cNvPr>
          <p:cNvSpPr txBox="1"/>
          <p:nvPr/>
        </p:nvSpPr>
        <p:spPr>
          <a:xfrm>
            <a:off x="2302864" y="3683444"/>
            <a:ext cx="3429001" cy="1819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Nullam quis risus eget urna mollis ornare</a:t>
            </a:r>
          </a:p>
        </p:txBody>
      </p:sp>
      <p:sp>
        <p:nvSpPr>
          <p:cNvPr id="71" name="Body Copy">
            <a:extLst>
              <a:ext uri="{FF2B5EF4-FFF2-40B4-BE49-F238E27FC236}">
                <a16:creationId xmlns:a16="http://schemas.microsoft.com/office/drawing/2014/main" id="{EC541B18-6830-4246-91D7-FCD91B79FAB5}"/>
              </a:ext>
            </a:extLst>
          </p:cNvPr>
          <p:cNvSpPr txBox="1"/>
          <p:nvPr/>
        </p:nvSpPr>
        <p:spPr>
          <a:xfrm>
            <a:off x="2198585" y="4095047"/>
            <a:ext cx="1208747" cy="201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Nullam quis risus</a:t>
            </a:r>
          </a:p>
        </p:txBody>
      </p:sp>
      <p:sp>
        <p:nvSpPr>
          <p:cNvPr id="73" name="Body Copy">
            <a:extLst>
              <a:ext uri="{FF2B5EF4-FFF2-40B4-BE49-F238E27FC236}">
                <a16:creationId xmlns:a16="http://schemas.microsoft.com/office/drawing/2014/main" id="{A335F61D-C640-43A1-A2D7-94B3849A8ADC}"/>
              </a:ext>
            </a:extLst>
          </p:cNvPr>
          <p:cNvSpPr txBox="1"/>
          <p:nvPr/>
        </p:nvSpPr>
        <p:spPr>
          <a:xfrm>
            <a:off x="3761461" y="4097351"/>
            <a:ext cx="1208747" cy="201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Nullam quis risus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30EB919-FA23-4C8C-A693-9D6145BD19BF}"/>
              </a:ext>
            </a:extLst>
          </p:cNvPr>
          <p:cNvSpPr/>
          <p:nvPr/>
        </p:nvSpPr>
        <p:spPr>
          <a:xfrm>
            <a:off x="2038353" y="4497160"/>
            <a:ext cx="498276" cy="157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C8B610D-C4D2-4CBB-A358-D07D0A0F339F}"/>
              </a:ext>
            </a:extLst>
          </p:cNvPr>
          <p:cNvSpPr/>
          <p:nvPr/>
        </p:nvSpPr>
        <p:spPr>
          <a:xfrm>
            <a:off x="2327545" y="4765216"/>
            <a:ext cx="221163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2C40478-0BCA-4839-9693-D4D1BB728A1A}"/>
              </a:ext>
            </a:extLst>
          </p:cNvPr>
          <p:cNvSpPr/>
          <p:nvPr/>
        </p:nvSpPr>
        <p:spPr>
          <a:xfrm>
            <a:off x="2327545" y="5011809"/>
            <a:ext cx="221163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26EA24A-AC49-43E0-B219-0CDB8CD619B7}"/>
              </a:ext>
            </a:extLst>
          </p:cNvPr>
          <p:cNvSpPr/>
          <p:nvPr/>
        </p:nvSpPr>
        <p:spPr>
          <a:xfrm>
            <a:off x="2327545" y="5258403"/>
            <a:ext cx="221163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83BB03B-2736-4020-9881-E8585293FEAA}"/>
              </a:ext>
            </a:extLst>
          </p:cNvPr>
          <p:cNvSpPr/>
          <p:nvPr/>
        </p:nvSpPr>
        <p:spPr>
          <a:xfrm>
            <a:off x="2327545" y="5504997"/>
            <a:ext cx="221163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EE0D9C5-3914-4872-9480-1D457A35EA52}"/>
              </a:ext>
            </a:extLst>
          </p:cNvPr>
          <p:cNvSpPr/>
          <p:nvPr/>
        </p:nvSpPr>
        <p:spPr>
          <a:xfrm>
            <a:off x="2327545" y="5751590"/>
            <a:ext cx="221163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F14B34F-47E1-4ED2-8181-F3C80EBAAA9C}"/>
              </a:ext>
            </a:extLst>
          </p:cNvPr>
          <p:cNvSpPr/>
          <p:nvPr/>
        </p:nvSpPr>
        <p:spPr>
          <a:xfrm>
            <a:off x="2654873" y="4765216"/>
            <a:ext cx="1356685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007502B-109D-4EE0-BB7C-887736960994}"/>
              </a:ext>
            </a:extLst>
          </p:cNvPr>
          <p:cNvSpPr/>
          <p:nvPr/>
        </p:nvSpPr>
        <p:spPr>
          <a:xfrm>
            <a:off x="2654873" y="5011506"/>
            <a:ext cx="1356685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A3616D-1D85-4917-81D5-522A9559CFA2}"/>
              </a:ext>
            </a:extLst>
          </p:cNvPr>
          <p:cNvSpPr/>
          <p:nvPr/>
        </p:nvSpPr>
        <p:spPr>
          <a:xfrm>
            <a:off x="2654873" y="5257796"/>
            <a:ext cx="1356685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55A3BED-80A1-4A3C-AB79-E45CBDC252CF}"/>
              </a:ext>
            </a:extLst>
          </p:cNvPr>
          <p:cNvSpPr/>
          <p:nvPr/>
        </p:nvSpPr>
        <p:spPr>
          <a:xfrm>
            <a:off x="2654873" y="5504086"/>
            <a:ext cx="1356685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74A6F89-3C0E-479D-A7A5-955A8E3E722F}"/>
              </a:ext>
            </a:extLst>
          </p:cNvPr>
          <p:cNvSpPr/>
          <p:nvPr/>
        </p:nvSpPr>
        <p:spPr>
          <a:xfrm>
            <a:off x="2657588" y="5750376"/>
            <a:ext cx="1356685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646C2E4-CA1E-469A-A204-4BB56957C60C}"/>
              </a:ext>
            </a:extLst>
          </p:cNvPr>
          <p:cNvSpPr/>
          <p:nvPr/>
        </p:nvSpPr>
        <p:spPr>
          <a:xfrm>
            <a:off x="4182541" y="4765216"/>
            <a:ext cx="831428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D1F9B24-DFBE-42A6-A8C7-C0A7D137A57D}"/>
              </a:ext>
            </a:extLst>
          </p:cNvPr>
          <p:cNvSpPr/>
          <p:nvPr/>
        </p:nvSpPr>
        <p:spPr>
          <a:xfrm>
            <a:off x="4182541" y="5010677"/>
            <a:ext cx="831428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707EEF-0815-46D7-8A4A-D54FF2371F05}"/>
              </a:ext>
            </a:extLst>
          </p:cNvPr>
          <p:cNvSpPr/>
          <p:nvPr/>
        </p:nvSpPr>
        <p:spPr>
          <a:xfrm>
            <a:off x="4182541" y="5256138"/>
            <a:ext cx="831428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52529E3-B9B8-48D0-B342-B460DBF714E6}"/>
              </a:ext>
            </a:extLst>
          </p:cNvPr>
          <p:cNvSpPr/>
          <p:nvPr/>
        </p:nvSpPr>
        <p:spPr>
          <a:xfrm>
            <a:off x="4182541" y="5501599"/>
            <a:ext cx="831428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7EC363-21DB-4CAD-8870-769FA7E64D6B}"/>
              </a:ext>
            </a:extLst>
          </p:cNvPr>
          <p:cNvSpPr/>
          <p:nvPr/>
        </p:nvSpPr>
        <p:spPr>
          <a:xfrm>
            <a:off x="1543324" y="2069862"/>
            <a:ext cx="4188541" cy="807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0D1CC07-516B-41EF-879A-812654850D8F}"/>
              </a:ext>
            </a:extLst>
          </p:cNvPr>
          <p:cNvSpPr/>
          <p:nvPr/>
        </p:nvSpPr>
        <p:spPr>
          <a:xfrm>
            <a:off x="4182541" y="5747058"/>
            <a:ext cx="831428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Body Copy">
            <a:extLst>
              <a:ext uri="{FF2B5EF4-FFF2-40B4-BE49-F238E27FC236}">
                <a16:creationId xmlns:a16="http://schemas.microsoft.com/office/drawing/2014/main" id="{50724828-BDEC-4D2B-AA86-7B563666C1C1}"/>
              </a:ext>
            </a:extLst>
          </p:cNvPr>
          <p:cNvSpPr txBox="1"/>
          <p:nvPr/>
        </p:nvSpPr>
        <p:spPr>
          <a:xfrm>
            <a:off x="1986737" y="2243003"/>
            <a:ext cx="3429001" cy="201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Nullam quis risus eget urna mollis ornare vel eu leo. Cum, 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5C8A118-DBDD-48F6-8497-D5915E9863BC}"/>
              </a:ext>
            </a:extLst>
          </p:cNvPr>
          <p:cNvCxnSpPr/>
          <p:nvPr/>
        </p:nvCxnSpPr>
        <p:spPr>
          <a:xfrm>
            <a:off x="2080598" y="4297025"/>
            <a:ext cx="1208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FC2B63A-1E3F-4BDC-9BB9-57FDB037445A}"/>
              </a:ext>
            </a:extLst>
          </p:cNvPr>
          <p:cNvCxnSpPr/>
          <p:nvPr/>
        </p:nvCxnSpPr>
        <p:spPr>
          <a:xfrm>
            <a:off x="3697069" y="4297025"/>
            <a:ext cx="1208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Body Copy">
            <a:extLst>
              <a:ext uri="{FF2B5EF4-FFF2-40B4-BE49-F238E27FC236}">
                <a16:creationId xmlns:a16="http://schemas.microsoft.com/office/drawing/2014/main" id="{B9E4B69B-9435-4807-B668-C1A2B3642FE3}"/>
              </a:ext>
            </a:extLst>
          </p:cNvPr>
          <p:cNvSpPr txBox="1"/>
          <p:nvPr/>
        </p:nvSpPr>
        <p:spPr>
          <a:xfrm>
            <a:off x="7926652" y="3693077"/>
            <a:ext cx="3429001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100" b="1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Nullam quis risus eget</a:t>
            </a:r>
          </a:p>
        </p:txBody>
      </p:sp>
      <p:sp>
        <p:nvSpPr>
          <p:cNvPr id="101" name="Body Copy">
            <a:extLst>
              <a:ext uri="{FF2B5EF4-FFF2-40B4-BE49-F238E27FC236}">
                <a16:creationId xmlns:a16="http://schemas.microsoft.com/office/drawing/2014/main" id="{93F5D6D6-F1B6-4E51-B8DB-01B864FB5606}"/>
              </a:ext>
            </a:extLst>
          </p:cNvPr>
          <p:cNvSpPr txBox="1"/>
          <p:nvPr/>
        </p:nvSpPr>
        <p:spPr>
          <a:xfrm>
            <a:off x="8031946" y="3865417"/>
            <a:ext cx="3429001" cy="201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Nullam quis risus eget</a:t>
            </a:r>
          </a:p>
        </p:txBody>
      </p:sp>
      <p:sp>
        <p:nvSpPr>
          <p:cNvPr id="102" name="Body Copy">
            <a:extLst>
              <a:ext uri="{FF2B5EF4-FFF2-40B4-BE49-F238E27FC236}">
                <a16:creationId xmlns:a16="http://schemas.microsoft.com/office/drawing/2014/main" id="{B2071139-1056-440B-958F-3EF94F758B26}"/>
              </a:ext>
            </a:extLst>
          </p:cNvPr>
          <p:cNvSpPr txBox="1"/>
          <p:nvPr/>
        </p:nvSpPr>
        <p:spPr>
          <a:xfrm>
            <a:off x="8096338" y="4198763"/>
            <a:ext cx="1208747" cy="201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Nullam quis risus</a:t>
            </a:r>
          </a:p>
        </p:txBody>
      </p:sp>
      <p:sp>
        <p:nvSpPr>
          <p:cNvPr id="103" name="Body Copy">
            <a:extLst>
              <a:ext uri="{FF2B5EF4-FFF2-40B4-BE49-F238E27FC236}">
                <a16:creationId xmlns:a16="http://schemas.microsoft.com/office/drawing/2014/main" id="{CE9CFDAA-1272-4047-B0F5-039B190F6081}"/>
              </a:ext>
            </a:extLst>
          </p:cNvPr>
          <p:cNvSpPr txBox="1"/>
          <p:nvPr/>
        </p:nvSpPr>
        <p:spPr>
          <a:xfrm>
            <a:off x="8096338" y="4506452"/>
            <a:ext cx="1208747" cy="201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Nullam quis risus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A2EC0AF-E6E5-4A15-831E-0EB463A06D33}"/>
              </a:ext>
            </a:extLst>
          </p:cNvPr>
          <p:cNvSpPr/>
          <p:nvPr/>
        </p:nvSpPr>
        <p:spPr>
          <a:xfrm>
            <a:off x="7591130" y="4875279"/>
            <a:ext cx="498276" cy="157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AC4B39F-A843-46B3-BC40-186B0CE65C1D}"/>
              </a:ext>
            </a:extLst>
          </p:cNvPr>
          <p:cNvSpPr/>
          <p:nvPr/>
        </p:nvSpPr>
        <p:spPr>
          <a:xfrm>
            <a:off x="7609273" y="5143335"/>
            <a:ext cx="221163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4D578F4-6980-4352-9145-DA0182D93B5A}"/>
              </a:ext>
            </a:extLst>
          </p:cNvPr>
          <p:cNvSpPr/>
          <p:nvPr/>
        </p:nvSpPr>
        <p:spPr>
          <a:xfrm>
            <a:off x="7609273" y="5389928"/>
            <a:ext cx="221163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F752BB4-7B1C-4F00-90FB-73A4217EA028}"/>
              </a:ext>
            </a:extLst>
          </p:cNvPr>
          <p:cNvSpPr/>
          <p:nvPr/>
        </p:nvSpPr>
        <p:spPr>
          <a:xfrm>
            <a:off x="7609273" y="5636522"/>
            <a:ext cx="221163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46AC112-7F1F-43CA-A5AB-9E8A7294428C}"/>
              </a:ext>
            </a:extLst>
          </p:cNvPr>
          <p:cNvSpPr/>
          <p:nvPr/>
        </p:nvSpPr>
        <p:spPr>
          <a:xfrm>
            <a:off x="7609273" y="5883116"/>
            <a:ext cx="221163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27D91FB-5E44-434E-9560-0F0F4C395F4D}"/>
              </a:ext>
            </a:extLst>
          </p:cNvPr>
          <p:cNvSpPr/>
          <p:nvPr/>
        </p:nvSpPr>
        <p:spPr>
          <a:xfrm>
            <a:off x="7936601" y="5143335"/>
            <a:ext cx="900000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C9847D5-01B1-4603-A329-58D8DE35C007}"/>
              </a:ext>
            </a:extLst>
          </p:cNvPr>
          <p:cNvSpPr/>
          <p:nvPr/>
        </p:nvSpPr>
        <p:spPr>
          <a:xfrm>
            <a:off x="7936601" y="5389625"/>
            <a:ext cx="900000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0FBF56B-63FB-4E76-B23E-9839DBBD79CF}"/>
              </a:ext>
            </a:extLst>
          </p:cNvPr>
          <p:cNvSpPr/>
          <p:nvPr/>
        </p:nvSpPr>
        <p:spPr>
          <a:xfrm>
            <a:off x="7936601" y="5635915"/>
            <a:ext cx="900000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701C72-BC9F-4734-BCBA-85796F3AB788}"/>
              </a:ext>
            </a:extLst>
          </p:cNvPr>
          <p:cNvSpPr/>
          <p:nvPr/>
        </p:nvSpPr>
        <p:spPr>
          <a:xfrm>
            <a:off x="7936601" y="5882205"/>
            <a:ext cx="900000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1CBCE33-9F17-4AE5-8B5A-8D4751DA5F67}"/>
              </a:ext>
            </a:extLst>
          </p:cNvPr>
          <p:cNvSpPr/>
          <p:nvPr/>
        </p:nvSpPr>
        <p:spPr>
          <a:xfrm>
            <a:off x="8961061" y="5143335"/>
            <a:ext cx="648000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2A642BC-9D3A-4ADD-8D0B-47303157AEDB}"/>
              </a:ext>
            </a:extLst>
          </p:cNvPr>
          <p:cNvSpPr/>
          <p:nvPr/>
        </p:nvSpPr>
        <p:spPr>
          <a:xfrm>
            <a:off x="8961061" y="5388796"/>
            <a:ext cx="648000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B6611CF-C9EC-4471-8D98-0F408516FC09}"/>
              </a:ext>
            </a:extLst>
          </p:cNvPr>
          <p:cNvSpPr/>
          <p:nvPr/>
        </p:nvSpPr>
        <p:spPr>
          <a:xfrm>
            <a:off x="8961061" y="5634257"/>
            <a:ext cx="648000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BDB9E77-053A-4D66-9A42-B9CFF46BFB65}"/>
              </a:ext>
            </a:extLst>
          </p:cNvPr>
          <p:cNvSpPr/>
          <p:nvPr/>
        </p:nvSpPr>
        <p:spPr>
          <a:xfrm>
            <a:off x="8961061" y="5879718"/>
            <a:ext cx="648000" cy="191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88C81BA-ABBB-4E00-93FD-1FF6134C99EA}"/>
              </a:ext>
            </a:extLst>
          </p:cNvPr>
          <p:cNvSpPr/>
          <p:nvPr/>
        </p:nvSpPr>
        <p:spPr>
          <a:xfrm>
            <a:off x="7453406" y="2047624"/>
            <a:ext cx="2286000" cy="955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Body Copy">
            <a:extLst>
              <a:ext uri="{FF2B5EF4-FFF2-40B4-BE49-F238E27FC236}">
                <a16:creationId xmlns:a16="http://schemas.microsoft.com/office/drawing/2014/main" id="{08D80582-A517-4BC1-95B2-ECE19F2C7F5E}"/>
              </a:ext>
            </a:extLst>
          </p:cNvPr>
          <p:cNvSpPr txBox="1"/>
          <p:nvPr/>
        </p:nvSpPr>
        <p:spPr>
          <a:xfrm>
            <a:off x="7702505" y="2202304"/>
            <a:ext cx="1889207" cy="329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Nullam quis risus eget urna mollis ornare vel eu leo. Cum, 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6B3CDC0-E87E-40D8-B979-C1A868D4897A}"/>
              </a:ext>
            </a:extLst>
          </p:cNvPr>
          <p:cNvCxnSpPr/>
          <p:nvPr/>
        </p:nvCxnSpPr>
        <p:spPr>
          <a:xfrm>
            <a:off x="7978351" y="4400741"/>
            <a:ext cx="1208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D6A212F-83AF-4233-B603-E8F4002C1E4B}"/>
              </a:ext>
            </a:extLst>
          </p:cNvPr>
          <p:cNvCxnSpPr/>
          <p:nvPr/>
        </p:nvCxnSpPr>
        <p:spPr>
          <a:xfrm>
            <a:off x="8031946" y="4706126"/>
            <a:ext cx="1208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387F442-B51C-41B4-AD56-E04696F38AD9}"/>
              </a:ext>
            </a:extLst>
          </p:cNvPr>
          <p:cNvCxnSpPr/>
          <p:nvPr/>
        </p:nvCxnSpPr>
        <p:spPr>
          <a:xfrm>
            <a:off x="1543324" y="3356552"/>
            <a:ext cx="41885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D8D3EE36-76C9-4BE3-9680-D9833E81EC0A}"/>
              </a:ext>
            </a:extLst>
          </p:cNvPr>
          <p:cNvCxnSpPr/>
          <p:nvPr/>
        </p:nvCxnSpPr>
        <p:spPr>
          <a:xfrm>
            <a:off x="1543324" y="3990499"/>
            <a:ext cx="41885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603B0E58-B397-48F9-AAF4-6B13DCD79E32}"/>
              </a:ext>
            </a:extLst>
          </p:cNvPr>
          <p:cNvCxnSpPr/>
          <p:nvPr/>
        </p:nvCxnSpPr>
        <p:spPr>
          <a:xfrm>
            <a:off x="1541074" y="4393804"/>
            <a:ext cx="41885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28AEC8DE-9B49-461E-80B3-16E45B09DF18}"/>
              </a:ext>
            </a:extLst>
          </p:cNvPr>
          <p:cNvCxnSpPr>
            <a:cxnSpLocks/>
          </p:cNvCxnSpPr>
          <p:nvPr/>
        </p:nvCxnSpPr>
        <p:spPr>
          <a:xfrm>
            <a:off x="7463531" y="3655910"/>
            <a:ext cx="2301712" cy="1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43C11517-97D2-4F95-BD7D-382EE3A4555F}"/>
              </a:ext>
            </a:extLst>
          </p:cNvPr>
          <p:cNvCxnSpPr>
            <a:cxnSpLocks/>
          </p:cNvCxnSpPr>
          <p:nvPr/>
        </p:nvCxnSpPr>
        <p:spPr>
          <a:xfrm>
            <a:off x="7463531" y="4127800"/>
            <a:ext cx="2301712" cy="1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CDFACEA-230B-40D7-823B-AF10A816E034}"/>
              </a:ext>
            </a:extLst>
          </p:cNvPr>
          <p:cNvCxnSpPr>
            <a:cxnSpLocks/>
          </p:cNvCxnSpPr>
          <p:nvPr/>
        </p:nvCxnSpPr>
        <p:spPr>
          <a:xfrm>
            <a:off x="7463531" y="4777445"/>
            <a:ext cx="2301712" cy="1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E29D3B3-8293-46AE-86AA-42DA7EA94135}"/>
              </a:ext>
            </a:extLst>
          </p:cNvPr>
          <p:cNvSpPr txBox="1"/>
          <p:nvPr/>
        </p:nvSpPr>
        <p:spPr>
          <a:xfrm>
            <a:off x="2533295" y="1185611"/>
            <a:ext cx="2217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Wireframe on Desktop view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6C90118-C4A1-4C0E-B97B-4C470F748B00}"/>
              </a:ext>
            </a:extLst>
          </p:cNvPr>
          <p:cNvSpPr txBox="1"/>
          <p:nvPr/>
        </p:nvSpPr>
        <p:spPr>
          <a:xfrm>
            <a:off x="7487736" y="1185611"/>
            <a:ext cx="2133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Wireframe on Mobile view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9B0599F5-B8F2-443E-8E91-D28B672E6B2B}"/>
              </a:ext>
            </a:extLst>
          </p:cNvPr>
          <p:cNvSpPr/>
          <p:nvPr/>
        </p:nvSpPr>
        <p:spPr>
          <a:xfrm>
            <a:off x="2460732" y="2492877"/>
            <a:ext cx="106206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 button</a:t>
            </a:r>
          </a:p>
        </p:txBody>
      </p:sp>
      <p:sp>
        <p:nvSpPr>
          <p:cNvPr id="66" name="Button">
            <a:extLst>
              <a:ext uri="{FF2B5EF4-FFF2-40B4-BE49-F238E27FC236}">
                <a16:creationId xmlns:a16="http://schemas.microsoft.com/office/drawing/2014/main" id="{FA237795-EB6A-43DF-90B1-B8E59380CD3E}"/>
              </a:ext>
            </a:extLst>
          </p:cNvPr>
          <p:cNvSpPr/>
          <p:nvPr/>
        </p:nvSpPr>
        <p:spPr>
          <a:xfrm>
            <a:off x="3619400" y="2492877"/>
            <a:ext cx="106206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 button</a:t>
            </a:r>
          </a:p>
        </p:txBody>
      </p:sp>
      <p:sp>
        <p:nvSpPr>
          <p:cNvPr id="68" name="Button">
            <a:extLst>
              <a:ext uri="{FF2B5EF4-FFF2-40B4-BE49-F238E27FC236}">
                <a16:creationId xmlns:a16="http://schemas.microsoft.com/office/drawing/2014/main" id="{8711ADA2-F580-47EE-B7FA-069D62EA3831}"/>
              </a:ext>
            </a:extLst>
          </p:cNvPr>
          <p:cNvSpPr/>
          <p:nvPr/>
        </p:nvSpPr>
        <p:spPr>
          <a:xfrm>
            <a:off x="4927597" y="2935459"/>
            <a:ext cx="737391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button</a:t>
            </a:r>
          </a:p>
        </p:txBody>
      </p:sp>
      <p:sp>
        <p:nvSpPr>
          <p:cNvPr id="92" name="Input">
            <a:extLst>
              <a:ext uri="{FF2B5EF4-FFF2-40B4-BE49-F238E27FC236}">
                <a16:creationId xmlns:a16="http://schemas.microsoft.com/office/drawing/2014/main" id="{B65620CD-914A-4797-B928-F79890F107A7}"/>
              </a:ext>
            </a:extLst>
          </p:cNvPr>
          <p:cNvSpPr/>
          <p:nvPr/>
        </p:nvSpPr>
        <p:spPr>
          <a:xfrm>
            <a:off x="2499115" y="2946553"/>
            <a:ext cx="2180555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input</a:t>
            </a:r>
          </a:p>
        </p:txBody>
      </p:sp>
      <p:sp>
        <p:nvSpPr>
          <p:cNvPr id="99" name="Button">
            <a:extLst>
              <a:ext uri="{FF2B5EF4-FFF2-40B4-BE49-F238E27FC236}">
                <a16:creationId xmlns:a16="http://schemas.microsoft.com/office/drawing/2014/main" id="{B6025A19-07BD-47BE-85CD-B1AFE1C00FAA}"/>
              </a:ext>
            </a:extLst>
          </p:cNvPr>
          <p:cNvSpPr/>
          <p:nvPr/>
        </p:nvSpPr>
        <p:spPr>
          <a:xfrm>
            <a:off x="9206409" y="3038972"/>
            <a:ext cx="493291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97" name="Button">
            <a:extLst>
              <a:ext uri="{FF2B5EF4-FFF2-40B4-BE49-F238E27FC236}">
                <a16:creationId xmlns:a16="http://schemas.microsoft.com/office/drawing/2014/main" id="{2BB7127B-7D00-4406-9FE8-00EC57F6EFDD}"/>
              </a:ext>
            </a:extLst>
          </p:cNvPr>
          <p:cNvSpPr/>
          <p:nvPr/>
        </p:nvSpPr>
        <p:spPr>
          <a:xfrm>
            <a:off x="7799600" y="2618008"/>
            <a:ext cx="60240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98" name="Button">
            <a:extLst>
              <a:ext uri="{FF2B5EF4-FFF2-40B4-BE49-F238E27FC236}">
                <a16:creationId xmlns:a16="http://schemas.microsoft.com/office/drawing/2014/main" id="{865C8DB2-61FA-42EE-9BA6-4F53A7A75DB1}"/>
              </a:ext>
            </a:extLst>
          </p:cNvPr>
          <p:cNvSpPr/>
          <p:nvPr/>
        </p:nvSpPr>
        <p:spPr>
          <a:xfrm>
            <a:off x="8504650" y="2619177"/>
            <a:ext cx="64462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94" name="Input">
            <a:extLst>
              <a:ext uri="{FF2B5EF4-FFF2-40B4-BE49-F238E27FC236}">
                <a16:creationId xmlns:a16="http://schemas.microsoft.com/office/drawing/2014/main" id="{21E24000-E039-43B5-8D1A-08AFED25EFFA}"/>
              </a:ext>
            </a:extLst>
          </p:cNvPr>
          <p:cNvSpPr/>
          <p:nvPr/>
        </p:nvSpPr>
        <p:spPr>
          <a:xfrm>
            <a:off x="7799600" y="3275156"/>
            <a:ext cx="1707114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input</a:t>
            </a:r>
          </a:p>
        </p:txBody>
      </p:sp>
    </p:spTree>
    <p:extLst>
      <p:ext uri="{BB962C8B-B14F-4D97-AF65-F5344CB8AC3E}">
        <p14:creationId xmlns:p14="http://schemas.microsoft.com/office/powerpoint/2010/main" val="425358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32E3A2-F4A6-45F8-B86E-47568F6760DD}"/>
              </a:ext>
            </a:extLst>
          </p:cNvPr>
          <p:cNvSpPr/>
          <p:nvPr/>
        </p:nvSpPr>
        <p:spPr>
          <a:xfrm>
            <a:off x="6960197" y="407619"/>
            <a:ext cx="5231803" cy="70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95C0F-7877-4F21-AC18-B00C4FFD2F43}"/>
              </a:ext>
            </a:extLst>
          </p:cNvPr>
          <p:cNvSpPr txBox="1"/>
          <p:nvPr/>
        </p:nvSpPr>
        <p:spPr>
          <a:xfrm>
            <a:off x="8046775" y="574932"/>
            <a:ext cx="395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The first hackathon project presentation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3BAA15-8858-4268-BB9B-650D5FAE5177}"/>
              </a:ext>
            </a:extLst>
          </p:cNvPr>
          <p:cNvSpPr/>
          <p:nvPr/>
        </p:nvSpPr>
        <p:spPr>
          <a:xfrm>
            <a:off x="0" y="407619"/>
            <a:ext cx="1430767" cy="70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DFDBE4-1CCB-4EB3-8CC5-80BFB72E7625}"/>
              </a:ext>
            </a:extLst>
          </p:cNvPr>
          <p:cNvSpPr/>
          <p:nvPr/>
        </p:nvSpPr>
        <p:spPr>
          <a:xfrm>
            <a:off x="1463041" y="451822"/>
            <a:ext cx="332655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Team </a:t>
            </a:r>
            <a:r>
              <a:rPr lang="en-US" altLang="ko-KR" sz="2000" dirty="0" err="1">
                <a:latin typeface="Arial Black" panose="020B0A04020102020204" pitchFamily="34" charset="0"/>
              </a:rPr>
              <a:t>Amoogeona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first hackathon project presentation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C9367F2-F9C6-4339-9FA5-00E94FC59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287006"/>
              </p:ext>
            </p:extLst>
          </p:nvPr>
        </p:nvGraphicFramePr>
        <p:xfrm>
          <a:off x="8619117" y="1479409"/>
          <a:ext cx="3378611" cy="22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72">
                  <a:extLst>
                    <a:ext uri="{9D8B030D-6E8A-4147-A177-3AD203B41FA5}">
                      <a16:colId xmlns:a16="http://schemas.microsoft.com/office/drawing/2014/main" val="3771701884"/>
                    </a:ext>
                  </a:extLst>
                </a:gridCol>
                <a:gridCol w="3025639">
                  <a:extLst>
                    <a:ext uri="{9D8B030D-6E8A-4147-A177-3AD203B41FA5}">
                      <a16:colId xmlns:a16="http://schemas.microsoft.com/office/drawing/2014/main" val="192484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880017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 page view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Game starts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8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Disable it in this time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Inputs to get player’s guessing </a:t>
                      </a: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9232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How to play game instructor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6613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43644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9630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18BDBD0-9AF3-4BAE-B711-F546C3218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43445"/>
              </p:ext>
            </p:extLst>
          </p:nvPr>
        </p:nvGraphicFramePr>
        <p:xfrm>
          <a:off x="8619117" y="4030783"/>
          <a:ext cx="3378611" cy="22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72">
                  <a:extLst>
                    <a:ext uri="{9D8B030D-6E8A-4147-A177-3AD203B41FA5}">
                      <a16:colId xmlns:a16="http://schemas.microsoft.com/office/drawing/2014/main" val="3771701884"/>
                    </a:ext>
                  </a:extLst>
                </a:gridCol>
                <a:gridCol w="3025639">
                  <a:extLst>
                    <a:ext uri="{9D8B030D-6E8A-4147-A177-3AD203B41FA5}">
                      <a16:colId xmlns:a16="http://schemas.microsoft.com/office/drawing/2014/main" val="192484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Requirements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880017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Color codes : 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RGB : 46 114 240 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8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RGB : 89 89 89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RGB : 127 127 127, RGB : 89 89 89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9232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RGB : 255 13 165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6613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43644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96307"/>
                  </a:ext>
                </a:extLst>
              </a:tr>
            </a:tbl>
          </a:graphicData>
        </a:graphic>
      </p:graphicFrame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3161593-BD05-4B31-BE49-1EE1519EC5A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632" y="1366684"/>
            <a:ext cx="8013291" cy="5171767"/>
            <a:chOff x="595684" y="1261242"/>
            <a:chExt cx="6668464" cy="4352542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9A536D-8899-4DF9-B233-39C45029D0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711482"/>
              <a:ext cx="6668463" cy="390230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252F850-0A49-4894-A37F-0096A9B2AF5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4" cy="4520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9E99D81-2A97-4E04-A097-6AD89F104835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66188" y="1520083"/>
              <a:ext cx="124181" cy="9485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EA405D-F4A9-4FDB-956B-C5ECA3920AEB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88656" y="1321203"/>
              <a:ext cx="81907" cy="8016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6B775D1-177F-4DE9-9453-C6CF4A9E746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47069" y="1467470"/>
              <a:ext cx="5645342" cy="2000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33EA1C5-E99E-416B-A4AE-DF0CFD7D6EAA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417" y="1511399"/>
              <a:ext cx="77944" cy="1122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id="{CC955F48-EE34-423C-A70E-3F0857FFD81A}"/>
                </a:ext>
              </a:extLst>
            </p:cNvPr>
            <p:cNvGrpSpPr/>
            <p:nvPr/>
          </p:nvGrpSpPr>
          <p:grpSpPr>
            <a:xfrm>
              <a:off x="700465" y="1494698"/>
              <a:ext cx="533719" cy="145628"/>
              <a:chOff x="700465" y="1494698"/>
              <a:chExt cx="533719" cy="145628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D983AFD-BE1B-4CBB-BDEC-BF3A6F5DED8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0465" y="1516743"/>
                <a:ext cx="126824" cy="10153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0B6F70B-4351-4A6B-B361-1023118181E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01270" y="1516743"/>
                <a:ext cx="126824" cy="10153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BCBF6B0-FD0B-497F-A800-1D505EEBB1D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02076" y="1494698"/>
                <a:ext cx="132108" cy="14562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6F6AB5-6E2B-4B56-9F35-77509058FFE4}"/>
              </a:ext>
            </a:extLst>
          </p:cNvPr>
          <p:cNvSpPr/>
          <p:nvPr/>
        </p:nvSpPr>
        <p:spPr>
          <a:xfrm>
            <a:off x="314632" y="1901668"/>
            <a:ext cx="8013291" cy="1010240"/>
          </a:xfrm>
          <a:prstGeom prst="rect">
            <a:avLst/>
          </a:prstGeom>
          <a:solidFill>
            <a:srgbClr val="2E7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BF0B97F-ADCB-445A-99D4-7DFD7BAFE7E5}"/>
              </a:ext>
            </a:extLst>
          </p:cNvPr>
          <p:cNvSpPr/>
          <p:nvPr/>
        </p:nvSpPr>
        <p:spPr>
          <a:xfrm>
            <a:off x="314632" y="2911909"/>
            <a:ext cx="8013291" cy="3626542"/>
          </a:xfrm>
          <a:prstGeom prst="rect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id="{C512BCE8-34B1-4308-845F-F16DAAD5C476}"/>
              </a:ext>
            </a:extLst>
          </p:cNvPr>
          <p:cNvSpPr/>
          <p:nvPr/>
        </p:nvSpPr>
        <p:spPr>
          <a:xfrm>
            <a:off x="2546465" y="3210740"/>
            <a:ext cx="1563418" cy="400907"/>
          </a:xfrm>
          <a:prstGeom prst="roundRect">
            <a:avLst>
              <a:gd name="adj" fmla="val 11182"/>
            </a:avLst>
          </a:prstGeom>
          <a:solidFill>
            <a:srgbClr val="A7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GAME START</a:t>
            </a: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FAE12F82-98C8-435D-8191-9B0741D740AA}"/>
              </a:ext>
            </a:extLst>
          </p:cNvPr>
          <p:cNvSpPr/>
          <p:nvPr/>
        </p:nvSpPr>
        <p:spPr>
          <a:xfrm>
            <a:off x="4213033" y="3210740"/>
            <a:ext cx="1563418" cy="400907"/>
          </a:xfrm>
          <a:prstGeom prst="roundRect">
            <a:avLst>
              <a:gd name="adj" fmla="val 11182"/>
            </a:avLst>
          </a:prstGeom>
          <a:solidFill>
            <a:srgbClr val="7F7F7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GAME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9A060E0-0A4F-4464-8DA9-723782D259F8}"/>
              </a:ext>
            </a:extLst>
          </p:cNvPr>
          <p:cNvGrpSpPr/>
          <p:nvPr/>
        </p:nvGrpSpPr>
        <p:grpSpPr>
          <a:xfrm>
            <a:off x="7032312" y="3062581"/>
            <a:ext cx="1099371" cy="276999"/>
            <a:chOff x="7026602" y="3080083"/>
            <a:chExt cx="1099371" cy="27699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8342D4-9D5F-43CF-99A2-DFEA77EA85AE}"/>
                </a:ext>
              </a:extLst>
            </p:cNvPr>
            <p:cNvSpPr txBox="1"/>
            <p:nvPr/>
          </p:nvSpPr>
          <p:spPr>
            <a:xfrm>
              <a:off x="7067413" y="3080083"/>
              <a:ext cx="10585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>
                  <a:solidFill>
                    <a:srgbClr val="FF0DA5"/>
                  </a:solidFill>
                </a:rPr>
                <a:t>HowToPlay</a:t>
              </a:r>
              <a:r>
                <a:rPr lang="en-US" altLang="ko-KR" sz="1200" b="1" i="1" dirty="0">
                  <a:solidFill>
                    <a:srgbClr val="FF0DA5"/>
                  </a:solidFill>
                </a:rPr>
                <a:t>?</a:t>
              </a:r>
              <a:endParaRPr lang="ko-KR" altLang="en-US" sz="1200" b="1" i="1" dirty="0">
                <a:solidFill>
                  <a:srgbClr val="FF0DA5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EFB0BFF-8BEC-4ED6-A1FB-555A893FB1C9}"/>
                </a:ext>
              </a:extLst>
            </p:cNvPr>
            <p:cNvCxnSpPr>
              <a:cxnSpLocks/>
            </p:cNvCxnSpPr>
            <p:nvPr/>
          </p:nvCxnSpPr>
          <p:spPr>
            <a:xfrm>
              <a:off x="7026602" y="3347989"/>
              <a:ext cx="1099371" cy="0"/>
            </a:xfrm>
            <a:prstGeom prst="line">
              <a:avLst/>
            </a:prstGeom>
            <a:ln w="19050">
              <a:solidFill>
                <a:srgbClr val="FF0D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B535B41-1B50-4B44-B3CD-565664DB4579}"/>
              </a:ext>
            </a:extLst>
          </p:cNvPr>
          <p:cNvSpPr txBox="1"/>
          <p:nvPr/>
        </p:nvSpPr>
        <p:spPr>
          <a:xfrm>
            <a:off x="1293672" y="2389332"/>
            <a:ext cx="593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Welcome </a:t>
            </a:r>
            <a:r>
              <a:rPr lang="en-US" altLang="ko-KR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Amoogeona’s</a:t>
            </a:r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 Bulls and Cows Game</a:t>
            </a:r>
            <a:endParaRPr lang="ko-KR" alt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E2A7826-C1D5-4BDD-B24E-B1339655D019}"/>
              </a:ext>
            </a:extLst>
          </p:cNvPr>
          <p:cNvSpPr/>
          <p:nvPr/>
        </p:nvSpPr>
        <p:spPr>
          <a:xfrm>
            <a:off x="221718" y="1817119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6D28FFD-6BED-447B-9827-3362F033675E}"/>
              </a:ext>
            </a:extLst>
          </p:cNvPr>
          <p:cNvSpPr/>
          <p:nvPr/>
        </p:nvSpPr>
        <p:spPr>
          <a:xfrm>
            <a:off x="2419285" y="3120819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BDE4CF6-403C-4DEA-B412-A9539FF1DCC1}"/>
              </a:ext>
            </a:extLst>
          </p:cNvPr>
          <p:cNvSpPr/>
          <p:nvPr/>
        </p:nvSpPr>
        <p:spPr>
          <a:xfrm>
            <a:off x="4067867" y="3114891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73F933E-16BB-4B59-AC71-E02AB5E36813}"/>
              </a:ext>
            </a:extLst>
          </p:cNvPr>
          <p:cNvSpPr/>
          <p:nvPr/>
        </p:nvSpPr>
        <p:spPr>
          <a:xfrm>
            <a:off x="6941767" y="2899310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32" name="Input">
            <a:extLst>
              <a:ext uri="{FF2B5EF4-FFF2-40B4-BE49-F238E27FC236}">
                <a16:creationId xmlns:a16="http://schemas.microsoft.com/office/drawing/2014/main" id="{A170A526-3BF6-4E85-84F6-78665B4831C7}"/>
              </a:ext>
            </a:extLst>
          </p:cNvPr>
          <p:cNvSpPr/>
          <p:nvPr/>
        </p:nvSpPr>
        <p:spPr>
          <a:xfrm>
            <a:off x="2913005" y="3762289"/>
            <a:ext cx="2598373" cy="332149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3 digits numbers from 0 to 9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CEBDBEF-8261-4289-9E19-97B901C8CA55}"/>
              </a:ext>
            </a:extLst>
          </p:cNvPr>
          <p:cNvSpPr/>
          <p:nvPr/>
        </p:nvSpPr>
        <p:spPr>
          <a:xfrm>
            <a:off x="2777685" y="3639836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604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32E3A2-F4A6-45F8-B86E-47568F6760DD}"/>
              </a:ext>
            </a:extLst>
          </p:cNvPr>
          <p:cNvSpPr/>
          <p:nvPr/>
        </p:nvSpPr>
        <p:spPr>
          <a:xfrm>
            <a:off x="6960197" y="407619"/>
            <a:ext cx="5231803" cy="70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95C0F-7877-4F21-AC18-B00C4FFD2F43}"/>
              </a:ext>
            </a:extLst>
          </p:cNvPr>
          <p:cNvSpPr txBox="1"/>
          <p:nvPr/>
        </p:nvSpPr>
        <p:spPr>
          <a:xfrm>
            <a:off x="8046775" y="574932"/>
            <a:ext cx="395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The first hackathon project presentation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3BAA15-8858-4268-BB9B-650D5FAE5177}"/>
              </a:ext>
            </a:extLst>
          </p:cNvPr>
          <p:cNvSpPr/>
          <p:nvPr/>
        </p:nvSpPr>
        <p:spPr>
          <a:xfrm>
            <a:off x="0" y="407619"/>
            <a:ext cx="1430767" cy="70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DFDBE4-1CCB-4EB3-8CC5-80BFB72E7625}"/>
              </a:ext>
            </a:extLst>
          </p:cNvPr>
          <p:cNvSpPr/>
          <p:nvPr/>
        </p:nvSpPr>
        <p:spPr>
          <a:xfrm>
            <a:off x="1463041" y="451822"/>
            <a:ext cx="332655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Team </a:t>
            </a:r>
            <a:r>
              <a:rPr lang="en-US" altLang="ko-KR" sz="2000" dirty="0" err="1">
                <a:latin typeface="Arial Black" panose="020B0A04020102020204" pitchFamily="34" charset="0"/>
              </a:rPr>
              <a:t>Amoogeona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first hackathon project presentation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C9367F2-F9C6-4339-9FA5-00E94FC59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97638"/>
              </p:ext>
            </p:extLst>
          </p:nvPr>
        </p:nvGraphicFramePr>
        <p:xfrm>
          <a:off x="8619117" y="1479409"/>
          <a:ext cx="3378611" cy="370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72">
                  <a:extLst>
                    <a:ext uri="{9D8B030D-6E8A-4147-A177-3AD203B41FA5}">
                      <a16:colId xmlns:a16="http://schemas.microsoft.com/office/drawing/2014/main" val="3771701884"/>
                    </a:ext>
                  </a:extLst>
                </a:gridCol>
                <a:gridCol w="3025639">
                  <a:extLst>
                    <a:ext uri="{9D8B030D-6E8A-4147-A177-3AD203B41FA5}">
                      <a16:colId xmlns:a16="http://schemas.microsoft.com/office/drawing/2014/main" val="192484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880017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When game starts, disable it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Enable; Initialize all data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8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Indicates how many chance(s) left. When it turns to zero, the game is over.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Indicates how much time left to guess.</a:t>
                      </a:r>
                      <a:r>
                        <a:rPr lang="ko-KR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When</a:t>
                      </a:r>
                      <a:r>
                        <a:rPr lang="ko-KR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turns to zero, the game is over.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9232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Shows the records of the number(s) that player typed so far. Descending time order.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6613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Shows a count corresponding to each logic.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Strikes = right </a:t>
                      </a: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wrong position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Balls = right </a:t>
                      </a: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correct position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 = 0 strike and 0 ball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4364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18BDBD0-9AF3-4BAE-B711-F546C3218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58380"/>
              </p:ext>
            </p:extLst>
          </p:nvPr>
        </p:nvGraphicFramePr>
        <p:xfrm>
          <a:off x="8619117" y="5234140"/>
          <a:ext cx="3378611" cy="142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22">
                  <a:extLst>
                    <a:ext uri="{9D8B030D-6E8A-4147-A177-3AD203B41FA5}">
                      <a16:colId xmlns:a16="http://schemas.microsoft.com/office/drawing/2014/main" val="3771701884"/>
                    </a:ext>
                  </a:extLst>
                </a:gridCol>
                <a:gridCol w="2902889">
                  <a:extLst>
                    <a:ext uri="{9D8B030D-6E8A-4147-A177-3AD203B41FA5}">
                      <a16:colId xmlns:a16="http://schemas.microsoft.com/office/drawing/2014/main" val="192484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Requirements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880017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Color codes : 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RGB : 127 127 127, RGB : 89 89 89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8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RGB : 216 12 232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3- 6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RGB : 46 114 240 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92323"/>
                  </a:ext>
                </a:extLst>
              </a:tr>
            </a:tbl>
          </a:graphicData>
        </a:graphic>
      </p:graphicFrame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3161593-BD05-4B31-BE49-1EE1519EC5A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632" y="1366684"/>
            <a:ext cx="8013291" cy="5171767"/>
            <a:chOff x="595684" y="1261242"/>
            <a:chExt cx="6668464" cy="4352542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9A536D-8899-4DF9-B233-39C45029D0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711482"/>
              <a:ext cx="6668463" cy="390230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252F850-0A49-4894-A37F-0096A9B2AF5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4" cy="4520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9E99D81-2A97-4E04-A097-6AD89F104835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66188" y="1520083"/>
              <a:ext cx="124181" cy="9485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EA405D-F4A9-4FDB-956B-C5ECA3920AEB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88656" y="1321203"/>
              <a:ext cx="81907" cy="8016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6B775D1-177F-4DE9-9453-C6CF4A9E746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47069" y="1467470"/>
              <a:ext cx="5645342" cy="2000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33EA1C5-E99E-416B-A4AE-DF0CFD7D6EAA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417" y="1511399"/>
              <a:ext cx="77944" cy="1122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id="{CC955F48-EE34-423C-A70E-3F0857FFD81A}"/>
                </a:ext>
              </a:extLst>
            </p:cNvPr>
            <p:cNvGrpSpPr/>
            <p:nvPr/>
          </p:nvGrpSpPr>
          <p:grpSpPr>
            <a:xfrm>
              <a:off x="700465" y="1494698"/>
              <a:ext cx="533719" cy="145628"/>
              <a:chOff x="700465" y="1494698"/>
              <a:chExt cx="533719" cy="145628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D983AFD-BE1B-4CBB-BDEC-BF3A6F5DED8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0465" y="1516743"/>
                <a:ext cx="126824" cy="10153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0B6F70B-4351-4A6B-B361-1023118181E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01270" y="1516743"/>
                <a:ext cx="126824" cy="10153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BCBF6B0-FD0B-497F-A800-1D505EEBB1D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02076" y="1494698"/>
                <a:ext cx="132108" cy="14562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6F6AB5-6E2B-4B56-9F35-77509058FFE4}"/>
              </a:ext>
            </a:extLst>
          </p:cNvPr>
          <p:cNvSpPr/>
          <p:nvPr/>
        </p:nvSpPr>
        <p:spPr>
          <a:xfrm>
            <a:off x="314632" y="1920249"/>
            <a:ext cx="8013291" cy="665312"/>
          </a:xfrm>
          <a:prstGeom prst="rect">
            <a:avLst/>
          </a:prstGeom>
          <a:solidFill>
            <a:srgbClr val="2E7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BF0B97F-ADCB-445A-99D4-7DFD7BAFE7E5}"/>
              </a:ext>
            </a:extLst>
          </p:cNvPr>
          <p:cNvSpPr/>
          <p:nvPr/>
        </p:nvSpPr>
        <p:spPr>
          <a:xfrm>
            <a:off x="314632" y="2580955"/>
            <a:ext cx="8013291" cy="39574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34A5A-223E-40A7-80FE-BF5B63ABF038}"/>
              </a:ext>
            </a:extLst>
          </p:cNvPr>
          <p:cNvSpPr txBox="1"/>
          <p:nvPr/>
        </p:nvSpPr>
        <p:spPr>
          <a:xfrm>
            <a:off x="1430767" y="4481023"/>
            <a:ext cx="206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have </a:t>
            </a:r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chance(s) left  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50A0E12-E002-4B24-AE63-02954D853876}"/>
              </a:ext>
            </a:extLst>
          </p:cNvPr>
          <p:cNvCxnSpPr/>
          <p:nvPr/>
        </p:nvCxnSpPr>
        <p:spPr>
          <a:xfrm>
            <a:off x="1279180" y="4796701"/>
            <a:ext cx="22702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E4005C-A470-43C8-B380-3B297C43D876}"/>
              </a:ext>
            </a:extLst>
          </p:cNvPr>
          <p:cNvSpPr txBox="1"/>
          <p:nvPr/>
        </p:nvSpPr>
        <p:spPr>
          <a:xfrm>
            <a:off x="4674129" y="4481023"/>
            <a:ext cx="2393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have </a:t>
            </a:r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01:23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second(s) left  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F2EC7DC-8909-4185-8AF9-E669C81324B1}"/>
              </a:ext>
            </a:extLst>
          </p:cNvPr>
          <p:cNvCxnSpPr>
            <a:cxnSpLocks/>
          </p:cNvCxnSpPr>
          <p:nvPr/>
        </p:nvCxnSpPr>
        <p:spPr>
          <a:xfrm>
            <a:off x="4522542" y="4796701"/>
            <a:ext cx="25448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Button">
            <a:extLst>
              <a:ext uri="{FF2B5EF4-FFF2-40B4-BE49-F238E27FC236}">
                <a16:creationId xmlns:a16="http://schemas.microsoft.com/office/drawing/2014/main" id="{199C4D13-AF88-4964-9BED-5E54B57644F7}"/>
              </a:ext>
            </a:extLst>
          </p:cNvPr>
          <p:cNvSpPr/>
          <p:nvPr/>
        </p:nvSpPr>
        <p:spPr>
          <a:xfrm>
            <a:off x="2546465" y="2810761"/>
            <a:ext cx="1563418" cy="400907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GAME START</a:t>
            </a: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B8B86E8B-C0DC-4B31-AD08-0C7AD029FB72}"/>
              </a:ext>
            </a:extLst>
          </p:cNvPr>
          <p:cNvSpPr/>
          <p:nvPr/>
        </p:nvSpPr>
        <p:spPr>
          <a:xfrm>
            <a:off x="4213033" y="2810761"/>
            <a:ext cx="1563418" cy="400907"/>
          </a:xfrm>
          <a:prstGeom prst="roundRect">
            <a:avLst>
              <a:gd name="adj" fmla="val 11182"/>
            </a:avLst>
          </a:prstGeom>
          <a:solidFill>
            <a:srgbClr val="D80C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45B96-8663-49CD-B40B-DBB9DDF8A607}"/>
              </a:ext>
            </a:extLst>
          </p:cNvPr>
          <p:cNvSpPr txBox="1"/>
          <p:nvPr/>
        </p:nvSpPr>
        <p:spPr>
          <a:xfrm>
            <a:off x="1430767" y="5026309"/>
            <a:ext cx="98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Record(s)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D8097-3F34-4601-8A47-F3F7BBE112AF}"/>
              </a:ext>
            </a:extLst>
          </p:cNvPr>
          <p:cNvSpPr/>
          <p:nvPr/>
        </p:nvSpPr>
        <p:spPr>
          <a:xfrm>
            <a:off x="1899075" y="5391306"/>
            <a:ext cx="259905" cy="259905"/>
          </a:xfrm>
          <a:prstGeom prst="ellipse">
            <a:avLst/>
          </a:prstGeom>
          <a:solidFill>
            <a:srgbClr val="2E7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6D8E8A9-39F9-49F3-A561-15924D1666C0}"/>
              </a:ext>
            </a:extLst>
          </p:cNvPr>
          <p:cNvSpPr/>
          <p:nvPr/>
        </p:nvSpPr>
        <p:spPr>
          <a:xfrm>
            <a:off x="1899075" y="5755581"/>
            <a:ext cx="259905" cy="259905"/>
          </a:xfrm>
          <a:prstGeom prst="ellipse">
            <a:avLst/>
          </a:prstGeom>
          <a:solidFill>
            <a:srgbClr val="2E7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D7C56DD-0D23-46E7-9E3D-DC1442635C83}"/>
              </a:ext>
            </a:extLst>
          </p:cNvPr>
          <p:cNvSpPr/>
          <p:nvPr/>
        </p:nvSpPr>
        <p:spPr>
          <a:xfrm>
            <a:off x="1899075" y="6119856"/>
            <a:ext cx="259905" cy="259905"/>
          </a:xfrm>
          <a:prstGeom prst="ellipse">
            <a:avLst/>
          </a:prstGeom>
          <a:solidFill>
            <a:srgbClr val="2E7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A2F3F-525C-4C7E-B087-7CB499AEFF4E}"/>
              </a:ext>
            </a:extLst>
          </p:cNvPr>
          <p:cNvSpPr txBox="1"/>
          <p:nvPr/>
        </p:nvSpPr>
        <p:spPr>
          <a:xfrm>
            <a:off x="2414312" y="5367369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2    5    3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C34D40-4E6D-45D5-92B3-EA94AB131678}"/>
              </a:ext>
            </a:extLst>
          </p:cNvPr>
          <p:cNvSpPr txBox="1"/>
          <p:nvPr/>
        </p:nvSpPr>
        <p:spPr>
          <a:xfrm>
            <a:off x="4213033" y="5366540"/>
            <a:ext cx="2088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Strike(s)               </a:t>
            </a:r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Ball(s)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EF8A7F-67EB-454C-BE88-9B6374167359}"/>
              </a:ext>
            </a:extLst>
          </p:cNvPr>
          <p:cNvSpPr txBox="1"/>
          <p:nvPr/>
        </p:nvSpPr>
        <p:spPr>
          <a:xfrm>
            <a:off x="2414312" y="5719834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1    5    4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DEBAA9-B985-401F-9B76-3D2440A60AA0}"/>
              </a:ext>
            </a:extLst>
          </p:cNvPr>
          <p:cNvSpPr txBox="1"/>
          <p:nvPr/>
        </p:nvSpPr>
        <p:spPr>
          <a:xfrm>
            <a:off x="2414312" y="6088845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2    9    3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B824E1-99CC-480F-971E-A85D5080FEC9}"/>
              </a:ext>
            </a:extLst>
          </p:cNvPr>
          <p:cNvSpPr txBox="1"/>
          <p:nvPr/>
        </p:nvSpPr>
        <p:spPr>
          <a:xfrm>
            <a:off x="4213033" y="6088016"/>
            <a:ext cx="2088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Strike(s)               </a:t>
            </a:r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Ball(s)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CACD04-550B-41C7-92BA-25853EFF7D34}"/>
              </a:ext>
            </a:extLst>
          </p:cNvPr>
          <p:cNvSpPr txBox="1"/>
          <p:nvPr/>
        </p:nvSpPr>
        <p:spPr>
          <a:xfrm>
            <a:off x="5066003" y="571900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FDD3A7E-5A55-4B20-93E4-565E89785FD1}"/>
              </a:ext>
            </a:extLst>
          </p:cNvPr>
          <p:cNvGrpSpPr/>
          <p:nvPr/>
        </p:nvGrpSpPr>
        <p:grpSpPr>
          <a:xfrm>
            <a:off x="7026602" y="2696302"/>
            <a:ext cx="1099371" cy="276999"/>
            <a:chOff x="7026602" y="3080083"/>
            <a:chExt cx="1099371" cy="27699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141D4A-4B29-4BB9-9764-96DB49A7E2CD}"/>
                </a:ext>
              </a:extLst>
            </p:cNvPr>
            <p:cNvSpPr txBox="1"/>
            <p:nvPr/>
          </p:nvSpPr>
          <p:spPr>
            <a:xfrm>
              <a:off x="7067413" y="3080083"/>
              <a:ext cx="10585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>
                  <a:solidFill>
                    <a:srgbClr val="FF0DA5"/>
                  </a:solidFill>
                </a:rPr>
                <a:t>HowToPlay</a:t>
              </a:r>
              <a:r>
                <a:rPr lang="en-US" altLang="ko-KR" sz="1200" b="1" i="1" dirty="0">
                  <a:solidFill>
                    <a:srgbClr val="FF0DA5"/>
                  </a:solidFill>
                </a:rPr>
                <a:t>?</a:t>
              </a:r>
              <a:endParaRPr lang="ko-KR" altLang="en-US" sz="1200" b="1" i="1" dirty="0">
                <a:solidFill>
                  <a:srgbClr val="FF0DA5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D25107A-D6DF-49E7-97ED-E5F551DEE721}"/>
                </a:ext>
              </a:extLst>
            </p:cNvPr>
            <p:cNvCxnSpPr>
              <a:cxnSpLocks/>
            </p:cNvCxnSpPr>
            <p:nvPr/>
          </p:nvCxnSpPr>
          <p:spPr>
            <a:xfrm>
              <a:off x="7026602" y="3347989"/>
              <a:ext cx="1099371" cy="0"/>
            </a:xfrm>
            <a:prstGeom prst="line">
              <a:avLst/>
            </a:prstGeom>
            <a:ln w="19050">
              <a:solidFill>
                <a:srgbClr val="FF0D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D1F00AC-5053-401A-89FC-05456A826942}"/>
              </a:ext>
            </a:extLst>
          </p:cNvPr>
          <p:cNvSpPr txBox="1"/>
          <p:nvPr/>
        </p:nvSpPr>
        <p:spPr>
          <a:xfrm>
            <a:off x="1293672" y="2065936"/>
            <a:ext cx="593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Welcome </a:t>
            </a:r>
            <a:r>
              <a:rPr lang="en-US" altLang="ko-KR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Amoogeona’s</a:t>
            </a:r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 Bulls and Cows Game</a:t>
            </a:r>
            <a:endParaRPr lang="ko-KR" alt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F8EE816-815F-4EB1-9904-A4767F6D196E}"/>
              </a:ext>
            </a:extLst>
          </p:cNvPr>
          <p:cNvSpPr/>
          <p:nvPr/>
        </p:nvSpPr>
        <p:spPr>
          <a:xfrm>
            <a:off x="2406447" y="2670109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C27D662-01C3-438E-AB82-44BE9DDC6D6F}"/>
              </a:ext>
            </a:extLst>
          </p:cNvPr>
          <p:cNvSpPr/>
          <p:nvPr/>
        </p:nvSpPr>
        <p:spPr>
          <a:xfrm>
            <a:off x="4109883" y="2713705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739D256-839C-452B-9FE5-2BA75D64A042}"/>
              </a:ext>
            </a:extLst>
          </p:cNvPr>
          <p:cNvSpPr/>
          <p:nvPr/>
        </p:nvSpPr>
        <p:spPr>
          <a:xfrm>
            <a:off x="2029027" y="4271145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A2CBC52-D5F9-4032-9409-73C2A0CC5914}"/>
              </a:ext>
            </a:extLst>
          </p:cNvPr>
          <p:cNvSpPr/>
          <p:nvPr/>
        </p:nvSpPr>
        <p:spPr>
          <a:xfrm>
            <a:off x="5224596" y="4288347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31B5642-0EAF-450A-ADC1-3113C777E540}"/>
              </a:ext>
            </a:extLst>
          </p:cNvPr>
          <p:cNvSpPr/>
          <p:nvPr/>
        </p:nvSpPr>
        <p:spPr>
          <a:xfrm>
            <a:off x="1293672" y="4937914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A3F89F7-C8B5-4327-B7A3-4230CF1A42D7}"/>
              </a:ext>
            </a:extLst>
          </p:cNvPr>
          <p:cNvSpPr/>
          <p:nvPr/>
        </p:nvSpPr>
        <p:spPr>
          <a:xfrm>
            <a:off x="4050635" y="5208556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CDF6795-121A-4EC2-894D-A1509FDA350C}"/>
              </a:ext>
            </a:extLst>
          </p:cNvPr>
          <p:cNvSpPr/>
          <p:nvPr/>
        </p:nvSpPr>
        <p:spPr>
          <a:xfrm>
            <a:off x="5395874" y="5208556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2D6D2DE-A6F5-416A-95EE-5384037AD3DE}"/>
              </a:ext>
            </a:extLst>
          </p:cNvPr>
          <p:cNvSpPr/>
          <p:nvPr/>
        </p:nvSpPr>
        <p:spPr>
          <a:xfrm>
            <a:off x="4795361" y="5716843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51" name="Input">
            <a:extLst>
              <a:ext uri="{FF2B5EF4-FFF2-40B4-BE49-F238E27FC236}">
                <a16:creationId xmlns:a16="http://schemas.microsoft.com/office/drawing/2014/main" id="{80F36A26-70FE-4471-8B81-31B392F13281}"/>
              </a:ext>
            </a:extLst>
          </p:cNvPr>
          <p:cNvSpPr/>
          <p:nvPr/>
        </p:nvSpPr>
        <p:spPr>
          <a:xfrm>
            <a:off x="2913006" y="3378508"/>
            <a:ext cx="2504700" cy="332149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38100">
            <a:solidFill>
              <a:srgbClr val="2E72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243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6537E5A-238E-4D58-9462-32359630D0DF}"/>
              </a:ext>
            </a:extLst>
          </p:cNvPr>
          <p:cNvSpPr/>
          <p:nvPr/>
        </p:nvSpPr>
        <p:spPr>
          <a:xfrm>
            <a:off x="8219777" y="2428404"/>
            <a:ext cx="112701" cy="4120387"/>
          </a:xfrm>
          <a:prstGeom prst="roundRect">
            <a:avLst>
              <a:gd name="adj" fmla="val 1921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3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32E3A2-F4A6-45F8-B86E-47568F6760DD}"/>
              </a:ext>
            </a:extLst>
          </p:cNvPr>
          <p:cNvSpPr/>
          <p:nvPr/>
        </p:nvSpPr>
        <p:spPr>
          <a:xfrm>
            <a:off x="6960197" y="407619"/>
            <a:ext cx="5231803" cy="70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95C0F-7877-4F21-AC18-B00C4FFD2F43}"/>
              </a:ext>
            </a:extLst>
          </p:cNvPr>
          <p:cNvSpPr txBox="1"/>
          <p:nvPr/>
        </p:nvSpPr>
        <p:spPr>
          <a:xfrm>
            <a:off x="8046775" y="574932"/>
            <a:ext cx="395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The first hackathon project presentation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3BAA15-8858-4268-BB9B-650D5FAE5177}"/>
              </a:ext>
            </a:extLst>
          </p:cNvPr>
          <p:cNvSpPr/>
          <p:nvPr/>
        </p:nvSpPr>
        <p:spPr>
          <a:xfrm>
            <a:off x="0" y="407619"/>
            <a:ext cx="1430767" cy="70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DFDBE4-1CCB-4EB3-8CC5-80BFB72E7625}"/>
              </a:ext>
            </a:extLst>
          </p:cNvPr>
          <p:cNvSpPr/>
          <p:nvPr/>
        </p:nvSpPr>
        <p:spPr>
          <a:xfrm>
            <a:off x="1463041" y="451822"/>
            <a:ext cx="332655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Team </a:t>
            </a:r>
            <a:r>
              <a:rPr lang="en-US" altLang="ko-KR" sz="2000" dirty="0" err="1">
                <a:latin typeface="Arial Black" panose="020B0A04020102020204" pitchFamily="34" charset="0"/>
              </a:rPr>
              <a:t>Amoogeona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first hackathon project presentation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C9367F2-F9C6-4339-9FA5-00E94FC59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47378"/>
              </p:ext>
            </p:extLst>
          </p:nvPr>
        </p:nvGraphicFramePr>
        <p:xfrm>
          <a:off x="8619117" y="1479409"/>
          <a:ext cx="3378611" cy="22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72">
                  <a:extLst>
                    <a:ext uri="{9D8B030D-6E8A-4147-A177-3AD203B41FA5}">
                      <a16:colId xmlns:a16="http://schemas.microsoft.com/office/drawing/2014/main" val="3771701884"/>
                    </a:ext>
                  </a:extLst>
                </a:gridCol>
                <a:gridCol w="3025639">
                  <a:extLst>
                    <a:ext uri="{9D8B030D-6E8A-4147-A177-3AD203B41FA5}">
                      <a16:colId xmlns:a16="http://schemas.microsoft.com/office/drawing/2014/main" val="192484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880017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Changes color when it goes less than 4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Changes color when it under 00:30s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8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9232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6613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43644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9630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18BDBD0-9AF3-4BAE-B711-F546C3218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68072"/>
              </p:ext>
            </p:extLst>
          </p:nvPr>
        </p:nvGraphicFramePr>
        <p:xfrm>
          <a:off x="8619117" y="4030783"/>
          <a:ext cx="3378611" cy="27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554">
                  <a:extLst>
                    <a:ext uri="{9D8B030D-6E8A-4147-A177-3AD203B41FA5}">
                      <a16:colId xmlns:a16="http://schemas.microsoft.com/office/drawing/2014/main" val="3771701884"/>
                    </a:ext>
                  </a:extLst>
                </a:gridCol>
                <a:gridCol w="2893057">
                  <a:extLst>
                    <a:ext uri="{9D8B030D-6E8A-4147-A177-3AD203B41FA5}">
                      <a16:colId xmlns:a16="http://schemas.microsoft.com/office/drawing/2014/main" val="192484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Requirements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880017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Color codes :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1, 2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255 13 165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8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Needs an array that accumulates  whenever the player sends guessing numbers.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9232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6613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43644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96307"/>
                  </a:ext>
                </a:extLst>
              </a:tr>
            </a:tbl>
          </a:graphicData>
        </a:graphic>
      </p:graphicFrame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3161593-BD05-4B31-BE49-1EE1519EC5A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632" y="1366684"/>
            <a:ext cx="8013291" cy="5171767"/>
            <a:chOff x="595684" y="1261242"/>
            <a:chExt cx="6668464" cy="4352542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9A536D-8899-4DF9-B233-39C45029D0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711482"/>
              <a:ext cx="6668463" cy="390230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252F850-0A49-4894-A37F-0096A9B2AF5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4" cy="4520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9E99D81-2A97-4E04-A097-6AD89F104835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66188" y="1520083"/>
              <a:ext cx="124181" cy="9485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EA405D-F4A9-4FDB-956B-C5ECA3920AEB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88656" y="1321203"/>
              <a:ext cx="81907" cy="8016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6B775D1-177F-4DE9-9453-C6CF4A9E746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47069" y="1467470"/>
              <a:ext cx="5645342" cy="2000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33EA1C5-E99E-416B-A4AE-DF0CFD7D6EAA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417" y="1511399"/>
              <a:ext cx="77944" cy="1122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id="{CC955F48-EE34-423C-A70E-3F0857FFD81A}"/>
                </a:ext>
              </a:extLst>
            </p:cNvPr>
            <p:cNvGrpSpPr/>
            <p:nvPr/>
          </p:nvGrpSpPr>
          <p:grpSpPr>
            <a:xfrm>
              <a:off x="700465" y="1494698"/>
              <a:ext cx="533719" cy="145628"/>
              <a:chOff x="700465" y="1494698"/>
              <a:chExt cx="533719" cy="145628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D983AFD-BE1B-4CBB-BDEC-BF3A6F5DED8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0465" y="1516743"/>
                <a:ext cx="126824" cy="10153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0B6F70B-4351-4A6B-B361-1023118181E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01270" y="1516743"/>
                <a:ext cx="126824" cy="10153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BCBF6B0-FD0B-497F-A800-1D505EEBB1D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02076" y="1494698"/>
                <a:ext cx="132108" cy="14562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6F6AB5-6E2B-4B56-9F35-77509058FFE4}"/>
              </a:ext>
            </a:extLst>
          </p:cNvPr>
          <p:cNvSpPr/>
          <p:nvPr/>
        </p:nvSpPr>
        <p:spPr>
          <a:xfrm>
            <a:off x="314632" y="1904560"/>
            <a:ext cx="8013291" cy="729579"/>
          </a:xfrm>
          <a:prstGeom prst="rect">
            <a:avLst/>
          </a:prstGeom>
          <a:solidFill>
            <a:srgbClr val="2E7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BF0B97F-ADCB-445A-99D4-7DFD7BAFE7E5}"/>
              </a:ext>
            </a:extLst>
          </p:cNvPr>
          <p:cNvSpPr/>
          <p:nvPr/>
        </p:nvSpPr>
        <p:spPr>
          <a:xfrm>
            <a:off x="314632" y="2634139"/>
            <a:ext cx="8013291" cy="3904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34A5A-223E-40A7-80FE-BF5B63ABF038}"/>
              </a:ext>
            </a:extLst>
          </p:cNvPr>
          <p:cNvSpPr txBox="1"/>
          <p:nvPr/>
        </p:nvSpPr>
        <p:spPr>
          <a:xfrm>
            <a:off x="1430767" y="4528366"/>
            <a:ext cx="206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have </a:t>
            </a:r>
            <a:r>
              <a:rPr lang="en-US" altLang="ko-KR" sz="1400" b="1" dirty="0">
                <a:solidFill>
                  <a:srgbClr val="FF0DA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chance(s) left  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50A0E12-E002-4B24-AE63-02954D853876}"/>
              </a:ext>
            </a:extLst>
          </p:cNvPr>
          <p:cNvCxnSpPr/>
          <p:nvPr/>
        </p:nvCxnSpPr>
        <p:spPr>
          <a:xfrm>
            <a:off x="1279180" y="4844044"/>
            <a:ext cx="22702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E4005C-A470-43C8-B380-3B297C43D876}"/>
              </a:ext>
            </a:extLst>
          </p:cNvPr>
          <p:cNvSpPr txBox="1"/>
          <p:nvPr/>
        </p:nvSpPr>
        <p:spPr>
          <a:xfrm>
            <a:off x="4674129" y="4528366"/>
            <a:ext cx="2393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have </a:t>
            </a:r>
            <a:r>
              <a:rPr lang="en-US" altLang="ko-KR" sz="1400" b="1" dirty="0">
                <a:solidFill>
                  <a:srgbClr val="FF0DA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00:29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second(s) left  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F2EC7DC-8909-4185-8AF9-E669C81324B1}"/>
              </a:ext>
            </a:extLst>
          </p:cNvPr>
          <p:cNvCxnSpPr>
            <a:cxnSpLocks/>
          </p:cNvCxnSpPr>
          <p:nvPr/>
        </p:nvCxnSpPr>
        <p:spPr>
          <a:xfrm>
            <a:off x="4522542" y="4844044"/>
            <a:ext cx="25448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Button">
            <a:extLst>
              <a:ext uri="{FF2B5EF4-FFF2-40B4-BE49-F238E27FC236}">
                <a16:creationId xmlns:a16="http://schemas.microsoft.com/office/drawing/2014/main" id="{199C4D13-AF88-4964-9BED-5E54B57644F7}"/>
              </a:ext>
            </a:extLst>
          </p:cNvPr>
          <p:cNvSpPr/>
          <p:nvPr/>
        </p:nvSpPr>
        <p:spPr>
          <a:xfrm>
            <a:off x="2546465" y="2878695"/>
            <a:ext cx="1563418" cy="400907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GAME START</a:t>
            </a: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B8B86E8B-C0DC-4B31-AD08-0C7AD029FB72}"/>
              </a:ext>
            </a:extLst>
          </p:cNvPr>
          <p:cNvSpPr/>
          <p:nvPr/>
        </p:nvSpPr>
        <p:spPr>
          <a:xfrm>
            <a:off x="4213033" y="2878695"/>
            <a:ext cx="1563418" cy="400907"/>
          </a:xfrm>
          <a:prstGeom prst="roundRect">
            <a:avLst>
              <a:gd name="adj" fmla="val 11182"/>
            </a:avLst>
          </a:prstGeom>
          <a:solidFill>
            <a:srgbClr val="D80C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45B96-8663-49CD-B40B-DBB9DDF8A607}"/>
              </a:ext>
            </a:extLst>
          </p:cNvPr>
          <p:cNvSpPr txBox="1"/>
          <p:nvPr/>
        </p:nvSpPr>
        <p:spPr>
          <a:xfrm>
            <a:off x="1430767" y="5073651"/>
            <a:ext cx="98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Record(s)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D8097-3F34-4601-8A47-F3F7BBE112AF}"/>
              </a:ext>
            </a:extLst>
          </p:cNvPr>
          <p:cNvSpPr/>
          <p:nvPr/>
        </p:nvSpPr>
        <p:spPr>
          <a:xfrm>
            <a:off x="1899075" y="5438648"/>
            <a:ext cx="259905" cy="259905"/>
          </a:xfrm>
          <a:prstGeom prst="ellipse">
            <a:avLst/>
          </a:prstGeom>
          <a:solidFill>
            <a:srgbClr val="2E7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6D8E8A9-39F9-49F3-A561-15924D1666C0}"/>
              </a:ext>
            </a:extLst>
          </p:cNvPr>
          <p:cNvSpPr/>
          <p:nvPr/>
        </p:nvSpPr>
        <p:spPr>
          <a:xfrm>
            <a:off x="1899075" y="5802923"/>
            <a:ext cx="259905" cy="259905"/>
          </a:xfrm>
          <a:prstGeom prst="ellipse">
            <a:avLst/>
          </a:prstGeom>
          <a:solidFill>
            <a:srgbClr val="2E7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D7C56DD-0D23-46E7-9E3D-DC1442635C83}"/>
              </a:ext>
            </a:extLst>
          </p:cNvPr>
          <p:cNvSpPr/>
          <p:nvPr/>
        </p:nvSpPr>
        <p:spPr>
          <a:xfrm>
            <a:off x="1899075" y="6167198"/>
            <a:ext cx="259905" cy="259905"/>
          </a:xfrm>
          <a:prstGeom prst="ellipse">
            <a:avLst/>
          </a:prstGeom>
          <a:solidFill>
            <a:srgbClr val="2E7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A2F3F-525C-4C7E-B087-7CB499AEFF4E}"/>
              </a:ext>
            </a:extLst>
          </p:cNvPr>
          <p:cNvSpPr txBox="1"/>
          <p:nvPr/>
        </p:nvSpPr>
        <p:spPr>
          <a:xfrm>
            <a:off x="2414312" y="5414711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2    5    3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C34D40-4E6D-45D5-92B3-EA94AB131678}"/>
              </a:ext>
            </a:extLst>
          </p:cNvPr>
          <p:cNvSpPr txBox="1"/>
          <p:nvPr/>
        </p:nvSpPr>
        <p:spPr>
          <a:xfrm>
            <a:off x="4213033" y="5413882"/>
            <a:ext cx="2088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Strike(s)               </a:t>
            </a:r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Ball(s)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EF8A7F-67EB-454C-BE88-9B6374167359}"/>
              </a:ext>
            </a:extLst>
          </p:cNvPr>
          <p:cNvSpPr txBox="1"/>
          <p:nvPr/>
        </p:nvSpPr>
        <p:spPr>
          <a:xfrm>
            <a:off x="2414312" y="5767176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1    5    4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DEBAA9-B985-401F-9B76-3D2440A60AA0}"/>
              </a:ext>
            </a:extLst>
          </p:cNvPr>
          <p:cNvSpPr txBox="1"/>
          <p:nvPr/>
        </p:nvSpPr>
        <p:spPr>
          <a:xfrm>
            <a:off x="2414312" y="6136187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2    9    3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B824E1-99CC-480F-971E-A85D5080FEC9}"/>
              </a:ext>
            </a:extLst>
          </p:cNvPr>
          <p:cNvSpPr txBox="1"/>
          <p:nvPr/>
        </p:nvSpPr>
        <p:spPr>
          <a:xfrm>
            <a:off x="4213033" y="6135358"/>
            <a:ext cx="2088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Strike(s)               </a:t>
            </a:r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Ball(s)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CACD04-550B-41C7-92BA-25853EFF7D34}"/>
              </a:ext>
            </a:extLst>
          </p:cNvPr>
          <p:cNvSpPr txBox="1"/>
          <p:nvPr/>
        </p:nvSpPr>
        <p:spPr>
          <a:xfrm>
            <a:off x="5066003" y="5766347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738F4D-2BD6-4DA6-9722-DBD6F8A853D4}"/>
              </a:ext>
            </a:extLst>
          </p:cNvPr>
          <p:cNvGrpSpPr/>
          <p:nvPr/>
        </p:nvGrpSpPr>
        <p:grpSpPr>
          <a:xfrm>
            <a:off x="7026602" y="2784432"/>
            <a:ext cx="1099371" cy="276999"/>
            <a:chOff x="7026602" y="3080083"/>
            <a:chExt cx="1099371" cy="27699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5CDF6A-D6F5-47A8-8834-55C7AD6FB75F}"/>
                </a:ext>
              </a:extLst>
            </p:cNvPr>
            <p:cNvSpPr txBox="1"/>
            <p:nvPr/>
          </p:nvSpPr>
          <p:spPr>
            <a:xfrm>
              <a:off x="7067413" y="3080083"/>
              <a:ext cx="10585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>
                  <a:solidFill>
                    <a:srgbClr val="FF0DA5"/>
                  </a:solidFill>
                </a:rPr>
                <a:t>HowToPlay</a:t>
              </a:r>
              <a:r>
                <a:rPr lang="en-US" altLang="ko-KR" sz="1200" b="1" i="1" dirty="0">
                  <a:solidFill>
                    <a:srgbClr val="FF0DA5"/>
                  </a:solidFill>
                </a:rPr>
                <a:t>?</a:t>
              </a:r>
              <a:endParaRPr lang="ko-KR" altLang="en-US" sz="1200" b="1" i="1" dirty="0">
                <a:solidFill>
                  <a:srgbClr val="FF0DA5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47B2FDC-F57D-4209-AEED-F2C18A1F542C}"/>
                </a:ext>
              </a:extLst>
            </p:cNvPr>
            <p:cNvCxnSpPr>
              <a:cxnSpLocks/>
            </p:cNvCxnSpPr>
            <p:nvPr/>
          </p:nvCxnSpPr>
          <p:spPr>
            <a:xfrm>
              <a:off x="7026602" y="3347989"/>
              <a:ext cx="1099371" cy="0"/>
            </a:xfrm>
            <a:prstGeom prst="line">
              <a:avLst/>
            </a:prstGeom>
            <a:ln w="19050">
              <a:solidFill>
                <a:srgbClr val="FF0D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78BF114-2732-496E-9CFD-2DD33DE21602}"/>
              </a:ext>
            </a:extLst>
          </p:cNvPr>
          <p:cNvSpPr txBox="1"/>
          <p:nvPr/>
        </p:nvSpPr>
        <p:spPr>
          <a:xfrm>
            <a:off x="1293672" y="2114514"/>
            <a:ext cx="593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Welcome </a:t>
            </a:r>
            <a:r>
              <a:rPr lang="en-US" altLang="ko-KR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Amoogeona’s</a:t>
            </a:r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 Bulls and Cows Game</a:t>
            </a:r>
            <a:endParaRPr lang="ko-KR" alt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9CDEA80-9ADC-43BF-AB2C-5587211AD242}"/>
              </a:ext>
            </a:extLst>
          </p:cNvPr>
          <p:cNvSpPr/>
          <p:nvPr/>
        </p:nvSpPr>
        <p:spPr>
          <a:xfrm>
            <a:off x="2029027" y="4306914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A30ADE1-DC1F-4EB1-8BD6-16F12560013C}"/>
              </a:ext>
            </a:extLst>
          </p:cNvPr>
          <p:cNvSpPr/>
          <p:nvPr/>
        </p:nvSpPr>
        <p:spPr>
          <a:xfrm>
            <a:off x="5224596" y="4324116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5010820-ADE7-44E4-8E55-F3AC93FD3BA3}"/>
              </a:ext>
            </a:extLst>
          </p:cNvPr>
          <p:cNvSpPr/>
          <p:nvPr/>
        </p:nvSpPr>
        <p:spPr>
          <a:xfrm>
            <a:off x="1205182" y="5076251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5" name="Input">
            <a:extLst>
              <a:ext uri="{FF2B5EF4-FFF2-40B4-BE49-F238E27FC236}">
                <a16:creationId xmlns:a16="http://schemas.microsoft.com/office/drawing/2014/main" id="{0F1068FA-8E10-421C-901F-D0AF4378B479}"/>
              </a:ext>
            </a:extLst>
          </p:cNvPr>
          <p:cNvSpPr/>
          <p:nvPr/>
        </p:nvSpPr>
        <p:spPr>
          <a:xfrm>
            <a:off x="2913005" y="3466638"/>
            <a:ext cx="2618189" cy="332149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3 digits numbers from 0 to 9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3C2F876-126D-4C5C-BAD3-9F3790869DF9}"/>
              </a:ext>
            </a:extLst>
          </p:cNvPr>
          <p:cNvSpPr/>
          <p:nvPr/>
        </p:nvSpPr>
        <p:spPr>
          <a:xfrm>
            <a:off x="8219777" y="2428404"/>
            <a:ext cx="112701" cy="4120387"/>
          </a:xfrm>
          <a:prstGeom prst="roundRect">
            <a:avLst>
              <a:gd name="adj" fmla="val 1921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5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32E3A2-F4A6-45F8-B86E-47568F6760DD}"/>
              </a:ext>
            </a:extLst>
          </p:cNvPr>
          <p:cNvSpPr/>
          <p:nvPr/>
        </p:nvSpPr>
        <p:spPr>
          <a:xfrm>
            <a:off x="6960197" y="407619"/>
            <a:ext cx="5231803" cy="70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95C0F-7877-4F21-AC18-B00C4FFD2F43}"/>
              </a:ext>
            </a:extLst>
          </p:cNvPr>
          <p:cNvSpPr txBox="1"/>
          <p:nvPr/>
        </p:nvSpPr>
        <p:spPr>
          <a:xfrm>
            <a:off x="8046775" y="574932"/>
            <a:ext cx="395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The first hackathon project presentation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3BAA15-8858-4268-BB9B-650D5FAE5177}"/>
              </a:ext>
            </a:extLst>
          </p:cNvPr>
          <p:cNvSpPr/>
          <p:nvPr/>
        </p:nvSpPr>
        <p:spPr>
          <a:xfrm>
            <a:off x="0" y="407619"/>
            <a:ext cx="1430767" cy="70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DFDBE4-1CCB-4EB3-8CC5-80BFB72E7625}"/>
              </a:ext>
            </a:extLst>
          </p:cNvPr>
          <p:cNvSpPr/>
          <p:nvPr/>
        </p:nvSpPr>
        <p:spPr>
          <a:xfrm>
            <a:off x="1463041" y="451822"/>
            <a:ext cx="332655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Team </a:t>
            </a:r>
            <a:r>
              <a:rPr lang="en-US" altLang="ko-KR" sz="2000" dirty="0" err="1">
                <a:latin typeface="Arial Black" panose="020B0A04020102020204" pitchFamily="34" charset="0"/>
              </a:rPr>
              <a:t>Amoogeona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first hackathon project presentation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C9367F2-F9C6-4339-9FA5-00E94FC59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13499"/>
              </p:ext>
            </p:extLst>
          </p:nvPr>
        </p:nvGraphicFramePr>
        <p:xfrm>
          <a:off x="8619117" y="1479409"/>
          <a:ext cx="3378611" cy="242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72">
                  <a:extLst>
                    <a:ext uri="{9D8B030D-6E8A-4147-A177-3AD203B41FA5}">
                      <a16:colId xmlns:a16="http://schemas.microsoft.com/office/drawing/2014/main" val="3771701884"/>
                    </a:ext>
                  </a:extLst>
                </a:gridCol>
                <a:gridCol w="3025639">
                  <a:extLst>
                    <a:ext uri="{9D8B030D-6E8A-4147-A177-3AD203B41FA5}">
                      <a16:colId xmlns:a16="http://schemas.microsoft.com/office/drawing/2014/main" val="192484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880017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Starts a new game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Shows when player wins its game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8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Indicates how many chance(s) player used to win current game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Indicates how many time player sent from start of current game to end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9232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6613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4364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18BDBD0-9AF3-4BAE-B711-F546C3218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84292"/>
              </p:ext>
            </p:extLst>
          </p:nvPr>
        </p:nvGraphicFramePr>
        <p:xfrm>
          <a:off x="8619117" y="4030783"/>
          <a:ext cx="3378611" cy="24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72">
                  <a:extLst>
                    <a:ext uri="{9D8B030D-6E8A-4147-A177-3AD203B41FA5}">
                      <a16:colId xmlns:a16="http://schemas.microsoft.com/office/drawing/2014/main" val="3771701884"/>
                    </a:ext>
                  </a:extLst>
                </a:gridCol>
                <a:gridCol w="3025639">
                  <a:extLst>
                    <a:ext uri="{9D8B030D-6E8A-4147-A177-3AD203B41FA5}">
                      <a16:colId xmlns:a16="http://schemas.microsoft.com/office/drawing/2014/main" val="192484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Requirements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880017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Enable it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Disable it 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8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Changes color and shows it if player gets 3 strikes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9232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6613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43644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96307"/>
                  </a:ext>
                </a:extLst>
              </a:tr>
            </a:tbl>
          </a:graphicData>
        </a:graphic>
      </p:graphicFrame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3161593-BD05-4B31-BE49-1EE1519EC5A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632" y="1366684"/>
            <a:ext cx="8013291" cy="5171767"/>
            <a:chOff x="595684" y="1261242"/>
            <a:chExt cx="6668464" cy="4352542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9A536D-8899-4DF9-B233-39C45029D0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711482"/>
              <a:ext cx="6668463" cy="390230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252F850-0A49-4894-A37F-0096A9B2AF5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4" cy="4520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9E99D81-2A97-4E04-A097-6AD89F104835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66188" y="1520083"/>
              <a:ext cx="124181" cy="9485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EA405D-F4A9-4FDB-956B-C5ECA3920AEB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88656" y="1321203"/>
              <a:ext cx="81907" cy="8016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6B775D1-177F-4DE9-9453-C6CF4A9E746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47069" y="1467470"/>
              <a:ext cx="5645342" cy="2000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33EA1C5-E99E-416B-A4AE-DF0CFD7D6EAA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417" y="1511399"/>
              <a:ext cx="77944" cy="1122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id="{CC955F48-EE34-423C-A70E-3F0857FFD81A}"/>
                </a:ext>
              </a:extLst>
            </p:cNvPr>
            <p:cNvGrpSpPr/>
            <p:nvPr/>
          </p:nvGrpSpPr>
          <p:grpSpPr>
            <a:xfrm>
              <a:off x="700465" y="1494698"/>
              <a:ext cx="533719" cy="145628"/>
              <a:chOff x="700465" y="1494698"/>
              <a:chExt cx="533719" cy="145628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D983AFD-BE1B-4CBB-BDEC-BF3A6F5DED8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0465" y="1516743"/>
                <a:ext cx="126824" cy="10153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0B6F70B-4351-4A6B-B361-1023118181E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01270" y="1516743"/>
                <a:ext cx="126824" cy="10153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BCBF6B0-FD0B-497F-A800-1D505EEBB1D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02076" y="1494698"/>
                <a:ext cx="132108" cy="14562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6F6AB5-6E2B-4B56-9F35-77509058FFE4}"/>
              </a:ext>
            </a:extLst>
          </p:cNvPr>
          <p:cNvSpPr/>
          <p:nvPr/>
        </p:nvSpPr>
        <p:spPr>
          <a:xfrm>
            <a:off x="314632" y="1891326"/>
            <a:ext cx="8013291" cy="661932"/>
          </a:xfrm>
          <a:prstGeom prst="rect">
            <a:avLst/>
          </a:prstGeom>
          <a:solidFill>
            <a:srgbClr val="2E7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BF0B97F-ADCB-445A-99D4-7DFD7BAFE7E5}"/>
              </a:ext>
            </a:extLst>
          </p:cNvPr>
          <p:cNvSpPr/>
          <p:nvPr/>
        </p:nvSpPr>
        <p:spPr>
          <a:xfrm>
            <a:off x="314632" y="2532836"/>
            <a:ext cx="8013291" cy="40159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34A5A-223E-40A7-80FE-BF5B63ABF038}"/>
              </a:ext>
            </a:extLst>
          </p:cNvPr>
          <p:cNvSpPr txBox="1"/>
          <p:nvPr/>
        </p:nvSpPr>
        <p:spPr>
          <a:xfrm>
            <a:off x="1430767" y="4563863"/>
            <a:ext cx="206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have </a:t>
            </a:r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chance(s) left  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50A0E12-E002-4B24-AE63-02954D853876}"/>
              </a:ext>
            </a:extLst>
          </p:cNvPr>
          <p:cNvCxnSpPr/>
          <p:nvPr/>
        </p:nvCxnSpPr>
        <p:spPr>
          <a:xfrm>
            <a:off x="1279180" y="4879541"/>
            <a:ext cx="22702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E4005C-A470-43C8-B380-3B297C43D876}"/>
              </a:ext>
            </a:extLst>
          </p:cNvPr>
          <p:cNvSpPr txBox="1"/>
          <p:nvPr/>
        </p:nvSpPr>
        <p:spPr>
          <a:xfrm>
            <a:off x="4674129" y="4563863"/>
            <a:ext cx="2393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have </a:t>
            </a:r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01:23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second(s) left  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F2EC7DC-8909-4185-8AF9-E669C81324B1}"/>
              </a:ext>
            </a:extLst>
          </p:cNvPr>
          <p:cNvCxnSpPr>
            <a:cxnSpLocks/>
          </p:cNvCxnSpPr>
          <p:nvPr/>
        </p:nvCxnSpPr>
        <p:spPr>
          <a:xfrm>
            <a:off x="4522542" y="4879541"/>
            <a:ext cx="25448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Button">
            <a:extLst>
              <a:ext uri="{FF2B5EF4-FFF2-40B4-BE49-F238E27FC236}">
                <a16:creationId xmlns:a16="http://schemas.microsoft.com/office/drawing/2014/main" id="{199C4D13-AF88-4964-9BED-5E54B57644F7}"/>
              </a:ext>
            </a:extLst>
          </p:cNvPr>
          <p:cNvSpPr/>
          <p:nvPr/>
        </p:nvSpPr>
        <p:spPr>
          <a:xfrm>
            <a:off x="2546465" y="2789978"/>
            <a:ext cx="1563418" cy="400907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GAME START</a:t>
            </a: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B8B86E8B-C0DC-4B31-AD08-0C7AD029FB72}"/>
              </a:ext>
            </a:extLst>
          </p:cNvPr>
          <p:cNvSpPr/>
          <p:nvPr/>
        </p:nvSpPr>
        <p:spPr>
          <a:xfrm>
            <a:off x="4213033" y="2789978"/>
            <a:ext cx="1563418" cy="400907"/>
          </a:xfrm>
          <a:prstGeom prst="roundRect">
            <a:avLst>
              <a:gd name="adj" fmla="val 11182"/>
            </a:avLst>
          </a:prstGeom>
          <a:solidFill>
            <a:srgbClr val="D80C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45B96-8663-49CD-B40B-DBB9DDF8A607}"/>
              </a:ext>
            </a:extLst>
          </p:cNvPr>
          <p:cNvSpPr txBox="1"/>
          <p:nvPr/>
        </p:nvSpPr>
        <p:spPr>
          <a:xfrm>
            <a:off x="1430767" y="5051274"/>
            <a:ext cx="98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Record(s)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D8097-3F34-4601-8A47-F3F7BBE112AF}"/>
              </a:ext>
            </a:extLst>
          </p:cNvPr>
          <p:cNvSpPr/>
          <p:nvPr/>
        </p:nvSpPr>
        <p:spPr>
          <a:xfrm>
            <a:off x="1899075" y="5416271"/>
            <a:ext cx="259905" cy="259905"/>
          </a:xfrm>
          <a:prstGeom prst="ellipse">
            <a:avLst/>
          </a:prstGeom>
          <a:solidFill>
            <a:srgbClr val="2E7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6D8E8A9-39F9-49F3-A561-15924D1666C0}"/>
              </a:ext>
            </a:extLst>
          </p:cNvPr>
          <p:cNvSpPr/>
          <p:nvPr/>
        </p:nvSpPr>
        <p:spPr>
          <a:xfrm>
            <a:off x="1899075" y="5780546"/>
            <a:ext cx="259905" cy="259905"/>
          </a:xfrm>
          <a:prstGeom prst="ellipse">
            <a:avLst/>
          </a:prstGeom>
          <a:solidFill>
            <a:srgbClr val="2E7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D7C56DD-0D23-46E7-9E3D-DC1442635C83}"/>
              </a:ext>
            </a:extLst>
          </p:cNvPr>
          <p:cNvSpPr/>
          <p:nvPr/>
        </p:nvSpPr>
        <p:spPr>
          <a:xfrm>
            <a:off x="1899075" y="6144821"/>
            <a:ext cx="259905" cy="259905"/>
          </a:xfrm>
          <a:prstGeom prst="ellipse">
            <a:avLst/>
          </a:prstGeom>
          <a:solidFill>
            <a:srgbClr val="2E7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A2F3F-525C-4C7E-B087-7CB499AEFF4E}"/>
              </a:ext>
            </a:extLst>
          </p:cNvPr>
          <p:cNvSpPr txBox="1"/>
          <p:nvPr/>
        </p:nvSpPr>
        <p:spPr>
          <a:xfrm>
            <a:off x="2414312" y="5392334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DA5"/>
                </a:solidFill>
              </a:rPr>
              <a:t>2    5    3</a:t>
            </a:r>
            <a:endParaRPr lang="ko-KR" altLang="en-US" sz="1400" b="1" dirty="0">
              <a:solidFill>
                <a:srgbClr val="FF0DA5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C34D40-4E6D-45D5-92B3-EA94AB131678}"/>
              </a:ext>
            </a:extLst>
          </p:cNvPr>
          <p:cNvSpPr txBox="1"/>
          <p:nvPr/>
        </p:nvSpPr>
        <p:spPr>
          <a:xfrm>
            <a:off x="4213033" y="5391505"/>
            <a:ext cx="2088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Strike(s)               </a:t>
            </a:r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Ball(s)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EF8A7F-67EB-454C-BE88-9B6374167359}"/>
              </a:ext>
            </a:extLst>
          </p:cNvPr>
          <p:cNvSpPr txBox="1"/>
          <p:nvPr/>
        </p:nvSpPr>
        <p:spPr>
          <a:xfrm>
            <a:off x="2414312" y="5744799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1    5    4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DEBAA9-B985-401F-9B76-3D2440A60AA0}"/>
              </a:ext>
            </a:extLst>
          </p:cNvPr>
          <p:cNvSpPr txBox="1"/>
          <p:nvPr/>
        </p:nvSpPr>
        <p:spPr>
          <a:xfrm>
            <a:off x="2414312" y="6113810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2    9    3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B824E1-99CC-480F-971E-A85D5080FEC9}"/>
              </a:ext>
            </a:extLst>
          </p:cNvPr>
          <p:cNvSpPr txBox="1"/>
          <p:nvPr/>
        </p:nvSpPr>
        <p:spPr>
          <a:xfrm>
            <a:off x="4213033" y="6112981"/>
            <a:ext cx="2088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Strike(s)               </a:t>
            </a:r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Ball(s)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CACD04-550B-41C7-92BA-25853EFF7D34}"/>
              </a:ext>
            </a:extLst>
          </p:cNvPr>
          <p:cNvSpPr txBox="1"/>
          <p:nvPr/>
        </p:nvSpPr>
        <p:spPr>
          <a:xfrm>
            <a:off x="5066003" y="5743970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FDD3A7E-5A55-4B20-93E4-565E89785FD1}"/>
              </a:ext>
            </a:extLst>
          </p:cNvPr>
          <p:cNvGrpSpPr/>
          <p:nvPr/>
        </p:nvGrpSpPr>
        <p:grpSpPr>
          <a:xfrm>
            <a:off x="7026602" y="2675519"/>
            <a:ext cx="1099371" cy="276999"/>
            <a:chOff x="7026602" y="3080083"/>
            <a:chExt cx="1099371" cy="27699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141D4A-4B29-4BB9-9764-96DB49A7E2CD}"/>
                </a:ext>
              </a:extLst>
            </p:cNvPr>
            <p:cNvSpPr txBox="1"/>
            <p:nvPr/>
          </p:nvSpPr>
          <p:spPr>
            <a:xfrm>
              <a:off x="7067413" y="3080083"/>
              <a:ext cx="10585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>
                  <a:solidFill>
                    <a:srgbClr val="FF0DA5"/>
                  </a:solidFill>
                </a:rPr>
                <a:t>HowToPlay</a:t>
              </a:r>
              <a:r>
                <a:rPr lang="en-US" altLang="ko-KR" sz="1200" b="1" i="1" dirty="0">
                  <a:solidFill>
                    <a:srgbClr val="FF0DA5"/>
                  </a:solidFill>
                </a:rPr>
                <a:t>?</a:t>
              </a:r>
              <a:endParaRPr lang="ko-KR" altLang="en-US" sz="1200" b="1" i="1" dirty="0">
                <a:solidFill>
                  <a:srgbClr val="FF0DA5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D25107A-D6DF-49E7-97ED-E5F551DEE721}"/>
                </a:ext>
              </a:extLst>
            </p:cNvPr>
            <p:cNvCxnSpPr>
              <a:cxnSpLocks/>
            </p:cNvCxnSpPr>
            <p:nvPr/>
          </p:nvCxnSpPr>
          <p:spPr>
            <a:xfrm>
              <a:off x="7026602" y="3347989"/>
              <a:ext cx="1099371" cy="0"/>
            </a:xfrm>
            <a:prstGeom prst="line">
              <a:avLst/>
            </a:prstGeom>
            <a:ln w="19050">
              <a:solidFill>
                <a:srgbClr val="FF0D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D1F00AC-5053-401A-89FC-05456A826942}"/>
              </a:ext>
            </a:extLst>
          </p:cNvPr>
          <p:cNvSpPr txBox="1"/>
          <p:nvPr/>
        </p:nvSpPr>
        <p:spPr>
          <a:xfrm>
            <a:off x="1293672" y="2033633"/>
            <a:ext cx="593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Welcome </a:t>
            </a:r>
            <a:r>
              <a:rPr lang="en-US" altLang="ko-KR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Amoogeona’s</a:t>
            </a:r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 Bulls and Cows Game</a:t>
            </a:r>
            <a:endParaRPr lang="ko-KR" alt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F9231-E36F-473A-A5BE-2504413B2713}"/>
              </a:ext>
            </a:extLst>
          </p:cNvPr>
          <p:cNvSpPr txBox="1"/>
          <p:nvPr/>
        </p:nvSpPr>
        <p:spPr>
          <a:xfrm>
            <a:off x="3285549" y="3724470"/>
            <a:ext cx="170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rial Black" panose="020B0A04020102020204" pitchFamily="34" charset="0"/>
              </a:rPr>
              <a:t>YOU WIN !!</a:t>
            </a:r>
            <a:endParaRPr lang="ko-KR" alt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8BE6DE-C54F-4C8F-9C3B-66C77FA9A398}"/>
              </a:ext>
            </a:extLst>
          </p:cNvPr>
          <p:cNvSpPr txBox="1"/>
          <p:nvPr/>
        </p:nvSpPr>
        <p:spPr>
          <a:xfrm>
            <a:off x="2705372" y="4058711"/>
            <a:ext cx="3115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altLang="ko-KR" sz="16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chance(s)     Play time </a:t>
            </a:r>
            <a:r>
              <a:rPr lang="en-US" altLang="ko-KR" sz="16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04:32</a:t>
            </a:r>
            <a:endParaRPr lang="ko-KR" altLang="en-US" sz="1600" b="1" dirty="0">
              <a:solidFill>
                <a:srgbClr val="2E72F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4485DFA-BD59-43A8-9DFA-828F2923A0C4}"/>
              </a:ext>
            </a:extLst>
          </p:cNvPr>
          <p:cNvSpPr/>
          <p:nvPr/>
        </p:nvSpPr>
        <p:spPr>
          <a:xfrm>
            <a:off x="8219777" y="2428404"/>
            <a:ext cx="112701" cy="4120387"/>
          </a:xfrm>
          <a:prstGeom prst="roundRect">
            <a:avLst>
              <a:gd name="adj" fmla="val 1921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A91F81BA-F987-4D59-8BF9-9C54FCD6EBDC}"/>
              </a:ext>
            </a:extLst>
          </p:cNvPr>
          <p:cNvSpPr/>
          <p:nvPr/>
        </p:nvSpPr>
        <p:spPr>
          <a:xfrm>
            <a:off x="2546465" y="2789978"/>
            <a:ext cx="1563418" cy="400907"/>
          </a:xfrm>
          <a:prstGeom prst="roundRect">
            <a:avLst>
              <a:gd name="adj" fmla="val 11182"/>
            </a:avLst>
          </a:prstGeom>
          <a:solidFill>
            <a:srgbClr val="A7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GAME START</a:t>
            </a: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1147E989-5880-4F52-8123-029C67BD6391}"/>
              </a:ext>
            </a:extLst>
          </p:cNvPr>
          <p:cNvSpPr/>
          <p:nvPr/>
        </p:nvSpPr>
        <p:spPr>
          <a:xfrm>
            <a:off x="4213033" y="2789978"/>
            <a:ext cx="1563418" cy="400907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GAME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DA5B408-9713-4865-8BA0-162F99E099A3}"/>
              </a:ext>
            </a:extLst>
          </p:cNvPr>
          <p:cNvSpPr/>
          <p:nvPr/>
        </p:nvSpPr>
        <p:spPr>
          <a:xfrm>
            <a:off x="3010352" y="3915172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BB2AACB-56C0-4C89-929D-9598DA9E8A7E}"/>
              </a:ext>
            </a:extLst>
          </p:cNvPr>
          <p:cNvSpPr/>
          <p:nvPr/>
        </p:nvSpPr>
        <p:spPr>
          <a:xfrm>
            <a:off x="5009452" y="3901542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FDACBB7-3529-477B-85A8-6BAADFD3268D}"/>
              </a:ext>
            </a:extLst>
          </p:cNvPr>
          <p:cNvSpPr/>
          <p:nvPr/>
        </p:nvSpPr>
        <p:spPr>
          <a:xfrm>
            <a:off x="2256248" y="5260141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85C4E90-8710-403B-BF69-2A4A9E0905CD}"/>
              </a:ext>
            </a:extLst>
          </p:cNvPr>
          <p:cNvSpPr/>
          <p:nvPr/>
        </p:nvSpPr>
        <p:spPr>
          <a:xfrm>
            <a:off x="2443315" y="2696797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8FBB07F-8623-4204-83F8-DC8C9B8269ED}"/>
              </a:ext>
            </a:extLst>
          </p:cNvPr>
          <p:cNvSpPr/>
          <p:nvPr/>
        </p:nvSpPr>
        <p:spPr>
          <a:xfrm>
            <a:off x="4085649" y="2656052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7" name="Input">
            <a:extLst>
              <a:ext uri="{FF2B5EF4-FFF2-40B4-BE49-F238E27FC236}">
                <a16:creationId xmlns:a16="http://schemas.microsoft.com/office/drawing/2014/main" id="{83986C33-7476-49A7-8D7B-75E65577A5A4}"/>
              </a:ext>
            </a:extLst>
          </p:cNvPr>
          <p:cNvSpPr/>
          <p:nvPr/>
        </p:nvSpPr>
        <p:spPr>
          <a:xfrm>
            <a:off x="2913005" y="3319350"/>
            <a:ext cx="2618189" cy="332149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3 digits numbers from 0 to 9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04250B7-010B-46ED-BD81-5D901FBCF989}"/>
              </a:ext>
            </a:extLst>
          </p:cNvPr>
          <p:cNvSpPr/>
          <p:nvPr/>
        </p:nvSpPr>
        <p:spPr>
          <a:xfrm>
            <a:off x="3127110" y="3608316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084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32E3A2-F4A6-45F8-B86E-47568F6760DD}"/>
              </a:ext>
            </a:extLst>
          </p:cNvPr>
          <p:cNvSpPr/>
          <p:nvPr/>
        </p:nvSpPr>
        <p:spPr>
          <a:xfrm>
            <a:off x="6960197" y="407619"/>
            <a:ext cx="5231803" cy="70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95C0F-7877-4F21-AC18-B00C4FFD2F43}"/>
              </a:ext>
            </a:extLst>
          </p:cNvPr>
          <p:cNvSpPr txBox="1"/>
          <p:nvPr/>
        </p:nvSpPr>
        <p:spPr>
          <a:xfrm>
            <a:off x="8046775" y="574932"/>
            <a:ext cx="395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The first hackathon project presentation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3BAA15-8858-4268-BB9B-650D5FAE5177}"/>
              </a:ext>
            </a:extLst>
          </p:cNvPr>
          <p:cNvSpPr/>
          <p:nvPr/>
        </p:nvSpPr>
        <p:spPr>
          <a:xfrm>
            <a:off x="0" y="407619"/>
            <a:ext cx="1430767" cy="70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DFDBE4-1CCB-4EB3-8CC5-80BFB72E7625}"/>
              </a:ext>
            </a:extLst>
          </p:cNvPr>
          <p:cNvSpPr/>
          <p:nvPr/>
        </p:nvSpPr>
        <p:spPr>
          <a:xfrm>
            <a:off x="1463041" y="451822"/>
            <a:ext cx="332655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Team </a:t>
            </a:r>
            <a:r>
              <a:rPr lang="en-US" altLang="ko-KR" sz="2000" dirty="0" err="1">
                <a:latin typeface="Arial Black" panose="020B0A04020102020204" pitchFamily="34" charset="0"/>
              </a:rPr>
              <a:t>Amoogeona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first hackathon project presentation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C9367F2-F9C6-4339-9FA5-00E94FC59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00357"/>
              </p:ext>
            </p:extLst>
          </p:nvPr>
        </p:nvGraphicFramePr>
        <p:xfrm>
          <a:off x="8619117" y="1479409"/>
          <a:ext cx="3378611" cy="24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72">
                  <a:extLst>
                    <a:ext uri="{9D8B030D-6E8A-4147-A177-3AD203B41FA5}">
                      <a16:colId xmlns:a16="http://schemas.microsoft.com/office/drawing/2014/main" val="3771701884"/>
                    </a:ext>
                  </a:extLst>
                </a:gridCol>
                <a:gridCol w="3025639">
                  <a:extLst>
                    <a:ext uri="{9D8B030D-6E8A-4147-A177-3AD203B41FA5}">
                      <a16:colId xmlns:a16="http://schemas.microsoft.com/office/drawing/2014/main" val="192484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880017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Shows when player loses its game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Indicates the system generated numbers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8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9232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6613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43644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9630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18BDBD0-9AF3-4BAE-B711-F546C32182A4}"/>
              </a:ext>
            </a:extLst>
          </p:cNvPr>
          <p:cNvGraphicFramePr>
            <a:graphicFrameLocks noGrp="1"/>
          </p:cNvGraphicFramePr>
          <p:nvPr/>
        </p:nvGraphicFramePr>
        <p:xfrm>
          <a:off x="8619117" y="4030783"/>
          <a:ext cx="3378611" cy="22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72">
                  <a:extLst>
                    <a:ext uri="{9D8B030D-6E8A-4147-A177-3AD203B41FA5}">
                      <a16:colId xmlns:a16="http://schemas.microsoft.com/office/drawing/2014/main" val="3771701884"/>
                    </a:ext>
                  </a:extLst>
                </a:gridCol>
                <a:gridCol w="3025639">
                  <a:extLst>
                    <a:ext uri="{9D8B030D-6E8A-4147-A177-3AD203B41FA5}">
                      <a16:colId xmlns:a16="http://schemas.microsoft.com/office/drawing/2014/main" val="192484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Requirements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880017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8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9232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6613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43644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96307"/>
                  </a:ext>
                </a:extLst>
              </a:tr>
            </a:tbl>
          </a:graphicData>
        </a:graphic>
      </p:graphicFrame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3161593-BD05-4B31-BE49-1EE1519EC5A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632" y="1366684"/>
            <a:ext cx="8013291" cy="5171767"/>
            <a:chOff x="595684" y="1261242"/>
            <a:chExt cx="6668464" cy="4352542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9A536D-8899-4DF9-B233-39C45029D0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711482"/>
              <a:ext cx="6668463" cy="390230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252F850-0A49-4894-A37F-0096A9B2AF5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4" cy="4520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9E99D81-2A97-4E04-A097-6AD89F104835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66188" y="1520083"/>
              <a:ext cx="124181" cy="9485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EA405D-F4A9-4FDB-956B-C5ECA3920AEB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88656" y="1321203"/>
              <a:ext cx="81907" cy="8016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6B775D1-177F-4DE9-9453-C6CF4A9E746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47069" y="1467470"/>
              <a:ext cx="5645342" cy="2000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33EA1C5-E99E-416B-A4AE-DF0CFD7D6EAA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417" y="1511399"/>
              <a:ext cx="77944" cy="1122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id="{CC955F48-EE34-423C-A70E-3F0857FFD81A}"/>
                </a:ext>
              </a:extLst>
            </p:cNvPr>
            <p:cNvGrpSpPr/>
            <p:nvPr/>
          </p:nvGrpSpPr>
          <p:grpSpPr>
            <a:xfrm>
              <a:off x="700465" y="1494698"/>
              <a:ext cx="533719" cy="145628"/>
              <a:chOff x="700465" y="1494698"/>
              <a:chExt cx="533719" cy="145628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D983AFD-BE1B-4CBB-BDEC-BF3A6F5DED8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0465" y="1516743"/>
                <a:ext cx="126824" cy="10153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0B6F70B-4351-4A6B-B361-1023118181E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01270" y="1516743"/>
                <a:ext cx="126824" cy="10153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BCBF6B0-FD0B-497F-A800-1D505EEBB1D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02076" y="1494698"/>
                <a:ext cx="132108" cy="14562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6F6AB5-6E2B-4B56-9F35-77509058FFE4}"/>
              </a:ext>
            </a:extLst>
          </p:cNvPr>
          <p:cNvSpPr/>
          <p:nvPr/>
        </p:nvSpPr>
        <p:spPr>
          <a:xfrm>
            <a:off x="314632" y="1891326"/>
            <a:ext cx="8013291" cy="661932"/>
          </a:xfrm>
          <a:prstGeom prst="rect">
            <a:avLst/>
          </a:prstGeom>
          <a:solidFill>
            <a:srgbClr val="2E7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BF0B97F-ADCB-445A-99D4-7DFD7BAFE7E5}"/>
              </a:ext>
            </a:extLst>
          </p:cNvPr>
          <p:cNvSpPr/>
          <p:nvPr/>
        </p:nvSpPr>
        <p:spPr>
          <a:xfrm>
            <a:off x="314632" y="2532836"/>
            <a:ext cx="8013291" cy="40159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34A5A-223E-40A7-80FE-BF5B63ABF038}"/>
              </a:ext>
            </a:extLst>
          </p:cNvPr>
          <p:cNvSpPr txBox="1"/>
          <p:nvPr/>
        </p:nvSpPr>
        <p:spPr>
          <a:xfrm>
            <a:off x="1430767" y="4614987"/>
            <a:ext cx="206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have </a:t>
            </a:r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chance(s) left  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50A0E12-E002-4B24-AE63-02954D853876}"/>
              </a:ext>
            </a:extLst>
          </p:cNvPr>
          <p:cNvCxnSpPr/>
          <p:nvPr/>
        </p:nvCxnSpPr>
        <p:spPr>
          <a:xfrm>
            <a:off x="1279180" y="4930665"/>
            <a:ext cx="22702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E4005C-A470-43C8-B380-3B297C43D876}"/>
              </a:ext>
            </a:extLst>
          </p:cNvPr>
          <p:cNvSpPr txBox="1"/>
          <p:nvPr/>
        </p:nvSpPr>
        <p:spPr>
          <a:xfrm>
            <a:off x="4674129" y="4614987"/>
            <a:ext cx="2394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have </a:t>
            </a:r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00:00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second(s) left  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F2EC7DC-8909-4185-8AF9-E669C81324B1}"/>
              </a:ext>
            </a:extLst>
          </p:cNvPr>
          <p:cNvCxnSpPr>
            <a:cxnSpLocks/>
          </p:cNvCxnSpPr>
          <p:nvPr/>
        </p:nvCxnSpPr>
        <p:spPr>
          <a:xfrm>
            <a:off x="4522542" y="4930665"/>
            <a:ext cx="25448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Button">
            <a:extLst>
              <a:ext uri="{FF2B5EF4-FFF2-40B4-BE49-F238E27FC236}">
                <a16:creationId xmlns:a16="http://schemas.microsoft.com/office/drawing/2014/main" id="{199C4D13-AF88-4964-9BED-5E54B57644F7}"/>
              </a:ext>
            </a:extLst>
          </p:cNvPr>
          <p:cNvSpPr/>
          <p:nvPr/>
        </p:nvSpPr>
        <p:spPr>
          <a:xfrm>
            <a:off x="2546465" y="2789978"/>
            <a:ext cx="1563418" cy="400907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GAME START</a:t>
            </a: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B8B86E8B-C0DC-4B31-AD08-0C7AD029FB72}"/>
              </a:ext>
            </a:extLst>
          </p:cNvPr>
          <p:cNvSpPr/>
          <p:nvPr/>
        </p:nvSpPr>
        <p:spPr>
          <a:xfrm>
            <a:off x="4213033" y="2789978"/>
            <a:ext cx="1563418" cy="400907"/>
          </a:xfrm>
          <a:prstGeom prst="roundRect">
            <a:avLst>
              <a:gd name="adj" fmla="val 11182"/>
            </a:avLst>
          </a:prstGeom>
          <a:solidFill>
            <a:srgbClr val="D80C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45B96-8663-49CD-B40B-DBB9DDF8A607}"/>
              </a:ext>
            </a:extLst>
          </p:cNvPr>
          <p:cNvSpPr txBox="1"/>
          <p:nvPr/>
        </p:nvSpPr>
        <p:spPr>
          <a:xfrm>
            <a:off x="1430767" y="5102398"/>
            <a:ext cx="98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Record(s)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D8097-3F34-4601-8A47-F3F7BBE112AF}"/>
              </a:ext>
            </a:extLst>
          </p:cNvPr>
          <p:cNvSpPr/>
          <p:nvPr/>
        </p:nvSpPr>
        <p:spPr>
          <a:xfrm>
            <a:off x="1899075" y="5467395"/>
            <a:ext cx="259905" cy="259905"/>
          </a:xfrm>
          <a:prstGeom prst="ellipse">
            <a:avLst/>
          </a:prstGeom>
          <a:solidFill>
            <a:srgbClr val="2E7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6D8E8A9-39F9-49F3-A561-15924D1666C0}"/>
              </a:ext>
            </a:extLst>
          </p:cNvPr>
          <p:cNvSpPr/>
          <p:nvPr/>
        </p:nvSpPr>
        <p:spPr>
          <a:xfrm>
            <a:off x="1899075" y="5831670"/>
            <a:ext cx="259905" cy="259905"/>
          </a:xfrm>
          <a:prstGeom prst="ellipse">
            <a:avLst/>
          </a:prstGeom>
          <a:solidFill>
            <a:srgbClr val="2E7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D7C56DD-0D23-46E7-9E3D-DC1442635C83}"/>
              </a:ext>
            </a:extLst>
          </p:cNvPr>
          <p:cNvSpPr/>
          <p:nvPr/>
        </p:nvSpPr>
        <p:spPr>
          <a:xfrm>
            <a:off x="1899075" y="6195945"/>
            <a:ext cx="259905" cy="259905"/>
          </a:xfrm>
          <a:prstGeom prst="ellipse">
            <a:avLst/>
          </a:prstGeom>
          <a:solidFill>
            <a:srgbClr val="2E7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A2F3F-525C-4C7E-B087-7CB499AEFF4E}"/>
              </a:ext>
            </a:extLst>
          </p:cNvPr>
          <p:cNvSpPr txBox="1"/>
          <p:nvPr/>
        </p:nvSpPr>
        <p:spPr>
          <a:xfrm>
            <a:off x="2414312" y="544345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2    5    3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C34D40-4E6D-45D5-92B3-EA94AB131678}"/>
              </a:ext>
            </a:extLst>
          </p:cNvPr>
          <p:cNvSpPr txBox="1"/>
          <p:nvPr/>
        </p:nvSpPr>
        <p:spPr>
          <a:xfrm>
            <a:off x="4213033" y="5442629"/>
            <a:ext cx="2088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Strike(s)               </a:t>
            </a:r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Ball(s)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EF8A7F-67EB-454C-BE88-9B6374167359}"/>
              </a:ext>
            </a:extLst>
          </p:cNvPr>
          <p:cNvSpPr txBox="1"/>
          <p:nvPr/>
        </p:nvSpPr>
        <p:spPr>
          <a:xfrm>
            <a:off x="2414312" y="5795923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1    5    4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DEBAA9-B985-401F-9B76-3D2440A60AA0}"/>
              </a:ext>
            </a:extLst>
          </p:cNvPr>
          <p:cNvSpPr txBox="1"/>
          <p:nvPr/>
        </p:nvSpPr>
        <p:spPr>
          <a:xfrm>
            <a:off x="2414312" y="6164934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2    9    3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B824E1-99CC-480F-971E-A85D5080FEC9}"/>
              </a:ext>
            </a:extLst>
          </p:cNvPr>
          <p:cNvSpPr txBox="1"/>
          <p:nvPr/>
        </p:nvSpPr>
        <p:spPr>
          <a:xfrm>
            <a:off x="4213033" y="6164105"/>
            <a:ext cx="2088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Strike(s)               </a:t>
            </a:r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Ball(s)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CACD04-550B-41C7-92BA-25853EFF7D34}"/>
              </a:ext>
            </a:extLst>
          </p:cNvPr>
          <p:cNvSpPr txBox="1"/>
          <p:nvPr/>
        </p:nvSpPr>
        <p:spPr>
          <a:xfrm>
            <a:off x="5066003" y="5795094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2E72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FDD3A7E-5A55-4B20-93E4-565E89785FD1}"/>
              </a:ext>
            </a:extLst>
          </p:cNvPr>
          <p:cNvGrpSpPr/>
          <p:nvPr/>
        </p:nvGrpSpPr>
        <p:grpSpPr>
          <a:xfrm>
            <a:off x="7026602" y="2675519"/>
            <a:ext cx="1099371" cy="276999"/>
            <a:chOff x="7026602" y="3080083"/>
            <a:chExt cx="1099371" cy="27699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141D4A-4B29-4BB9-9764-96DB49A7E2CD}"/>
                </a:ext>
              </a:extLst>
            </p:cNvPr>
            <p:cNvSpPr txBox="1"/>
            <p:nvPr/>
          </p:nvSpPr>
          <p:spPr>
            <a:xfrm>
              <a:off x="7067413" y="3080083"/>
              <a:ext cx="10585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>
                  <a:solidFill>
                    <a:srgbClr val="FF0DA5"/>
                  </a:solidFill>
                </a:rPr>
                <a:t>HowToPlay</a:t>
              </a:r>
              <a:r>
                <a:rPr lang="en-US" altLang="ko-KR" sz="1200" b="1" i="1" dirty="0">
                  <a:solidFill>
                    <a:srgbClr val="FF0DA5"/>
                  </a:solidFill>
                </a:rPr>
                <a:t>?</a:t>
              </a:r>
              <a:endParaRPr lang="ko-KR" altLang="en-US" sz="1200" b="1" i="1" dirty="0">
                <a:solidFill>
                  <a:srgbClr val="FF0DA5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D25107A-D6DF-49E7-97ED-E5F551DEE721}"/>
                </a:ext>
              </a:extLst>
            </p:cNvPr>
            <p:cNvCxnSpPr>
              <a:cxnSpLocks/>
            </p:cNvCxnSpPr>
            <p:nvPr/>
          </p:nvCxnSpPr>
          <p:spPr>
            <a:xfrm>
              <a:off x="7026602" y="3347989"/>
              <a:ext cx="1099371" cy="0"/>
            </a:xfrm>
            <a:prstGeom prst="line">
              <a:avLst/>
            </a:prstGeom>
            <a:ln w="19050">
              <a:solidFill>
                <a:srgbClr val="FF0D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D1F00AC-5053-401A-89FC-05456A826942}"/>
              </a:ext>
            </a:extLst>
          </p:cNvPr>
          <p:cNvSpPr txBox="1"/>
          <p:nvPr/>
        </p:nvSpPr>
        <p:spPr>
          <a:xfrm>
            <a:off x="1293672" y="2033633"/>
            <a:ext cx="593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Welcome </a:t>
            </a:r>
            <a:r>
              <a:rPr lang="en-US" altLang="ko-KR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Amoogeona’s</a:t>
            </a:r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 Bulls and Cows Game</a:t>
            </a:r>
            <a:endParaRPr lang="ko-KR" alt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F9231-E36F-473A-A5BE-2504413B2713}"/>
              </a:ext>
            </a:extLst>
          </p:cNvPr>
          <p:cNvSpPr txBox="1"/>
          <p:nvPr/>
        </p:nvSpPr>
        <p:spPr>
          <a:xfrm>
            <a:off x="3285549" y="3775594"/>
            <a:ext cx="1886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DA5"/>
                </a:solidFill>
                <a:latin typeface="Arial Black" panose="020B0A04020102020204" pitchFamily="34" charset="0"/>
              </a:rPr>
              <a:t>YOU LOSE !!</a:t>
            </a:r>
            <a:endParaRPr lang="ko-KR" altLang="en-US" sz="2000" dirty="0">
              <a:solidFill>
                <a:srgbClr val="FF0DA5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8BE6DE-C54F-4C8F-9C3B-66C77FA9A398}"/>
              </a:ext>
            </a:extLst>
          </p:cNvPr>
          <p:cNvSpPr txBox="1"/>
          <p:nvPr/>
        </p:nvSpPr>
        <p:spPr>
          <a:xfrm>
            <a:off x="2939562" y="4109835"/>
            <a:ext cx="2764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CORS WERE </a:t>
            </a:r>
            <a:r>
              <a:rPr lang="en-US" altLang="ko-KR" sz="1600" b="1" dirty="0">
                <a:solidFill>
                  <a:srgbClr val="FF0DA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3  7  8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TRY AGAIN</a:t>
            </a:r>
            <a:endParaRPr lang="ko-KR" altLang="en-US" sz="1600" b="1" dirty="0">
              <a:solidFill>
                <a:srgbClr val="2E72F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4485DFA-BD59-43A8-9DFA-828F2923A0C4}"/>
              </a:ext>
            </a:extLst>
          </p:cNvPr>
          <p:cNvSpPr/>
          <p:nvPr/>
        </p:nvSpPr>
        <p:spPr>
          <a:xfrm>
            <a:off x="8219777" y="2428404"/>
            <a:ext cx="112701" cy="4120387"/>
          </a:xfrm>
          <a:prstGeom prst="roundRect">
            <a:avLst>
              <a:gd name="adj" fmla="val 1921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8614AF1D-C1E4-4B7F-8B0F-EF01AF3D4AC9}"/>
              </a:ext>
            </a:extLst>
          </p:cNvPr>
          <p:cNvSpPr/>
          <p:nvPr/>
        </p:nvSpPr>
        <p:spPr>
          <a:xfrm>
            <a:off x="2546465" y="2789978"/>
            <a:ext cx="1563418" cy="400907"/>
          </a:xfrm>
          <a:prstGeom prst="roundRect">
            <a:avLst>
              <a:gd name="adj" fmla="val 11182"/>
            </a:avLst>
          </a:prstGeom>
          <a:solidFill>
            <a:srgbClr val="A7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GAME START</a:t>
            </a: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4C16ADEF-85EE-46C0-94A8-73A8470177F4}"/>
              </a:ext>
            </a:extLst>
          </p:cNvPr>
          <p:cNvSpPr/>
          <p:nvPr/>
        </p:nvSpPr>
        <p:spPr>
          <a:xfrm>
            <a:off x="4213033" y="2789978"/>
            <a:ext cx="1563418" cy="400907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START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7081403-B01C-4B6F-A370-0C0849EFEC53}"/>
              </a:ext>
            </a:extLst>
          </p:cNvPr>
          <p:cNvSpPr/>
          <p:nvPr/>
        </p:nvSpPr>
        <p:spPr>
          <a:xfrm>
            <a:off x="3770415" y="4008470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62" name="Input">
            <a:extLst>
              <a:ext uri="{FF2B5EF4-FFF2-40B4-BE49-F238E27FC236}">
                <a16:creationId xmlns:a16="http://schemas.microsoft.com/office/drawing/2014/main" id="{6CC3581F-5A89-45B1-B541-E9CDD6F2E0F8}"/>
              </a:ext>
            </a:extLst>
          </p:cNvPr>
          <p:cNvSpPr/>
          <p:nvPr/>
        </p:nvSpPr>
        <p:spPr>
          <a:xfrm>
            <a:off x="2913005" y="3397205"/>
            <a:ext cx="2618189" cy="332149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3 digits numbers from 0 to 9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08C4222-727A-4F29-89C0-D577A41D2A54}"/>
              </a:ext>
            </a:extLst>
          </p:cNvPr>
          <p:cNvSpPr/>
          <p:nvPr/>
        </p:nvSpPr>
        <p:spPr>
          <a:xfrm>
            <a:off x="3141059" y="3659977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048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32E3A2-F4A6-45F8-B86E-47568F6760DD}"/>
              </a:ext>
            </a:extLst>
          </p:cNvPr>
          <p:cNvSpPr/>
          <p:nvPr/>
        </p:nvSpPr>
        <p:spPr>
          <a:xfrm>
            <a:off x="6960197" y="407619"/>
            <a:ext cx="5231803" cy="70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95C0F-7877-4F21-AC18-B00C4FFD2F43}"/>
              </a:ext>
            </a:extLst>
          </p:cNvPr>
          <p:cNvSpPr txBox="1"/>
          <p:nvPr/>
        </p:nvSpPr>
        <p:spPr>
          <a:xfrm>
            <a:off x="8046775" y="574932"/>
            <a:ext cx="395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The first hackathon project presentation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3BAA15-8858-4268-BB9B-650D5FAE5177}"/>
              </a:ext>
            </a:extLst>
          </p:cNvPr>
          <p:cNvSpPr/>
          <p:nvPr/>
        </p:nvSpPr>
        <p:spPr>
          <a:xfrm>
            <a:off x="0" y="407619"/>
            <a:ext cx="1430767" cy="70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DFDBE4-1CCB-4EB3-8CC5-80BFB72E7625}"/>
              </a:ext>
            </a:extLst>
          </p:cNvPr>
          <p:cNvSpPr/>
          <p:nvPr/>
        </p:nvSpPr>
        <p:spPr>
          <a:xfrm>
            <a:off x="1463041" y="451822"/>
            <a:ext cx="332655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Team </a:t>
            </a:r>
            <a:r>
              <a:rPr lang="en-US" altLang="ko-KR" sz="2000" dirty="0" err="1">
                <a:latin typeface="Arial Black" panose="020B0A04020102020204" pitchFamily="34" charset="0"/>
              </a:rPr>
              <a:t>Amoogeona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first hackathon project presentation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C9367F2-F9C6-4339-9FA5-00E94FC59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40447"/>
              </p:ext>
            </p:extLst>
          </p:nvPr>
        </p:nvGraphicFramePr>
        <p:xfrm>
          <a:off x="8711381" y="1479409"/>
          <a:ext cx="3286347" cy="22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08">
                  <a:extLst>
                    <a:ext uri="{9D8B030D-6E8A-4147-A177-3AD203B41FA5}">
                      <a16:colId xmlns:a16="http://schemas.microsoft.com/office/drawing/2014/main" val="3771701884"/>
                    </a:ext>
                  </a:extLst>
                </a:gridCol>
                <a:gridCol w="3025639">
                  <a:extLst>
                    <a:ext uri="{9D8B030D-6E8A-4147-A177-3AD203B41FA5}">
                      <a16:colId xmlns:a16="http://schemas.microsoft.com/office/drawing/2014/main" val="192484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880017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Clicks to pop-up the indicator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8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9232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6613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43644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9630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18BDBD0-9AF3-4BAE-B711-F546C3218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15555"/>
              </p:ext>
            </p:extLst>
          </p:nvPr>
        </p:nvGraphicFramePr>
        <p:xfrm>
          <a:off x="8619117" y="4030783"/>
          <a:ext cx="3378611" cy="22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72">
                  <a:extLst>
                    <a:ext uri="{9D8B030D-6E8A-4147-A177-3AD203B41FA5}">
                      <a16:colId xmlns:a16="http://schemas.microsoft.com/office/drawing/2014/main" val="3771701884"/>
                    </a:ext>
                  </a:extLst>
                </a:gridCol>
                <a:gridCol w="3025639">
                  <a:extLst>
                    <a:ext uri="{9D8B030D-6E8A-4147-A177-3AD203B41FA5}">
                      <a16:colId xmlns:a16="http://schemas.microsoft.com/office/drawing/2014/main" val="192484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Requirements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880017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8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9232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6613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43644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96307"/>
                  </a:ext>
                </a:extLst>
              </a:tr>
            </a:tbl>
          </a:graphicData>
        </a:graphic>
      </p:graphicFrame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3161593-BD05-4B31-BE49-1EE1519EC5A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632" y="1366684"/>
            <a:ext cx="8013291" cy="5171767"/>
            <a:chOff x="595684" y="1261242"/>
            <a:chExt cx="6668464" cy="4352542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9A536D-8899-4DF9-B233-39C45029D0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711482"/>
              <a:ext cx="6668463" cy="390230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252F850-0A49-4894-A37F-0096A9B2AF5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4" cy="4520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9E99D81-2A97-4E04-A097-6AD89F104835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66188" y="1520083"/>
              <a:ext cx="124181" cy="9485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EA405D-F4A9-4FDB-956B-C5ECA3920AEB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88656" y="1321203"/>
              <a:ext cx="81907" cy="8016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6B775D1-177F-4DE9-9453-C6CF4A9E746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47069" y="1467470"/>
              <a:ext cx="5645342" cy="2000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33EA1C5-E99E-416B-A4AE-DF0CFD7D6EAA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417" y="1511399"/>
              <a:ext cx="77944" cy="1122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id="{CC955F48-EE34-423C-A70E-3F0857FFD81A}"/>
                </a:ext>
              </a:extLst>
            </p:cNvPr>
            <p:cNvGrpSpPr/>
            <p:nvPr/>
          </p:nvGrpSpPr>
          <p:grpSpPr>
            <a:xfrm>
              <a:off x="700465" y="1494698"/>
              <a:ext cx="533719" cy="145628"/>
              <a:chOff x="700465" y="1494698"/>
              <a:chExt cx="533719" cy="145628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D983AFD-BE1B-4CBB-BDEC-BF3A6F5DED8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0465" y="1516743"/>
                <a:ext cx="126824" cy="10153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0B6F70B-4351-4A6B-B361-1023118181E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01270" y="1516743"/>
                <a:ext cx="126824" cy="10153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BCBF6B0-FD0B-497F-A800-1D505EEBB1D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02076" y="1494698"/>
                <a:ext cx="132108" cy="14562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6F6AB5-6E2B-4B56-9F35-77509058FFE4}"/>
              </a:ext>
            </a:extLst>
          </p:cNvPr>
          <p:cNvSpPr/>
          <p:nvPr/>
        </p:nvSpPr>
        <p:spPr>
          <a:xfrm>
            <a:off x="314632" y="1901667"/>
            <a:ext cx="8013291" cy="1067675"/>
          </a:xfrm>
          <a:prstGeom prst="rect">
            <a:avLst/>
          </a:prstGeom>
          <a:solidFill>
            <a:srgbClr val="2E7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BF0B97F-ADCB-445A-99D4-7DFD7BAFE7E5}"/>
              </a:ext>
            </a:extLst>
          </p:cNvPr>
          <p:cNvSpPr/>
          <p:nvPr/>
        </p:nvSpPr>
        <p:spPr>
          <a:xfrm>
            <a:off x="314632" y="2968163"/>
            <a:ext cx="8013291" cy="3570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id="{C512BCE8-34B1-4308-845F-F16DAAD5C476}"/>
              </a:ext>
            </a:extLst>
          </p:cNvPr>
          <p:cNvSpPr/>
          <p:nvPr/>
        </p:nvSpPr>
        <p:spPr>
          <a:xfrm>
            <a:off x="2546465" y="3194542"/>
            <a:ext cx="1563418" cy="400907"/>
          </a:xfrm>
          <a:prstGeom prst="roundRect">
            <a:avLst>
              <a:gd name="adj" fmla="val 11182"/>
            </a:avLst>
          </a:prstGeom>
          <a:solidFill>
            <a:srgbClr val="A7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GAME START</a:t>
            </a: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FAE12F82-98C8-435D-8191-9B0741D740AA}"/>
              </a:ext>
            </a:extLst>
          </p:cNvPr>
          <p:cNvSpPr/>
          <p:nvPr/>
        </p:nvSpPr>
        <p:spPr>
          <a:xfrm>
            <a:off x="4213033" y="3194542"/>
            <a:ext cx="1563418" cy="400907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START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9A060E0-0A4F-4464-8DA9-723782D259F8}"/>
              </a:ext>
            </a:extLst>
          </p:cNvPr>
          <p:cNvGrpSpPr/>
          <p:nvPr/>
        </p:nvGrpSpPr>
        <p:grpSpPr>
          <a:xfrm>
            <a:off x="7026602" y="3080083"/>
            <a:ext cx="1099371" cy="276999"/>
            <a:chOff x="7026602" y="3080083"/>
            <a:chExt cx="1099371" cy="27699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8342D4-9D5F-43CF-99A2-DFEA77EA85AE}"/>
                </a:ext>
              </a:extLst>
            </p:cNvPr>
            <p:cNvSpPr txBox="1"/>
            <p:nvPr/>
          </p:nvSpPr>
          <p:spPr>
            <a:xfrm>
              <a:off x="7067413" y="3080083"/>
              <a:ext cx="10585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>
                  <a:solidFill>
                    <a:srgbClr val="FF0DA5"/>
                  </a:solidFill>
                </a:rPr>
                <a:t>HowToPlay</a:t>
              </a:r>
              <a:r>
                <a:rPr lang="en-US" altLang="ko-KR" sz="1200" b="1" i="1" dirty="0">
                  <a:solidFill>
                    <a:srgbClr val="FF0DA5"/>
                  </a:solidFill>
                </a:rPr>
                <a:t>?</a:t>
              </a:r>
              <a:endParaRPr lang="ko-KR" altLang="en-US" sz="1200" b="1" i="1" dirty="0">
                <a:solidFill>
                  <a:srgbClr val="FF0DA5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EFB0BFF-8BEC-4ED6-A1FB-555A893FB1C9}"/>
                </a:ext>
              </a:extLst>
            </p:cNvPr>
            <p:cNvCxnSpPr>
              <a:cxnSpLocks/>
            </p:cNvCxnSpPr>
            <p:nvPr/>
          </p:nvCxnSpPr>
          <p:spPr>
            <a:xfrm>
              <a:off x="7026602" y="3347989"/>
              <a:ext cx="1099371" cy="0"/>
            </a:xfrm>
            <a:prstGeom prst="line">
              <a:avLst/>
            </a:prstGeom>
            <a:ln w="19050">
              <a:solidFill>
                <a:srgbClr val="FF0D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6B0E665-DDFA-484F-94E9-89D495FBC06B}"/>
              </a:ext>
            </a:extLst>
          </p:cNvPr>
          <p:cNvSpPr txBox="1"/>
          <p:nvPr/>
        </p:nvSpPr>
        <p:spPr>
          <a:xfrm>
            <a:off x="1293672" y="2449717"/>
            <a:ext cx="593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Welcome </a:t>
            </a:r>
            <a:r>
              <a:rPr lang="en-US" altLang="ko-KR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Amoogeona’s</a:t>
            </a:r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 Bulls and Cows Game</a:t>
            </a:r>
            <a:endParaRPr lang="ko-KR" alt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7AA2270-AF3F-44C7-A9F5-C0C6E60E2805}"/>
              </a:ext>
            </a:extLst>
          </p:cNvPr>
          <p:cNvSpPr/>
          <p:nvPr/>
        </p:nvSpPr>
        <p:spPr>
          <a:xfrm>
            <a:off x="6911687" y="2912189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4" name="Arrow Cursor">
            <a:extLst>
              <a:ext uri="{FF2B5EF4-FFF2-40B4-BE49-F238E27FC236}">
                <a16:creationId xmlns:a16="http://schemas.microsoft.com/office/drawing/2014/main" id="{B531B2D1-CA15-461B-9AB5-2180E3642431}"/>
              </a:ext>
            </a:extLst>
          </p:cNvPr>
          <p:cNvSpPr>
            <a:spLocks noChangeAspect="1"/>
          </p:cNvSpPr>
          <p:nvPr/>
        </p:nvSpPr>
        <p:spPr bwMode="auto">
          <a:xfrm>
            <a:off x="7595952" y="3256928"/>
            <a:ext cx="269855" cy="421790"/>
          </a:xfrm>
          <a:custGeom>
            <a:avLst/>
            <a:gdLst>
              <a:gd name="T0" fmla="*/ 379 w 495"/>
              <a:gd name="T1" fmla="*/ 721 h 773"/>
              <a:gd name="T2" fmla="*/ 269 w 495"/>
              <a:gd name="T3" fmla="*/ 494 h 773"/>
              <a:gd name="T4" fmla="*/ 495 w 495"/>
              <a:gd name="T5" fmla="*/ 494 h 773"/>
              <a:gd name="T6" fmla="*/ 0 w 495"/>
              <a:gd name="T7" fmla="*/ 0 h 773"/>
              <a:gd name="T8" fmla="*/ 0 w 495"/>
              <a:gd name="T9" fmla="*/ 702 h 773"/>
              <a:gd name="T10" fmla="*/ 166 w 495"/>
              <a:gd name="T11" fmla="*/ 536 h 773"/>
              <a:gd name="T12" fmla="*/ 282 w 495"/>
              <a:gd name="T13" fmla="*/ 773 h 773"/>
              <a:gd name="T14" fmla="*/ 379 w 495"/>
              <a:gd name="T15" fmla="*/ 721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5" h="773">
                <a:moveTo>
                  <a:pt x="379" y="721"/>
                </a:moveTo>
                <a:lnTo>
                  <a:pt x="269" y="494"/>
                </a:lnTo>
                <a:lnTo>
                  <a:pt x="495" y="494"/>
                </a:lnTo>
                <a:lnTo>
                  <a:pt x="0" y="0"/>
                </a:lnTo>
                <a:lnTo>
                  <a:pt x="0" y="702"/>
                </a:lnTo>
                <a:lnTo>
                  <a:pt x="166" y="536"/>
                </a:lnTo>
                <a:lnTo>
                  <a:pt x="282" y="773"/>
                </a:lnTo>
                <a:lnTo>
                  <a:pt x="379" y="721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3333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4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32E3A2-F4A6-45F8-B86E-47568F6760DD}"/>
              </a:ext>
            </a:extLst>
          </p:cNvPr>
          <p:cNvSpPr/>
          <p:nvPr/>
        </p:nvSpPr>
        <p:spPr>
          <a:xfrm>
            <a:off x="6960197" y="407619"/>
            <a:ext cx="5231803" cy="70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95C0F-7877-4F21-AC18-B00C4FFD2F43}"/>
              </a:ext>
            </a:extLst>
          </p:cNvPr>
          <p:cNvSpPr txBox="1"/>
          <p:nvPr/>
        </p:nvSpPr>
        <p:spPr>
          <a:xfrm>
            <a:off x="8046775" y="574932"/>
            <a:ext cx="395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The first hackathon project presentation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3BAA15-8858-4268-BB9B-650D5FAE5177}"/>
              </a:ext>
            </a:extLst>
          </p:cNvPr>
          <p:cNvSpPr/>
          <p:nvPr/>
        </p:nvSpPr>
        <p:spPr>
          <a:xfrm>
            <a:off x="0" y="407619"/>
            <a:ext cx="1430767" cy="70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DFDBE4-1CCB-4EB3-8CC5-80BFB72E7625}"/>
              </a:ext>
            </a:extLst>
          </p:cNvPr>
          <p:cNvSpPr/>
          <p:nvPr/>
        </p:nvSpPr>
        <p:spPr>
          <a:xfrm>
            <a:off x="1463041" y="451822"/>
            <a:ext cx="332655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Team </a:t>
            </a:r>
            <a:r>
              <a:rPr lang="en-US" altLang="ko-KR" sz="2000" dirty="0" err="1">
                <a:latin typeface="Arial Black" panose="020B0A04020102020204" pitchFamily="34" charset="0"/>
              </a:rPr>
              <a:t>Amoogeona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first hackathon project presentation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C9367F2-F9C6-4339-9FA5-00E94FC59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51935"/>
              </p:ext>
            </p:extLst>
          </p:nvPr>
        </p:nvGraphicFramePr>
        <p:xfrm>
          <a:off x="8711381" y="1479409"/>
          <a:ext cx="3286347" cy="22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08">
                  <a:extLst>
                    <a:ext uri="{9D8B030D-6E8A-4147-A177-3AD203B41FA5}">
                      <a16:colId xmlns:a16="http://schemas.microsoft.com/office/drawing/2014/main" val="3771701884"/>
                    </a:ext>
                  </a:extLst>
                </a:gridCol>
                <a:gridCol w="3025639">
                  <a:extLst>
                    <a:ext uri="{9D8B030D-6E8A-4147-A177-3AD203B41FA5}">
                      <a16:colId xmlns:a16="http://schemas.microsoft.com/office/drawing/2014/main" val="192484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880017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Covers all the way around the </a:t>
                      </a: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brouser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Closes the pop-up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8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9232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6613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43644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9630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18BDBD0-9AF3-4BAE-B711-F546C3218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71419"/>
              </p:ext>
            </p:extLst>
          </p:nvPr>
        </p:nvGraphicFramePr>
        <p:xfrm>
          <a:off x="8619117" y="4030783"/>
          <a:ext cx="3378611" cy="24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72">
                  <a:extLst>
                    <a:ext uri="{9D8B030D-6E8A-4147-A177-3AD203B41FA5}">
                      <a16:colId xmlns:a16="http://schemas.microsoft.com/office/drawing/2014/main" val="3771701884"/>
                    </a:ext>
                  </a:extLst>
                </a:gridCol>
                <a:gridCol w="3025639">
                  <a:extLst>
                    <a:ext uri="{9D8B030D-6E8A-4147-A177-3AD203B41FA5}">
                      <a16:colId xmlns:a16="http://schemas.microsoft.com/office/drawing/2014/main" val="192484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Requirements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880017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Make div element scales it up. Translate effect required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8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9232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6613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43644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96307"/>
                  </a:ext>
                </a:extLst>
              </a:tr>
            </a:tbl>
          </a:graphicData>
        </a:graphic>
      </p:graphicFrame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3161593-BD05-4B31-BE49-1EE1519EC5A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632" y="1366684"/>
            <a:ext cx="8013291" cy="5171767"/>
            <a:chOff x="595684" y="1261242"/>
            <a:chExt cx="6668464" cy="4352542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9A536D-8899-4DF9-B233-39C45029D0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711482"/>
              <a:ext cx="6668463" cy="390230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252F850-0A49-4894-A37F-0096A9B2AF5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4" cy="4520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9E99D81-2A97-4E04-A097-6AD89F104835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66188" y="1520083"/>
              <a:ext cx="124181" cy="9485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EA405D-F4A9-4FDB-956B-C5ECA3920AEB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88656" y="1321203"/>
              <a:ext cx="81907" cy="8016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6B775D1-177F-4DE9-9453-C6CF4A9E746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47069" y="1467470"/>
              <a:ext cx="5645342" cy="2000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33EA1C5-E99E-416B-A4AE-DF0CFD7D6EAA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417" y="1511399"/>
              <a:ext cx="77944" cy="1122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id="{CC955F48-EE34-423C-A70E-3F0857FFD81A}"/>
                </a:ext>
              </a:extLst>
            </p:cNvPr>
            <p:cNvGrpSpPr/>
            <p:nvPr/>
          </p:nvGrpSpPr>
          <p:grpSpPr>
            <a:xfrm>
              <a:off x="700465" y="1494698"/>
              <a:ext cx="533719" cy="145628"/>
              <a:chOff x="700465" y="1494698"/>
              <a:chExt cx="533719" cy="145628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D983AFD-BE1B-4CBB-BDEC-BF3A6F5DED8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0465" y="1516743"/>
                <a:ext cx="126824" cy="10153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0B6F70B-4351-4A6B-B361-1023118181E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01270" y="1516743"/>
                <a:ext cx="126824" cy="10153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BCBF6B0-FD0B-497F-A800-1D505EEBB1D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02076" y="1494698"/>
                <a:ext cx="132108" cy="14562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6F6AB5-6E2B-4B56-9F35-77509058FFE4}"/>
              </a:ext>
            </a:extLst>
          </p:cNvPr>
          <p:cNvSpPr/>
          <p:nvPr/>
        </p:nvSpPr>
        <p:spPr>
          <a:xfrm>
            <a:off x="314632" y="1901667"/>
            <a:ext cx="8013291" cy="1067675"/>
          </a:xfrm>
          <a:prstGeom prst="rect">
            <a:avLst/>
          </a:prstGeom>
          <a:solidFill>
            <a:srgbClr val="2E7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BF0B97F-ADCB-445A-99D4-7DFD7BAFE7E5}"/>
              </a:ext>
            </a:extLst>
          </p:cNvPr>
          <p:cNvSpPr/>
          <p:nvPr/>
        </p:nvSpPr>
        <p:spPr>
          <a:xfrm>
            <a:off x="314632" y="2968163"/>
            <a:ext cx="8013291" cy="3570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id="{C512BCE8-34B1-4308-845F-F16DAAD5C476}"/>
              </a:ext>
            </a:extLst>
          </p:cNvPr>
          <p:cNvSpPr/>
          <p:nvPr/>
        </p:nvSpPr>
        <p:spPr>
          <a:xfrm>
            <a:off x="2546465" y="3194542"/>
            <a:ext cx="1563418" cy="400907"/>
          </a:xfrm>
          <a:prstGeom prst="roundRect">
            <a:avLst>
              <a:gd name="adj" fmla="val 11182"/>
            </a:avLst>
          </a:prstGeom>
          <a:solidFill>
            <a:srgbClr val="A7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GAME START</a:t>
            </a: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FAE12F82-98C8-435D-8191-9B0741D740AA}"/>
              </a:ext>
            </a:extLst>
          </p:cNvPr>
          <p:cNvSpPr/>
          <p:nvPr/>
        </p:nvSpPr>
        <p:spPr>
          <a:xfrm>
            <a:off x="4213033" y="3194542"/>
            <a:ext cx="1563418" cy="400907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START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9A060E0-0A4F-4464-8DA9-723782D259F8}"/>
              </a:ext>
            </a:extLst>
          </p:cNvPr>
          <p:cNvGrpSpPr/>
          <p:nvPr/>
        </p:nvGrpSpPr>
        <p:grpSpPr>
          <a:xfrm>
            <a:off x="7026602" y="3080083"/>
            <a:ext cx="1099371" cy="276999"/>
            <a:chOff x="7026602" y="3080083"/>
            <a:chExt cx="1099371" cy="27699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8342D4-9D5F-43CF-99A2-DFEA77EA85AE}"/>
                </a:ext>
              </a:extLst>
            </p:cNvPr>
            <p:cNvSpPr txBox="1"/>
            <p:nvPr/>
          </p:nvSpPr>
          <p:spPr>
            <a:xfrm>
              <a:off x="7067413" y="3080083"/>
              <a:ext cx="10585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>
                  <a:solidFill>
                    <a:srgbClr val="FF0DA5"/>
                  </a:solidFill>
                </a:rPr>
                <a:t>HowToPlay</a:t>
              </a:r>
              <a:r>
                <a:rPr lang="en-US" altLang="ko-KR" sz="1200" b="1" i="1" dirty="0">
                  <a:solidFill>
                    <a:srgbClr val="FF0DA5"/>
                  </a:solidFill>
                </a:rPr>
                <a:t>?</a:t>
              </a:r>
              <a:endParaRPr lang="ko-KR" altLang="en-US" sz="1200" b="1" i="1" dirty="0">
                <a:solidFill>
                  <a:srgbClr val="FF0DA5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EFB0BFF-8BEC-4ED6-A1FB-555A893FB1C9}"/>
                </a:ext>
              </a:extLst>
            </p:cNvPr>
            <p:cNvCxnSpPr>
              <a:cxnSpLocks/>
            </p:cNvCxnSpPr>
            <p:nvPr/>
          </p:nvCxnSpPr>
          <p:spPr>
            <a:xfrm>
              <a:off x="7026602" y="3347989"/>
              <a:ext cx="1099371" cy="0"/>
            </a:xfrm>
            <a:prstGeom prst="line">
              <a:avLst/>
            </a:prstGeom>
            <a:ln w="19050">
              <a:solidFill>
                <a:srgbClr val="FF0D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6B0E665-DDFA-484F-94E9-89D495FBC06B}"/>
              </a:ext>
            </a:extLst>
          </p:cNvPr>
          <p:cNvSpPr txBox="1"/>
          <p:nvPr/>
        </p:nvSpPr>
        <p:spPr>
          <a:xfrm>
            <a:off x="1293672" y="2449717"/>
            <a:ext cx="593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Welcome </a:t>
            </a:r>
            <a:r>
              <a:rPr lang="en-US" altLang="ko-KR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Amoogeona’s</a:t>
            </a:r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 Bulls and Cows Game</a:t>
            </a:r>
            <a:endParaRPr lang="ko-KR" alt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1DA551A-86FA-4881-86B8-59280D848E40}"/>
              </a:ext>
            </a:extLst>
          </p:cNvPr>
          <p:cNvSpPr/>
          <p:nvPr/>
        </p:nvSpPr>
        <p:spPr>
          <a:xfrm>
            <a:off x="314631" y="2968163"/>
            <a:ext cx="8013291" cy="3570288"/>
          </a:xfrm>
          <a:prstGeom prst="roundRect">
            <a:avLst>
              <a:gd name="adj" fmla="val 0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35B0DC1-3DFF-48C4-9A9D-864BF32A27CE}"/>
              </a:ext>
            </a:extLst>
          </p:cNvPr>
          <p:cNvSpPr/>
          <p:nvPr/>
        </p:nvSpPr>
        <p:spPr>
          <a:xfrm>
            <a:off x="7389796" y="3384372"/>
            <a:ext cx="372981" cy="258089"/>
          </a:xfrm>
          <a:prstGeom prst="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8342D-7084-4C9F-A950-B5A21A9919BE}"/>
              </a:ext>
            </a:extLst>
          </p:cNvPr>
          <p:cNvSpPr txBox="1"/>
          <p:nvPr/>
        </p:nvSpPr>
        <p:spPr>
          <a:xfrm>
            <a:off x="1764422" y="3452878"/>
            <a:ext cx="56900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DA5"/>
                </a:solidFill>
              </a:rPr>
              <a:t>Play this easy, simple, </a:t>
            </a:r>
            <a:r>
              <a:rPr lang="en-US" altLang="ko-KR" sz="1200" dirty="0" err="1">
                <a:solidFill>
                  <a:srgbClr val="FF0DA5"/>
                </a:solidFill>
              </a:rPr>
              <a:t>peasy</a:t>
            </a:r>
            <a:r>
              <a:rPr lang="en-US" altLang="ko-KR" sz="1200" dirty="0">
                <a:solidFill>
                  <a:srgbClr val="FF0DA5"/>
                </a:solidFill>
              </a:rPr>
              <a:t>, lemon squeezy game!</a:t>
            </a:r>
          </a:p>
          <a:p>
            <a:endParaRPr lang="en-US" altLang="ko-KR" sz="1200" dirty="0">
              <a:solidFill>
                <a:srgbClr val="FF0DA5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rgbClr val="FF0DA5"/>
                </a:solidFill>
              </a:rPr>
              <a:t>Enter 3 digit numbers by avoiding duplication.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rgbClr val="FF0DA5"/>
                </a:solidFill>
              </a:rPr>
              <a:t>Guess the randomly chosen 3 digit numbers by AI.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rgbClr val="FF0DA5"/>
                </a:solidFill>
              </a:rPr>
              <a:t>Bulls = correct number, but wrong position.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rgbClr val="FF0DA5"/>
                </a:solidFill>
              </a:rPr>
              <a:t>Cows = correct number and correct position.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rgbClr val="FF0DA5"/>
                </a:solidFill>
              </a:rPr>
              <a:t>Make 3 Cows, you win this game.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rgbClr val="FF0DA5"/>
                </a:solidFill>
              </a:rPr>
              <a:t>Be careful, you must guess the numbers within the certain time range.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rgbClr val="FF0DA5"/>
                </a:solidFill>
              </a:rPr>
              <a:t>Also,</a:t>
            </a:r>
            <a:r>
              <a:rPr lang="ko-KR" altLang="en-US" sz="1200" dirty="0">
                <a:solidFill>
                  <a:srgbClr val="FF0DA5"/>
                </a:solidFill>
              </a:rPr>
              <a:t> </a:t>
            </a:r>
            <a:r>
              <a:rPr lang="en-US" altLang="ko-KR" sz="1200" dirty="0">
                <a:solidFill>
                  <a:srgbClr val="FF0DA5"/>
                </a:solidFill>
              </a:rPr>
              <a:t>you</a:t>
            </a:r>
            <a:r>
              <a:rPr lang="ko-KR" altLang="en-US" sz="1200" dirty="0">
                <a:solidFill>
                  <a:srgbClr val="FF0DA5"/>
                </a:solidFill>
              </a:rPr>
              <a:t> </a:t>
            </a:r>
            <a:r>
              <a:rPr lang="en-US" altLang="ko-KR" sz="1200" dirty="0">
                <a:solidFill>
                  <a:srgbClr val="FF0DA5"/>
                </a:solidFill>
              </a:rPr>
              <a:t>have</a:t>
            </a:r>
            <a:r>
              <a:rPr lang="ko-KR" altLang="en-US" sz="1200" dirty="0">
                <a:solidFill>
                  <a:srgbClr val="FF0DA5"/>
                </a:solidFill>
              </a:rPr>
              <a:t> </a:t>
            </a:r>
            <a:r>
              <a:rPr lang="en-US" altLang="ko-KR" sz="1200" dirty="0">
                <a:solidFill>
                  <a:srgbClr val="FF0DA5"/>
                </a:solidFill>
              </a:rPr>
              <a:t>only</a:t>
            </a:r>
            <a:r>
              <a:rPr lang="ko-KR" altLang="en-US" sz="1200" dirty="0">
                <a:solidFill>
                  <a:srgbClr val="FF0DA5"/>
                </a:solidFill>
              </a:rPr>
              <a:t> </a:t>
            </a:r>
            <a:r>
              <a:rPr lang="en-US" altLang="ko-KR" sz="1200" dirty="0">
                <a:solidFill>
                  <a:srgbClr val="FF0DA5"/>
                </a:solidFill>
              </a:rPr>
              <a:t>9 maximum trials on each game.</a:t>
            </a:r>
          </a:p>
          <a:p>
            <a:endParaRPr lang="en-US" altLang="ko-KR" sz="1200" dirty="0">
              <a:solidFill>
                <a:srgbClr val="FF0DA5"/>
              </a:solidFill>
            </a:endParaRPr>
          </a:p>
          <a:p>
            <a:r>
              <a:rPr lang="en-US" altLang="ko-KR" sz="1200" dirty="0">
                <a:solidFill>
                  <a:srgbClr val="FF0DA5"/>
                </a:solidFill>
              </a:rPr>
              <a:t>Good luck!</a:t>
            </a:r>
            <a:endParaRPr lang="ko-KR" altLang="en-US" sz="1200" dirty="0">
              <a:solidFill>
                <a:srgbClr val="FF0DA5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B7B8F1D-1E17-46B7-BC09-5F785E0828DA}"/>
              </a:ext>
            </a:extLst>
          </p:cNvPr>
          <p:cNvSpPr/>
          <p:nvPr/>
        </p:nvSpPr>
        <p:spPr>
          <a:xfrm>
            <a:off x="1537734" y="3227678"/>
            <a:ext cx="270642" cy="27064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2" name="Close">
            <a:extLst>
              <a:ext uri="{FF2B5EF4-FFF2-40B4-BE49-F238E27FC236}">
                <a16:creationId xmlns:a16="http://schemas.microsoft.com/office/drawing/2014/main" id="{D55F488D-5C2D-4122-B517-9FA37909612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80720" y="3044249"/>
            <a:ext cx="404704" cy="382409"/>
          </a:xfrm>
          <a:custGeom>
            <a:avLst/>
            <a:gdLst>
              <a:gd name="T0" fmla="*/ 333 w 667"/>
              <a:gd name="T1" fmla="*/ 0 h 667"/>
              <a:gd name="T2" fmla="*/ 0 w 667"/>
              <a:gd name="T3" fmla="*/ 334 h 667"/>
              <a:gd name="T4" fmla="*/ 333 w 667"/>
              <a:gd name="T5" fmla="*/ 667 h 667"/>
              <a:gd name="T6" fmla="*/ 667 w 667"/>
              <a:gd name="T7" fmla="*/ 334 h 667"/>
              <a:gd name="T8" fmla="*/ 333 w 667"/>
              <a:gd name="T9" fmla="*/ 0 h 667"/>
              <a:gd name="T10" fmla="*/ 333 w 667"/>
              <a:gd name="T11" fmla="*/ 27 h 667"/>
              <a:gd name="T12" fmla="*/ 640 w 667"/>
              <a:gd name="T13" fmla="*/ 334 h 667"/>
              <a:gd name="T14" fmla="*/ 333 w 667"/>
              <a:gd name="T15" fmla="*/ 640 h 667"/>
              <a:gd name="T16" fmla="*/ 27 w 667"/>
              <a:gd name="T17" fmla="*/ 334 h 667"/>
              <a:gd name="T18" fmla="*/ 333 w 667"/>
              <a:gd name="T19" fmla="*/ 27 h 667"/>
              <a:gd name="T20" fmla="*/ 210 w 667"/>
              <a:gd name="T21" fmla="*/ 200 h 667"/>
              <a:gd name="T22" fmla="*/ 204 w 667"/>
              <a:gd name="T23" fmla="*/ 223 h 667"/>
              <a:gd name="T24" fmla="*/ 314 w 667"/>
              <a:gd name="T25" fmla="*/ 334 h 667"/>
              <a:gd name="T26" fmla="*/ 204 w 667"/>
              <a:gd name="T27" fmla="*/ 444 h 667"/>
              <a:gd name="T28" fmla="*/ 223 w 667"/>
              <a:gd name="T29" fmla="*/ 463 h 667"/>
              <a:gd name="T30" fmla="*/ 333 w 667"/>
              <a:gd name="T31" fmla="*/ 353 h 667"/>
              <a:gd name="T32" fmla="*/ 444 w 667"/>
              <a:gd name="T33" fmla="*/ 463 h 667"/>
              <a:gd name="T34" fmla="*/ 463 w 667"/>
              <a:gd name="T35" fmla="*/ 463 h 667"/>
              <a:gd name="T36" fmla="*/ 463 w 667"/>
              <a:gd name="T37" fmla="*/ 444 h 667"/>
              <a:gd name="T38" fmla="*/ 352 w 667"/>
              <a:gd name="T39" fmla="*/ 334 h 667"/>
              <a:gd name="T40" fmla="*/ 463 w 667"/>
              <a:gd name="T41" fmla="*/ 223 h 667"/>
              <a:gd name="T42" fmla="*/ 452 w 667"/>
              <a:gd name="T43" fmla="*/ 200 h 667"/>
              <a:gd name="T44" fmla="*/ 444 w 667"/>
              <a:gd name="T45" fmla="*/ 204 h 667"/>
              <a:gd name="T46" fmla="*/ 333 w 667"/>
              <a:gd name="T47" fmla="*/ 314 h 667"/>
              <a:gd name="T48" fmla="*/ 223 w 667"/>
              <a:gd name="T49" fmla="*/ 204 h 667"/>
              <a:gd name="T50" fmla="*/ 210 w 667"/>
              <a:gd name="T51" fmla="*/ 20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7" h="667">
                <a:moveTo>
                  <a:pt x="333" y="0"/>
                </a:moveTo>
                <a:cubicBezTo>
                  <a:pt x="149" y="0"/>
                  <a:pt x="0" y="150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150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3" y="27"/>
                  <a:pt x="640" y="164"/>
                  <a:pt x="640" y="334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4"/>
                  <a:pt x="164" y="27"/>
                  <a:pt x="333" y="27"/>
                </a:cubicBezTo>
                <a:close/>
                <a:moveTo>
                  <a:pt x="210" y="200"/>
                </a:moveTo>
                <a:cubicBezTo>
                  <a:pt x="201" y="202"/>
                  <a:pt x="196" y="217"/>
                  <a:pt x="204" y="223"/>
                </a:cubicBezTo>
                <a:lnTo>
                  <a:pt x="314" y="334"/>
                </a:lnTo>
                <a:lnTo>
                  <a:pt x="204" y="444"/>
                </a:lnTo>
                <a:cubicBezTo>
                  <a:pt x="191" y="457"/>
                  <a:pt x="210" y="476"/>
                  <a:pt x="223" y="463"/>
                </a:cubicBezTo>
                <a:lnTo>
                  <a:pt x="333" y="353"/>
                </a:lnTo>
                <a:lnTo>
                  <a:pt x="444" y="463"/>
                </a:lnTo>
                <a:cubicBezTo>
                  <a:pt x="449" y="468"/>
                  <a:pt x="458" y="468"/>
                  <a:pt x="463" y="463"/>
                </a:cubicBezTo>
                <a:cubicBezTo>
                  <a:pt x="468" y="458"/>
                  <a:pt x="468" y="449"/>
                  <a:pt x="463" y="444"/>
                </a:cubicBezTo>
                <a:lnTo>
                  <a:pt x="352" y="334"/>
                </a:lnTo>
                <a:lnTo>
                  <a:pt x="463" y="223"/>
                </a:lnTo>
                <a:cubicBezTo>
                  <a:pt x="472" y="214"/>
                  <a:pt x="465" y="198"/>
                  <a:pt x="452" y="200"/>
                </a:cubicBezTo>
                <a:cubicBezTo>
                  <a:pt x="449" y="201"/>
                  <a:pt x="446" y="202"/>
                  <a:pt x="444" y="204"/>
                </a:cubicBezTo>
                <a:lnTo>
                  <a:pt x="333" y="314"/>
                </a:lnTo>
                <a:lnTo>
                  <a:pt x="223" y="204"/>
                </a:lnTo>
                <a:cubicBezTo>
                  <a:pt x="219" y="199"/>
                  <a:pt x="213" y="200"/>
                  <a:pt x="210" y="200"/>
                </a:cubicBezTo>
                <a:close/>
              </a:path>
            </a:pathLst>
          </a:custGeom>
          <a:solidFill>
            <a:srgbClr val="FF0DA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CEA00E0-00C1-4FBE-916D-15E78494C4E9}"/>
              </a:ext>
            </a:extLst>
          </p:cNvPr>
          <p:cNvSpPr/>
          <p:nvPr/>
        </p:nvSpPr>
        <p:spPr>
          <a:xfrm>
            <a:off x="6395496" y="3038086"/>
            <a:ext cx="270642" cy="253251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16883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1086</Words>
  <Application>Microsoft Office PowerPoint</Application>
  <PresentationFormat>와이드스크린</PresentationFormat>
  <Paragraphs>285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Arial Black</vt:lpstr>
      <vt:lpstr>Calibri</vt:lpstr>
      <vt:lpstr>Segoe UI</vt:lpstr>
      <vt:lpstr>Office 테마</vt:lpstr>
      <vt:lpstr>Team Amoogeona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Amoogeona</dc:title>
  <dc:creator>Kim</dc:creator>
  <cp:lastModifiedBy>Kim</cp:lastModifiedBy>
  <cp:revision>33</cp:revision>
  <dcterms:created xsi:type="dcterms:W3CDTF">2018-05-09T09:12:03Z</dcterms:created>
  <dcterms:modified xsi:type="dcterms:W3CDTF">2018-05-11T05:38:06Z</dcterms:modified>
</cp:coreProperties>
</file>