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55448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248" y="48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e Moon" userId="6e93edd29488cc7c" providerId="LiveId" clId="{4890BC3E-D1D1-484F-9CF2-2DA876999F13}"/>
    <pc:docChg chg="modSld">
      <pc:chgData name="Amie Moon" userId="6e93edd29488cc7c" providerId="LiveId" clId="{4890BC3E-D1D1-484F-9CF2-2DA876999F13}" dt="2022-11-09T01:37:08.011" v="0" actId="14100"/>
      <pc:docMkLst>
        <pc:docMk/>
      </pc:docMkLst>
      <pc:sldChg chg="modSp mod">
        <pc:chgData name="Amie Moon" userId="6e93edd29488cc7c" providerId="LiveId" clId="{4890BC3E-D1D1-484F-9CF2-2DA876999F13}" dt="2022-11-09T01:37:08.011" v="0" actId="14100"/>
        <pc:sldMkLst>
          <pc:docMk/>
          <pc:sldMk cId="0" sldId="256"/>
        </pc:sldMkLst>
        <pc:picChg chg="mod">
          <ac:chgData name="Amie Moon" userId="6e93edd29488cc7c" providerId="LiveId" clId="{4890BC3E-D1D1-484F-9CF2-2DA876999F13}" dt="2022-11-09T01:37:08.011" v="0" actId="14100"/>
          <ac:picMkLst>
            <pc:docMk/>
            <pc:sldMk cId="0" sldId="256"/>
            <ac:picMk id="6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79623" y="685800"/>
            <a:ext cx="529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685800"/>
            <a:ext cx="5299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spcFirstLastPara="1" wrap="square" lIns="163200" tIns="163200" rIns="163200" bIns="1632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spcFirstLastPara="1" wrap="square" lIns="163200" tIns="163200" rIns="163200" bIns="1632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spcFirstLastPara="1" wrap="square" lIns="163200" tIns="163200" rIns="163200" bIns="1632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63200" tIns="163200" rIns="163200" bIns="163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spcFirstLastPara="1" wrap="square" lIns="163200" tIns="163200" rIns="163200" bIns="1632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00" tIns="163200" rIns="163200" bIns="163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00" tIns="163200" rIns="163200" bIns="163200" anchor="t" anchorCtr="0">
            <a:normAutofit/>
          </a:bodyPr>
          <a:lstStyle>
            <a:lvl1pPr marL="457200" lvl="0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marL="914400" lvl="1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marL="1371600" lvl="2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marL="1828800" lvl="3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marL="2286000" lvl="4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marL="2743200" lvl="5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marL="3200400" lvl="6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marL="3657600" lvl="7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marL="4114800" lvl="8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hamburger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video &amp; code provided with Content folder in Google Drive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&amp;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l="23826" r="24024"/>
          <a:stretch/>
        </p:blipFill>
        <p:spPr>
          <a:xfrm>
            <a:off x="8605150" y="856850"/>
            <a:ext cx="6829400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diamond" w="med" len="med"/>
            <a:tailEnd type="diamond" w="med" len="me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4">
            <a:alphaModFix/>
          </a:blip>
          <a:srcRect l="22930" r="20128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rot="10800000" flipH="1">
            <a:off x="8256575" y="1101825"/>
            <a:ext cx="946500" cy="60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&amp;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rot="10800000" flipH="1">
            <a:off x="1192500" y="1036975"/>
            <a:ext cx="479700" cy="12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rot="10800000" flipH="1">
            <a:off x="1028194" y="4641617"/>
            <a:ext cx="413700" cy="12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Amie Moon</cp:lastModifiedBy>
  <cp:revision>1</cp:revision>
  <dcterms:modified xsi:type="dcterms:W3CDTF">2022-11-09T01:37:18Z</dcterms:modified>
</cp:coreProperties>
</file>