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Raleway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a323c16468f4ca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9a323c16468f4ca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5df37346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5df37346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5df3734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5df3734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1c5ee4c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1c5ee4c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#3 CAD: Robotic Arm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8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6: Stephanie Bentley, Allison Moore, Jack Amsbry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10/5/2021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Concept: 4-link 3D Arm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650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Write letters on a vertical surface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 a 4-link arm with 3 degrees of freedom and motors to position end effector, plus a small servo to control pen orientation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Stretch goal: using the lidar to map a 3D surface and convert to z coordinates so we can write on a water bottle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679" y="1849424"/>
            <a:ext cx="4078024" cy="2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 Arm Design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5223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Arm base with ball bearing to reduce friction and support structure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l="36025" r="23545"/>
          <a:stretch/>
        </p:blipFill>
        <p:spPr>
          <a:xfrm>
            <a:off x="6176425" y="538475"/>
            <a:ext cx="2915299" cy="273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349" y="2692450"/>
            <a:ext cx="2370299" cy="21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 End Effector</a:t>
            </a: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729450" y="2028450"/>
            <a:ext cx="4576200" cy="23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Attaches to small servo controlling pen orientation to enable writing on different surface angles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holes for different sized pens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different lengths for optimal performance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l="43327" r="30978"/>
          <a:stretch/>
        </p:blipFill>
        <p:spPr>
          <a:xfrm>
            <a:off x="5554800" y="987291"/>
            <a:ext cx="1432224" cy="2110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 rotWithShape="1">
          <a:blip r:embed="rId4">
            <a:alphaModFix/>
          </a:blip>
          <a:srcRect l="43049" r="33489"/>
          <a:stretch/>
        </p:blipFill>
        <p:spPr>
          <a:xfrm>
            <a:off x="7236075" y="2411800"/>
            <a:ext cx="1432224" cy="231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ctrTitle"/>
          </p:nvPr>
        </p:nvSpPr>
        <p:spPr>
          <a:xfrm>
            <a:off x="727950" y="21732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On-screen Show (16:9)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Lato</vt:lpstr>
      <vt:lpstr>Raleway</vt:lpstr>
      <vt:lpstr>Streamline</vt:lpstr>
      <vt:lpstr>Homework #3 CAD: Robotic Arm</vt:lpstr>
      <vt:lpstr>Concept: 4-link 3D Arm</vt:lpstr>
      <vt:lpstr>CAD Arm Design</vt:lpstr>
      <vt:lpstr>CAD End Effector</vt:lpstr>
      <vt:lpstr>Thank you!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#3 CAD: Robotic Arm</dc:title>
  <dc:creator>Stephanie Bentley</dc:creator>
  <cp:lastModifiedBy>Bentley, Stephanie C</cp:lastModifiedBy>
  <cp:revision>1</cp:revision>
  <dcterms:modified xsi:type="dcterms:W3CDTF">2021-10-06T14:32:19Z</dcterms:modified>
</cp:coreProperties>
</file>