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147483464" r:id="rId2"/>
    <p:sldId id="2147483562" r:id="rId3"/>
    <p:sldId id="2147483563" r:id="rId4"/>
    <p:sldId id="2147483554" r:id="rId5"/>
    <p:sldId id="2147483555" r:id="rId6"/>
    <p:sldId id="257" r:id="rId7"/>
    <p:sldId id="2147483557" r:id="rId8"/>
    <p:sldId id="21474835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ADC0BD-5CEE-4E84-BE0A-47752136731F}" v="6" dt="2025-04-09T05:07:51.8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rab, Amol" userId="809b281b-d9e6-4251-8712-48f730ce79c1" providerId="ADAL" clId="{9FADC0BD-5CEE-4E84-BE0A-47752136731F}"/>
    <pc:docChg chg="undo custSel addSld modSld">
      <pc:chgData name="Parab, Amol" userId="809b281b-d9e6-4251-8712-48f730ce79c1" providerId="ADAL" clId="{9FADC0BD-5CEE-4E84-BE0A-47752136731F}" dt="2025-04-09T05:10:34.129" v="113" actId="20577"/>
      <pc:docMkLst>
        <pc:docMk/>
      </pc:docMkLst>
      <pc:sldChg chg="add">
        <pc:chgData name="Parab, Amol" userId="809b281b-d9e6-4251-8712-48f730ce79c1" providerId="ADAL" clId="{9FADC0BD-5CEE-4E84-BE0A-47752136731F}" dt="2025-04-09T05:07:16.530" v="0"/>
        <pc:sldMkLst>
          <pc:docMk/>
          <pc:sldMk cId="1587862610" sldId="257"/>
        </pc:sldMkLst>
      </pc:sldChg>
      <pc:sldChg chg="addSp delSp modSp add mod">
        <pc:chgData name="Parab, Amol" userId="809b281b-d9e6-4251-8712-48f730ce79c1" providerId="ADAL" clId="{9FADC0BD-5CEE-4E84-BE0A-47752136731F}" dt="2025-04-09T05:10:34.129" v="113" actId="20577"/>
        <pc:sldMkLst>
          <pc:docMk/>
          <pc:sldMk cId="2579422094" sldId="2147483557"/>
        </pc:sldMkLst>
        <pc:spChg chg="mod">
          <ac:chgData name="Parab, Amol" userId="809b281b-d9e6-4251-8712-48f730ce79c1" providerId="ADAL" clId="{9FADC0BD-5CEE-4E84-BE0A-47752136731F}" dt="2025-04-09T05:08:32.112" v="38" actId="20577"/>
          <ac:spMkLst>
            <pc:docMk/>
            <pc:sldMk cId="2579422094" sldId="2147483557"/>
            <ac:spMk id="5" creationId="{0D2FAC08-44C3-2B99-4040-24877B86DA01}"/>
          </ac:spMkLst>
        </pc:spChg>
        <pc:spChg chg="add del">
          <ac:chgData name="Parab, Amol" userId="809b281b-d9e6-4251-8712-48f730ce79c1" providerId="ADAL" clId="{9FADC0BD-5CEE-4E84-BE0A-47752136731F}" dt="2025-04-09T05:09:58.477" v="101" actId="478"/>
          <ac:spMkLst>
            <pc:docMk/>
            <pc:sldMk cId="2579422094" sldId="2147483557"/>
            <ac:spMk id="7" creationId="{1879A23F-DBAC-986A-DDE1-6F3B79C61B51}"/>
          </ac:spMkLst>
        </pc:spChg>
        <pc:spChg chg="mod">
          <ac:chgData name="Parab, Amol" userId="809b281b-d9e6-4251-8712-48f730ce79c1" providerId="ADAL" clId="{9FADC0BD-5CEE-4E84-BE0A-47752136731F}" dt="2025-04-09T05:10:00.020" v="103" actId="20577"/>
          <ac:spMkLst>
            <pc:docMk/>
            <pc:sldMk cId="2579422094" sldId="2147483557"/>
            <ac:spMk id="8" creationId="{7426BA8F-DD6D-B2AF-96DD-732326C6A140}"/>
          </ac:spMkLst>
        </pc:spChg>
        <pc:spChg chg="mod">
          <ac:chgData name="Parab, Amol" userId="809b281b-d9e6-4251-8712-48f730ce79c1" providerId="ADAL" clId="{9FADC0BD-5CEE-4E84-BE0A-47752136731F}" dt="2025-04-09T05:09:35.649" v="95" actId="14100"/>
          <ac:spMkLst>
            <pc:docMk/>
            <pc:sldMk cId="2579422094" sldId="2147483557"/>
            <ac:spMk id="10" creationId="{59974DDE-1C0C-DD00-CF13-14E9AD46EB53}"/>
          </ac:spMkLst>
        </pc:spChg>
        <pc:spChg chg="mod">
          <ac:chgData name="Parab, Amol" userId="809b281b-d9e6-4251-8712-48f730ce79c1" providerId="ADAL" clId="{9FADC0BD-5CEE-4E84-BE0A-47752136731F}" dt="2025-04-09T05:10:34.129" v="113" actId="20577"/>
          <ac:spMkLst>
            <pc:docMk/>
            <pc:sldMk cId="2579422094" sldId="2147483557"/>
            <ac:spMk id="11" creationId="{16C1151D-7920-3377-B120-E2BC81C62C11}"/>
          </ac:spMkLst>
        </pc:spChg>
      </pc:sldChg>
      <pc:sldChg chg="addSp delSp modSp new mod">
        <pc:chgData name="Parab, Amol" userId="809b281b-d9e6-4251-8712-48f730ce79c1" providerId="ADAL" clId="{9FADC0BD-5CEE-4E84-BE0A-47752136731F}" dt="2025-04-09T05:07:51.818" v="7" actId="14100"/>
        <pc:sldMkLst>
          <pc:docMk/>
          <pc:sldMk cId="3464873204" sldId="2147483564"/>
        </pc:sldMkLst>
        <pc:spChg chg="del">
          <ac:chgData name="Parab, Amol" userId="809b281b-d9e6-4251-8712-48f730ce79c1" providerId="ADAL" clId="{9FADC0BD-5CEE-4E84-BE0A-47752136731F}" dt="2025-04-09T05:07:43.854" v="5" actId="478"/>
          <ac:spMkLst>
            <pc:docMk/>
            <pc:sldMk cId="3464873204" sldId="2147483564"/>
            <ac:spMk id="2" creationId="{120678B6-DB89-118E-4A0A-E6843176084B}"/>
          </ac:spMkLst>
        </pc:spChg>
        <pc:picChg chg="add mod">
          <ac:chgData name="Parab, Amol" userId="809b281b-d9e6-4251-8712-48f730ce79c1" providerId="ADAL" clId="{9FADC0BD-5CEE-4E84-BE0A-47752136731F}" dt="2025-04-09T05:07:51.818" v="7" actId="14100"/>
          <ac:picMkLst>
            <pc:docMk/>
            <pc:sldMk cId="3464873204" sldId="2147483564"/>
            <ac:picMk id="1026" creationId="{5FD031FF-F069-9CB9-920B-1DBF119C8C5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583F1-85B7-4B6C-86A7-D12AEDA25161}"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B4CE18-F047-42C1-8ADF-3FAB8603FAE6}" type="slidenum">
              <a:rPr lang="en-IN" smtClean="0"/>
              <a:t>‹#›</a:t>
            </a:fld>
            <a:endParaRPr lang="en-IN"/>
          </a:p>
        </p:txBody>
      </p:sp>
    </p:spTree>
    <p:extLst>
      <p:ext uri="{BB962C8B-B14F-4D97-AF65-F5344CB8AC3E}">
        <p14:creationId xmlns:p14="http://schemas.microsoft.com/office/powerpoint/2010/main" val="3688330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2850D-3817-5223-1B8F-FD7E660435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60505F-24EB-0D36-3E9B-99F80BF963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22E391-FE2B-3D8F-EF9E-A514845A0BC6}"/>
              </a:ext>
            </a:extLst>
          </p:cNvPr>
          <p:cNvSpPr>
            <a:spLocks noGrp="1"/>
          </p:cNvSpPr>
          <p:nvPr>
            <p:ph type="body" idx="1"/>
          </p:nvPr>
        </p:nvSpPr>
        <p:spPr/>
        <p:txBody>
          <a:bodyPr/>
          <a:lstStyle/>
          <a:p>
            <a:r>
              <a:rPr lang="en-US"/>
              <a:t>Datasets:</a:t>
            </a:r>
          </a:p>
          <a:p>
            <a:endParaRPr lang="en-US"/>
          </a:p>
        </p:txBody>
      </p:sp>
      <p:sp>
        <p:nvSpPr>
          <p:cNvPr id="4" name="Slide Number Placeholder 3">
            <a:extLst>
              <a:ext uri="{FF2B5EF4-FFF2-40B4-BE49-F238E27FC236}">
                <a16:creationId xmlns:a16="http://schemas.microsoft.com/office/drawing/2014/main" id="{55AD0C38-C129-F075-9837-777CE10CD30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2946F94-FD22-DD44-BABD-406A05D155B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972733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946F94-FD22-DD44-BABD-406A05D155B5}" type="slidenum">
              <a:rPr lang="en-US" smtClean="0"/>
              <a:t>3</a:t>
            </a:fld>
            <a:endParaRPr lang="en-US"/>
          </a:p>
        </p:txBody>
      </p:sp>
    </p:spTree>
    <p:extLst>
      <p:ext uri="{BB962C8B-B14F-4D97-AF65-F5344CB8AC3E}">
        <p14:creationId xmlns:p14="http://schemas.microsoft.com/office/powerpoint/2010/main" val="2744231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7942D-A3DE-8C9E-5BC9-0E628340E8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8524FC-6D46-8AB9-2265-6BC872937B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7A62DA-2E09-EDB4-EE2D-3D8511DDC7D9}"/>
              </a:ext>
            </a:extLst>
          </p:cNvPr>
          <p:cNvSpPr>
            <a:spLocks noGrp="1"/>
          </p:cNvSpPr>
          <p:nvPr>
            <p:ph type="body" idx="1"/>
          </p:nvPr>
        </p:nvSpPr>
        <p:spPr/>
        <p:txBody>
          <a:bodyPr/>
          <a:lstStyle/>
          <a:p>
            <a:r>
              <a:rPr lang="en-US"/>
              <a:t>Datasets:</a:t>
            </a:r>
          </a:p>
          <a:p>
            <a:r>
              <a:rPr lang="en-US" b="1"/>
              <a:t>1. Inventory Management and Demand Forecasting:</a:t>
            </a:r>
            <a:endParaRPr lang="en-US"/>
          </a:p>
          <a:p>
            <a:r>
              <a:rPr lang="en-US"/>
              <a:t>• </a:t>
            </a:r>
            <a:r>
              <a:rPr lang="en-US" b="1"/>
              <a:t>The Observatory of Economic Complexity (OEC):</a:t>
            </a:r>
            <a:r>
              <a:rPr lang="en-US"/>
              <a:t> This platform offers comprehensive international trade data, including exports and imports categorized by country and product classifications such as the Standard International Trade Classification (SITC) and the Harmonized System (HS). The OEC provides data spanning from 1962 to 2022, which can be instrumental in analyzing trade patterns and forecasting demand in the automotive sector.  </a:t>
            </a:r>
          </a:p>
          <a:p>
            <a:br>
              <a:rPr lang="en-US"/>
            </a:br>
            <a:endParaRPr lang="en-US"/>
          </a:p>
          <a:p>
            <a:r>
              <a:rPr lang="en-US" b="1"/>
              <a:t>2. Supplier Performance and ESG Risks:</a:t>
            </a:r>
            <a:endParaRPr lang="en-US"/>
          </a:p>
          <a:p>
            <a:r>
              <a:rPr lang="en-US"/>
              <a:t>• </a:t>
            </a:r>
            <a:r>
              <a:rPr lang="en-US" b="1" err="1"/>
              <a:t>RepRisk</a:t>
            </a:r>
            <a:r>
              <a:rPr lang="en-US" b="1"/>
              <a:t>:</a:t>
            </a:r>
            <a:r>
              <a:rPr lang="en-US"/>
              <a:t> </a:t>
            </a:r>
            <a:r>
              <a:rPr lang="en-US" err="1"/>
              <a:t>RepRisk</a:t>
            </a:r>
            <a:r>
              <a:rPr lang="en-US"/>
              <a:t> is an ESG data science company that monitors environmental, social, and governance risks associated with companies and projects globally. It screens over 100,000 public sources daily in multiple languages to identify risks such as environmental degradation, human rights abuses, and corruption. This data can be valuable for assessing supplier reliability and compliance in the automotive supply chain.  </a:t>
            </a:r>
          </a:p>
          <a:p>
            <a:br>
              <a:rPr lang="en-US"/>
            </a:br>
            <a:endParaRPr lang="en-US"/>
          </a:p>
          <a:p>
            <a:r>
              <a:rPr lang="en-US" b="1"/>
              <a:t>3. Geopolitical Risk Analysis:</a:t>
            </a:r>
            <a:endParaRPr lang="en-US"/>
          </a:p>
          <a:p>
            <a:r>
              <a:rPr lang="en-US"/>
              <a:t>• </a:t>
            </a:r>
            <a:r>
              <a:rPr lang="en-US" b="1"/>
              <a:t>PRIX Index:</a:t>
            </a:r>
            <a:r>
              <a:rPr lang="en-US"/>
              <a:t> The Political Risk for Oil Exports (PRIX) index forecasts political risks that may affect the supply of oil to international markets. While primarily focused on oil, its methodology and insights can be adapted to assess geopolitical risks impacting the broader supply chain, including the automotive industry.  </a:t>
            </a:r>
          </a:p>
          <a:p>
            <a:endParaRPr lang="en-US"/>
          </a:p>
        </p:txBody>
      </p:sp>
      <p:sp>
        <p:nvSpPr>
          <p:cNvPr id="4" name="Slide Number Placeholder 3">
            <a:extLst>
              <a:ext uri="{FF2B5EF4-FFF2-40B4-BE49-F238E27FC236}">
                <a16:creationId xmlns:a16="http://schemas.microsoft.com/office/drawing/2014/main" id="{6610DADD-F28E-0696-55A2-A5B9B31E4EB4}"/>
              </a:ext>
            </a:extLst>
          </p:cNvPr>
          <p:cNvSpPr>
            <a:spLocks noGrp="1"/>
          </p:cNvSpPr>
          <p:nvPr>
            <p:ph type="sldNum" sz="quarter" idx="5"/>
          </p:nvPr>
        </p:nvSpPr>
        <p:spPr/>
        <p:txBody>
          <a:bodyPr/>
          <a:lstStyle/>
          <a:p>
            <a:fld id="{82946F94-FD22-DD44-BABD-406A05D155B5}" type="slidenum">
              <a:rPr lang="en-US" smtClean="0"/>
              <a:t>4</a:t>
            </a:fld>
            <a:endParaRPr lang="en-US"/>
          </a:p>
        </p:txBody>
      </p:sp>
    </p:spTree>
    <p:extLst>
      <p:ext uri="{BB962C8B-B14F-4D97-AF65-F5344CB8AC3E}">
        <p14:creationId xmlns:p14="http://schemas.microsoft.com/office/powerpoint/2010/main" val="2913280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CCAB9-B3DF-70F4-97F7-AC3DC21D6E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72640-E1B0-30F4-1875-E0D6570F8A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BD43DB-0771-9D5D-AF4A-CA3BB56C9BC9}"/>
              </a:ext>
            </a:extLst>
          </p:cNvPr>
          <p:cNvSpPr>
            <a:spLocks noGrp="1"/>
          </p:cNvSpPr>
          <p:nvPr>
            <p:ph type="body" idx="1"/>
          </p:nvPr>
        </p:nvSpPr>
        <p:spPr/>
        <p:txBody>
          <a:bodyPr/>
          <a:lstStyle/>
          <a:p>
            <a:r>
              <a:rPr lang="en-US" dirty="0"/>
              <a:t>Datasets:</a:t>
            </a:r>
          </a:p>
          <a:p>
            <a:r>
              <a:rPr lang="en-US" b="1" dirty="0"/>
              <a:t>1. Inventory Management and Demand Forecasting:</a:t>
            </a:r>
            <a:endParaRPr lang="en-US" dirty="0"/>
          </a:p>
          <a:p>
            <a:r>
              <a:rPr lang="en-US" dirty="0"/>
              <a:t>• </a:t>
            </a:r>
            <a:r>
              <a:rPr lang="en-US" b="1" dirty="0"/>
              <a:t>The Observatory of Economic Complexity (OEC):</a:t>
            </a:r>
            <a:r>
              <a:rPr lang="en-US" dirty="0"/>
              <a:t> This platform offers comprehensive international trade data, including exports and imports categorized by country and product classifications such as the Standard International Trade Classification (SITC) and the Harmonized System (HS). The OEC provides data spanning from 1962 to 2022, which can be instrumental in analyzing trade patterns and forecasting demand in the automotive sector.  </a:t>
            </a:r>
          </a:p>
          <a:p>
            <a:br>
              <a:rPr lang="en-US" dirty="0"/>
            </a:br>
            <a:endParaRPr lang="en-US" dirty="0"/>
          </a:p>
          <a:p>
            <a:r>
              <a:rPr lang="en-US" b="1" dirty="0"/>
              <a:t>2. Supplier Performance and ESG Risks:</a:t>
            </a:r>
            <a:endParaRPr lang="en-US" dirty="0"/>
          </a:p>
          <a:p>
            <a:r>
              <a:rPr lang="en-US" dirty="0"/>
              <a:t>• </a:t>
            </a:r>
            <a:r>
              <a:rPr lang="en-US" b="1" dirty="0" err="1"/>
              <a:t>RepRisk</a:t>
            </a:r>
            <a:r>
              <a:rPr lang="en-US" b="1" dirty="0"/>
              <a:t>:</a:t>
            </a:r>
            <a:r>
              <a:rPr lang="en-US" dirty="0"/>
              <a:t> </a:t>
            </a:r>
            <a:r>
              <a:rPr lang="en-US" dirty="0" err="1"/>
              <a:t>RepRisk</a:t>
            </a:r>
            <a:r>
              <a:rPr lang="en-US" dirty="0"/>
              <a:t> is an ESG data science company that monitors environmental, social, and governance risks associated with companies and projects globally. It screens over 100,000 public sources daily in multiple languages to identify risks such as environmental degradation, human rights abuses, and corruption. This data can be valuable for assessing supplier reliability and compliance in the automotive supply chain.  </a:t>
            </a:r>
          </a:p>
          <a:p>
            <a:br>
              <a:rPr lang="en-US" dirty="0"/>
            </a:br>
            <a:endParaRPr lang="en-US" dirty="0"/>
          </a:p>
          <a:p>
            <a:r>
              <a:rPr lang="en-US" b="1" dirty="0"/>
              <a:t>3. Geopolitical Risk Analysis:</a:t>
            </a:r>
            <a:endParaRPr lang="en-US" dirty="0"/>
          </a:p>
          <a:p>
            <a:r>
              <a:rPr lang="en-US" dirty="0"/>
              <a:t>• </a:t>
            </a:r>
            <a:r>
              <a:rPr lang="en-US" b="1" dirty="0"/>
              <a:t>PRIX Index:</a:t>
            </a:r>
            <a:r>
              <a:rPr lang="en-US" dirty="0"/>
              <a:t> The Political Risk for Oil Exports (PRIX) index forecasts political risks that may affect the supply of oil to international markets. While primarily focused on oil, its methodology and insights can be adapted to assess geopolitical risks impacting the broader supply chain, including the automotive industry.  </a:t>
            </a:r>
          </a:p>
          <a:p>
            <a:endParaRPr lang="en-US" dirty="0"/>
          </a:p>
        </p:txBody>
      </p:sp>
      <p:sp>
        <p:nvSpPr>
          <p:cNvPr id="4" name="Slide Number Placeholder 3">
            <a:extLst>
              <a:ext uri="{FF2B5EF4-FFF2-40B4-BE49-F238E27FC236}">
                <a16:creationId xmlns:a16="http://schemas.microsoft.com/office/drawing/2014/main" id="{C72A663C-6434-1CD7-7835-044386482880}"/>
              </a:ext>
            </a:extLst>
          </p:cNvPr>
          <p:cNvSpPr>
            <a:spLocks noGrp="1"/>
          </p:cNvSpPr>
          <p:nvPr>
            <p:ph type="sldNum" sz="quarter" idx="5"/>
          </p:nvPr>
        </p:nvSpPr>
        <p:spPr/>
        <p:txBody>
          <a:bodyPr/>
          <a:lstStyle/>
          <a:p>
            <a:fld id="{82946F94-FD22-DD44-BABD-406A05D155B5}" type="slidenum">
              <a:rPr lang="en-US" smtClean="0"/>
              <a:t>5</a:t>
            </a:fld>
            <a:endParaRPr lang="en-US"/>
          </a:p>
        </p:txBody>
      </p:sp>
    </p:spTree>
    <p:extLst>
      <p:ext uri="{BB962C8B-B14F-4D97-AF65-F5344CB8AC3E}">
        <p14:creationId xmlns:p14="http://schemas.microsoft.com/office/powerpoint/2010/main" val="869632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D461D49-27AE-4BB5-B406-52AA14820FE7}" type="slidenum">
              <a:rPr lang="en-IN" smtClean="0"/>
              <a:t>6</a:t>
            </a:fld>
            <a:endParaRPr lang="en-IN"/>
          </a:p>
        </p:txBody>
      </p:sp>
    </p:spTree>
    <p:extLst>
      <p:ext uri="{BB962C8B-B14F-4D97-AF65-F5344CB8AC3E}">
        <p14:creationId xmlns:p14="http://schemas.microsoft.com/office/powerpoint/2010/main" val="4211462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www.linkedin.com/company/capgemin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www.youtube.com/capgeminimedia" TargetMode="External"/></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hyperlink" Target="http://www.linkedin.com/company/capgemini" TargetMode="External"/><Relationship Id="rId10" Type="http://schemas.openxmlformats.org/officeDocument/2006/relationships/image" Target="../media/image9.png"/><Relationship Id="rId4" Type="http://schemas.openxmlformats.org/officeDocument/2006/relationships/image" Target="../media/image6.png"/><Relationship Id="rId9" Type="http://schemas.openxmlformats.org/officeDocument/2006/relationships/hyperlink" Target="http://www.youtube.com/capgeminimedia" TargetMode="External"/></Relationships>
</file>

<file path=ppt/slideLayouts/_rels/slideLayout46.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13.png"/><Relationship Id="rId3" Type="http://schemas.openxmlformats.org/officeDocument/2006/relationships/hyperlink" Target="http://www.facebook.com/capgemini" TargetMode="External"/><Relationship Id="rId7" Type="http://schemas.openxmlformats.org/officeDocument/2006/relationships/image" Target="../media/image11.png"/><Relationship Id="rId12" Type="http://schemas.openxmlformats.org/officeDocument/2006/relationships/hyperlink" Target="http://www.youtube.com/capgeminimedia" TargetMode="External"/><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hyperlink" Target="http://www.linkedin.com/company/capgemini" TargetMode="External"/><Relationship Id="rId11" Type="http://schemas.microsoft.com/office/2007/relationships/hdphoto" Target="../media/hdphoto3.wdp"/><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10.png"/><Relationship Id="rId9" Type="http://schemas.openxmlformats.org/officeDocument/2006/relationships/hyperlink" Target="http://www.slideshare.net/capgemini" TargetMode="External"/><Relationship Id="rId14" Type="http://schemas.microsoft.com/office/2007/relationships/hdphoto" Target="../media/hdphoto4.wdp"/></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15.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15.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5.emf"/></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5.emf"/></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70659184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5b">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3032"/>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a:p>
        </p:txBody>
      </p:sp>
      <p:grpSp>
        <p:nvGrpSpPr>
          <p:cNvPr id="8" name="Group 1">
            <a:extLst>
              <a:ext uri="{FF2B5EF4-FFF2-40B4-BE49-F238E27FC236}">
                <a16:creationId xmlns:a16="http://schemas.microsoft.com/office/drawing/2014/main" id="{03C5622C-AFD4-93DA-3105-DD24A1095D2B}"/>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EC1F4AF4-B2D1-B383-5414-6A7CE220351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0" name="Freeform: Shape 3">
              <a:extLst>
                <a:ext uri="{FF2B5EF4-FFF2-40B4-BE49-F238E27FC236}">
                  <a16:creationId xmlns:a16="http://schemas.microsoft.com/office/drawing/2014/main" id="{562EA075-7E1A-57B6-FA93-F8A92DA56EC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1" name="Freeform: Shape 4">
              <a:extLst>
                <a:ext uri="{FF2B5EF4-FFF2-40B4-BE49-F238E27FC236}">
                  <a16:creationId xmlns:a16="http://schemas.microsoft.com/office/drawing/2014/main" id="{ABED82B4-66F4-60A2-8FF7-76C7FFFB8A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14">
              <a:extLst>
                <a:ext uri="{FF2B5EF4-FFF2-40B4-BE49-F238E27FC236}">
                  <a16:creationId xmlns:a16="http://schemas.microsoft.com/office/drawing/2014/main" id="{C403332C-6371-29E3-2335-DFAA7BE6C2F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20">
              <a:extLst>
                <a:ext uri="{FF2B5EF4-FFF2-40B4-BE49-F238E27FC236}">
                  <a16:creationId xmlns:a16="http://schemas.microsoft.com/office/drawing/2014/main" id="{3D2D8432-F91A-C228-692F-66BF4106BFBA}"/>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765678067"/>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5c">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a:p>
        </p:txBody>
      </p:sp>
      <p:grpSp>
        <p:nvGrpSpPr>
          <p:cNvPr id="2" name="Group 1">
            <a:extLst>
              <a:ext uri="{FF2B5EF4-FFF2-40B4-BE49-F238E27FC236}">
                <a16:creationId xmlns:a16="http://schemas.microsoft.com/office/drawing/2014/main" id="{A6A8A661-3751-29DA-1AB9-334A7C98EA59}"/>
              </a:ext>
            </a:extLst>
          </p:cNvPr>
          <p:cNvGrpSpPr>
            <a:grpSpLocks noChangeAspect="1"/>
          </p:cNvGrpSpPr>
          <p:nvPr userDrawn="1"/>
        </p:nvGrpSpPr>
        <p:grpSpPr>
          <a:xfrm>
            <a:off x="1343473" y="6021288"/>
            <a:ext cx="1872000" cy="420870"/>
            <a:chOff x="5095385" y="4090756"/>
            <a:chExt cx="3033729" cy="682053"/>
          </a:xfrm>
        </p:grpSpPr>
        <p:sp>
          <p:nvSpPr>
            <p:cNvPr id="3" name="Freeform: Shape 2">
              <a:extLst>
                <a:ext uri="{FF2B5EF4-FFF2-40B4-BE49-F238E27FC236}">
                  <a16:creationId xmlns:a16="http://schemas.microsoft.com/office/drawing/2014/main" id="{AE0FC8CB-F05E-FFD4-8D7F-1F94AC26DA2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4" name="Freeform: Shape 3">
              <a:extLst>
                <a:ext uri="{FF2B5EF4-FFF2-40B4-BE49-F238E27FC236}">
                  <a16:creationId xmlns:a16="http://schemas.microsoft.com/office/drawing/2014/main" id="{934D3664-9369-B221-FD17-0597A682848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5" name="Freeform: Shape 4">
              <a:extLst>
                <a:ext uri="{FF2B5EF4-FFF2-40B4-BE49-F238E27FC236}">
                  <a16:creationId xmlns:a16="http://schemas.microsoft.com/office/drawing/2014/main" id="{17A7E500-54F5-1815-C9B9-3954ED883928}"/>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4" name="Freeform: Shape 14">
              <a:extLst>
                <a:ext uri="{FF2B5EF4-FFF2-40B4-BE49-F238E27FC236}">
                  <a16:creationId xmlns:a16="http://schemas.microsoft.com/office/drawing/2014/main" id="{AE2D512F-FC3A-33B0-5954-0D1BFB4C1437}"/>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5" name="Freeform: Shape 20">
              <a:extLst>
                <a:ext uri="{FF2B5EF4-FFF2-40B4-BE49-F238E27FC236}">
                  <a16:creationId xmlns:a16="http://schemas.microsoft.com/office/drawing/2014/main" id="{BB0A86DD-9E86-EB4E-14DC-ECC7130D6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28654388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6">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a:p>
        </p:txBody>
      </p:sp>
      <p:grpSp>
        <p:nvGrpSpPr>
          <p:cNvPr id="2" name="Group 2">
            <a:extLst>
              <a:ext uri="{FF2B5EF4-FFF2-40B4-BE49-F238E27FC236}">
                <a16:creationId xmlns:a16="http://schemas.microsoft.com/office/drawing/2014/main" id="{F51496C4-1393-EC1A-FE90-568BF22C8C7B}"/>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0937F72A-96AE-F5EC-755D-D45529304F35}"/>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4" name="Freeform: Shape 5">
              <a:extLst>
                <a:ext uri="{FF2B5EF4-FFF2-40B4-BE49-F238E27FC236}">
                  <a16:creationId xmlns:a16="http://schemas.microsoft.com/office/drawing/2014/main" id="{96B9DAFA-5CFE-3E91-78D3-742C4B9A849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5" name="Freeform: Shape 6">
              <a:extLst>
                <a:ext uri="{FF2B5EF4-FFF2-40B4-BE49-F238E27FC236}">
                  <a16:creationId xmlns:a16="http://schemas.microsoft.com/office/drawing/2014/main" id="{CB9EFD82-551E-D525-DCB6-363C1A232636}"/>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7">
              <a:extLst>
                <a:ext uri="{FF2B5EF4-FFF2-40B4-BE49-F238E27FC236}">
                  <a16:creationId xmlns:a16="http://schemas.microsoft.com/office/drawing/2014/main" id="{F9FEB3BD-8FE6-4A58-DFA9-1F350C2DE2F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D59F2406-4DC9-3FBA-F0C2-60E886FCA30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03790531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708132098"/>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6b">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6096000" y="1916832"/>
            <a:ext cx="381642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597606"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597606"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52513"/>
            <a:ext cx="4597606"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a:p>
        </p:txBody>
      </p:sp>
      <p:grpSp>
        <p:nvGrpSpPr>
          <p:cNvPr id="2" name="Group 2">
            <a:extLst>
              <a:ext uri="{FF2B5EF4-FFF2-40B4-BE49-F238E27FC236}">
                <a16:creationId xmlns:a16="http://schemas.microsoft.com/office/drawing/2014/main" id="{4DB64C0B-D342-EDD4-D426-B9A5B83A4685}"/>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70BA0B6B-013E-ED21-5C0C-A7573716118E}"/>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4" name="Freeform: Shape 5">
              <a:extLst>
                <a:ext uri="{FF2B5EF4-FFF2-40B4-BE49-F238E27FC236}">
                  <a16:creationId xmlns:a16="http://schemas.microsoft.com/office/drawing/2014/main" id="{A8C76A2C-1551-D00B-5D24-ECE94A0DB1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5" name="Freeform: Shape 6">
              <a:extLst>
                <a:ext uri="{FF2B5EF4-FFF2-40B4-BE49-F238E27FC236}">
                  <a16:creationId xmlns:a16="http://schemas.microsoft.com/office/drawing/2014/main" id="{F5EB07D2-E52D-E392-D3C8-37455096D778}"/>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7">
              <a:extLst>
                <a:ext uri="{FF2B5EF4-FFF2-40B4-BE49-F238E27FC236}">
                  <a16:creationId xmlns:a16="http://schemas.microsoft.com/office/drawing/2014/main" id="{04CC7865-5F12-6284-B1F5-C81724EA1048}"/>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F2F7B79C-F81D-D4E8-CCCC-1A80B79E58F5}"/>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97236233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6c">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1343473" y="1"/>
            <a:ext cx="10877102" cy="2931886"/>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8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1343473" y="5498477"/>
            <a:ext cx="10440540"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1343473" y="5082209"/>
            <a:ext cx="10440540"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1343473" y="3429000"/>
            <a:ext cx="10440540" cy="1580003"/>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a:p>
        </p:txBody>
      </p:sp>
      <p:grpSp>
        <p:nvGrpSpPr>
          <p:cNvPr id="8" name="Group 2">
            <a:extLst>
              <a:ext uri="{FF2B5EF4-FFF2-40B4-BE49-F238E27FC236}">
                <a16:creationId xmlns:a16="http://schemas.microsoft.com/office/drawing/2014/main" id="{C6036FEE-55DE-70FD-8023-666A176E56D8}"/>
              </a:ext>
            </a:extLst>
          </p:cNvPr>
          <p:cNvGrpSpPr>
            <a:grpSpLocks noChangeAspect="1"/>
          </p:cNvGrpSpPr>
          <p:nvPr userDrawn="1"/>
        </p:nvGrpSpPr>
        <p:grpSpPr>
          <a:xfrm>
            <a:off x="1343473" y="6021288"/>
            <a:ext cx="1872000" cy="420870"/>
            <a:chOff x="5094083" y="5360390"/>
            <a:chExt cx="3039349" cy="683316"/>
          </a:xfrm>
        </p:grpSpPr>
        <p:sp>
          <p:nvSpPr>
            <p:cNvPr id="9" name="Freeform: Shape 4">
              <a:extLst>
                <a:ext uri="{FF2B5EF4-FFF2-40B4-BE49-F238E27FC236}">
                  <a16:creationId xmlns:a16="http://schemas.microsoft.com/office/drawing/2014/main" id="{B1ED800D-0360-E693-191D-220DFE10BEC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0" name="Freeform: Shape 5">
              <a:extLst>
                <a:ext uri="{FF2B5EF4-FFF2-40B4-BE49-F238E27FC236}">
                  <a16:creationId xmlns:a16="http://schemas.microsoft.com/office/drawing/2014/main" id="{95F4CCB2-170A-19BE-C942-B19098270C42}"/>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1" name="Freeform: Shape 6">
              <a:extLst>
                <a:ext uri="{FF2B5EF4-FFF2-40B4-BE49-F238E27FC236}">
                  <a16:creationId xmlns:a16="http://schemas.microsoft.com/office/drawing/2014/main" id="{890A43B6-BBB1-B11D-0EB6-447FE3C6F0F1}"/>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2" name="Freeform: Shape 7">
              <a:extLst>
                <a:ext uri="{FF2B5EF4-FFF2-40B4-BE49-F238E27FC236}">
                  <a16:creationId xmlns:a16="http://schemas.microsoft.com/office/drawing/2014/main" id="{B0A92FC2-E6FE-6A55-A3D8-D99E8E6201E5}"/>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8">
              <a:extLst>
                <a:ext uri="{FF2B5EF4-FFF2-40B4-BE49-F238E27FC236}">
                  <a16:creationId xmlns:a16="http://schemas.microsoft.com/office/drawing/2014/main" id="{1C3193CB-D868-D37B-4D53-F1726DCD2D02}"/>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6889296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49D2F3-3C15-428F-AF70-D31974E2F35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52613" y="3199768"/>
            <a:ext cx="9079459" cy="3532255"/>
          </a:xfrm>
          <a:prstGeom prst="rect">
            <a:avLst/>
          </a:prstGeom>
        </p:spPr>
      </p:pic>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1"/>
                </a:solidFill>
              </a:defRPr>
            </a:lvl1pPr>
          </a:lstStyle>
          <a:p>
            <a:pPr lvl="0">
              <a:spcBef>
                <a:spcPts val="0"/>
              </a:spcBef>
            </a:pPr>
            <a:r>
              <a:rPr lang="de-DE"/>
              <a:t>0x</a:t>
            </a:r>
          </a:p>
        </p:txBody>
      </p:sp>
      <p:sp>
        <p:nvSpPr>
          <p:cNvPr id="2" name="Title Placeholder 1">
            <a:extLst>
              <a:ext uri="{FF2B5EF4-FFF2-40B4-BE49-F238E27FC236}">
                <a16:creationId xmlns:a16="http://schemas.microsoft.com/office/drawing/2014/main" id="{114BB18C-C624-35CB-514D-CE1A312E0BD8}"/>
              </a:ext>
            </a:extLst>
          </p:cNvPr>
          <p:cNvSpPr>
            <a:spLocks noGrp="1"/>
          </p:cNvSpPr>
          <p:nvPr>
            <p:ph type="title"/>
          </p:nvPr>
        </p:nvSpPr>
        <p:spPr>
          <a:xfrm>
            <a:off x="1079321" y="260350"/>
            <a:ext cx="8640763" cy="792163"/>
          </a:xfr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3501762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6C4263A-DA82-3AB3-0A84-F2337DC19F6E}"/>
              </a:ext>
            </a:extLst>
          </p:cNvPr>
          <p:cNvSpPr/>
          <p:nvPr userDrawn="1"/>
        </p:nvSpPr>
        <p:spPr>
          <a:xfrm>
            <a:off x="-24680" y="1484784"/>
            <a:ext cx="5735960" cy="5373217"/>
          </a:xfrm>
          <a:prstGeom prst="rect">
            <a:avLst/>
          </a:prstGeom>
          <a:solidFill>
            <a:srgbClr val="173340"/>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err="1">
              <a:solidFill>
                <a:schemeClr val="tx1"/>
              </a:solidFill>
            </a:endParaRPr>
          </a:p>
        </p:txBody>
      </p:sp>
      <p:sp>
        <p:nvSpPr>
          <p:cNvPr id="13" name="Text Placeholder 7">
            <a:extLst>
              <a:ext uri="{FF2B5EF4-FFF2-40B4-BE49-F238E27FC236}">
                <a16:creationId xmlns:a16="http://schemas.microsoft.com/office/drawing/2014/main" id="{306025B9-0362-4974-8920-7C764289CBA0}"/>
              </a:ext>
            </a:extLst>
          </p:cNvPr>
          <p:cNvSpPr>
            <a:spLocks noGrp="1"/>
          </p:cNvSpPr>
          <p:nvPr>
            <p:ph type="body" sz="quarter" idx="12" hasCustomPrompt="1"/>
          </p:nvPr>
        </p:nvSpPr>
        <p:spPr>
          <a:xfrm>
            <a:off x="407368" y="1865049"/>
            <a:ext cx="4967933" cy="555448"/>
          </a:xfrm>
          <a:prstGeom prst="rect">
            <a:avLst/>
          </a:prstGeom>
        </p:spPr>
        <p:txBody>
          <a:bodyPr anchor="ctr">
            <a:no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t>Click to insert text</a:t>
            </a:r>
          </a:p>
        </p:txBody>
      </p:sp>
      <p:sp>
        <p:nvSpPr>
          <p:cNvPr id="14" name="Text Placeholder 7">
            <a:extLst>
              <a:ext uri="{FF2B5EF4-FFF2-40B4-BE49-F238E27FC236}">
                <a16:creationId xmlns:a16="http://schemas.microsoft.com/office/drawing/2014/main" id="{257644F2-F28D-4087-B791-1E7F26C4AD1C}"/>
              </a:ext>
            </a:extLst>
          </p:cNvPr>
          <p:cNvSpPr>
            <a:spLocks noGrp="1"/>
          </p:cNvSpPr>
          <p:nvPr>
            <p:ph type="body" sz="quarter" idx="13" hasCustomPrompt="1"/>
          </p:nvPr>
        </p:nvSpPr>
        <p:spPr>
          <a:xfrm>
            <a:off x="407368" y="25371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5" name="Text Placeholder 7">
            <a:extLst>
              <a:ext uri="{FF2B5EF4-FFF2-40B4-BE49-F238E27FC236}">
                <a16:creationId xmlns:a16="http://schemas.microsoft.com/office/drawing/2014/main" id="{25F62A33-F672-4099-9B72-9B2267F22ACF}"/>
              </a:ext>
            </a:extLst>
          </p:cNvPr>
          <p:cNvSpPr>
            <a:spLocks noGrp="1"/>
          </p:cNvSpPr>
          <p:nvPr>
            <p:ph type="body" sz="quarter" idx="14" hasCustomPrompt="1"/>
          </p:nvPr>
        </p:nvSpPr>
        <p:spPr>
          <a:xfrm>
            <a:off x="407368" y="320932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6" name="Text Placeholder 7">
            <a:extLst>
              <a:ext uri="{FF2B5EF4-FFF2-40B4-BE49-F238E27FC236}">
                <a16:creationId xmlns:a16="http://schemas.microsoft.com/office/drawing/2014/main" id="{72FF6EE1-C46D-4DEB-A508-49B5101CF26E}"/>
              </a:ext>
            </a:extLst>
          </p:cNvPr>
          <p:cNvSpPr>
            <a:spLocks noGrp="1"/>
          </p:cNvSpPr>
          <p:nvPr>
            <p:ph type="body" sz="quarter" idx="15" hasCustomPrompt="1"/>
          </p:nvPr>
        </p:nvSpPr>
        <p:spPr>
          <a:xfrm>
            <a:off x="407368" y="388146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7" name="Text Placeholder 7">
            <a:extLst>
              <a:ext uri="{FF2B5EF4-FFF2-40B4-BE49-F238E27FC236}">
                <a16:creationId xmlns:a16="http://schemas.microsoft.com/office/drawing/2014/main" id="{931D06D9-EA9B-42A0-81EE-D669D6CA5F33}"/>
              </a:ext>
            </a:extLst>
          </p:cNvPr>
          <p:cNvSpPr>
            <a:spLocks noGrp="1"/>
          </p:cNvSpPr>
          <p:nvPr>
            <p:ph type="body" sz="quarter" idx="16" hasCustomPrompt="1"/>
          </p:nvPr>
        </p:nvSpPr>
        <p:spPr>
          <a:xfrm>
            <a:off x="407368" y="455360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8" name="Text Placeholder 7">
            <a:extLst>
              <a:ext uri="{FF2B5EF4-FFF2-40B4-BE49-F238E27FC236}">
                <a16:creationId xmlns:a16="http://schemas.microsoft.com/office/drawing/2014/main" id="{EFEA829A-6217-4965-B7BD-6BC37F7849AB}"/>
              </a:ext>
            </a:extLst>
          </p:cNvPr>
          <p:cNvSpPr>
            <a:spLocks noGrp="1"/>
          </p:cNvSpPr>
          <p:nvPr>
            <p:ph type="body" sz="quarter" idx="17" hasCustomPrompt="1"/>
          </p:nvPr>
        </p:nvSpPr>
        <p:spPr>
          <a:xfrm>
            <a:off x="407368" y="522574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19" name="Text Placeholder 7">
            <a:extLst>
              <a:ext uri="{FF2B5EF4-FFF2-40B4-BE49-F238E27FC236}">
                <a16:creationId xmlns:a16="http://schemas.microsoft.com/office/drawing/2014/main" id="{E05DDB93-91CA-4BAF-9D63-E4134B435D8F}"/>
              </a:ext>
            </a:extLst>
          </p:cNvPr>
          <p:cNvSpPr>
            <a:spLocks noGrp="1"/>
          </p:cNvSpPr>
          <p:nvPr>
            <p:ph type="body" sz="quarter" idx="18" hasCustomPrompt="1"/>
          </p:nvPr>
        </p:nvSpPr>
        <p:spPr>
          <a:xfrm>
            <a:off x="407368" y="5897889"/>
            <a:ext cx="4967933" cy="555448"/>
          </a:xfrm>
          <a:prstGeom prst="rect">
            <a:avLst/>
          </a:prstGeom>
        </p:spPr>
        <p:txBody>
          <a:bodyPr anchor="ctr">
            <a:noAutofit/>
          </a:bodyPr>
          <a:lstStyle>
            <a:lvl1pPr>
              <a:lnSpc>
                <a:spcPct val="100000"/>
              </a:lnSpc>
              <a:defRPr sz="1300">
                <a:solidFill>
                  <a:schemeClr val="bg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Click to insert text</a:t>
            </a:r>
          </a:p>
        </p:txBody>
      </p:sp>
      <p:sp>
        <p:nvSpPr>
          <p:cNvPr id="2" name="Title 1">
            <a:extLst>
              <a:ext uri="{FF2B5EF4-FFF2-40B4-BE49-F238E27FC236}">
                <a16:creationId xmlns:a16="http://schemas.microsoft.com/office/drawing/2014/main" id="{9D5111C9-BF1D-4957-9C22-F45DD34F3344}"/>
              </a:ext>
            </a:extLst>
          </p:cNvPr>
          <p:cNvSpPr>
            <a:spLocks noGrp="1"/>
          </p:cNvSpPr>
          <p:nvPr>
            <p:ph type="title"/>
          </p:nvPr>
        </p:nvSpPr>
        <p:spPr>
          <a:xfrm>
            <a:off x="414971" y="260350"/>
            <a:ext cx="5681029" cy="792163"/>
          </a:xfrm>
        </p:spPr>
        <p:txBody>
          <a:bodyPr/>
          <a:lstStyle>
            <a:lvl1pPr>
              <a:defRPr/>
            </a:lvl1pPr>
          </a:lstStyle>
          <a:p>
            <a:r>
              <a:rPr lang="en-US"/>
              <a:t>Click to edit Master title style</a:t>
            </a:r>
          </a:p>
        </p:txBody>
      </p:sp>
    </p:spTree>
    <p:extLst>
      <p:ext uri="{BB962C8B-B14F-4D97-AF65-F5344CB8AC3E}">
        <p14:creationId xmlns:p14="http://schemas.microsoft.com/office/powerpoint/2010/main" val="174990834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Dark and Picture">
    <p:bg>
      <p:bgPr>
        <a:solidFill>
          <a:schemeClr val="accent4"/>
        </a:solidFill>
        <a:effectLst/>
      </p:bgPr>
    </p:bg>
    <p:spTree>
      <p:nvGrpSpPr>
        <p:cNvPr id="1" name=""/>
        <p:cNvGrpSpPr/>
        <p:nvPr/>
      </p:nvGrpSpPr>
      <p:grpSpPr>
        <a:xfrm>
          <a:off x="0" y="0"/>
          <a:ext cx="0" cy="0"/>
          <a:chOff x="0" y="0"/>
          <a:chExt cx="0" cy="0"/>
        </a:xfrm>
      </p:grpSpPr>
      <p:sp>
        <p:nvSpPr>
          <p:cNvPr id="3" name="Picture Placeholder 18">
            <a:extLst>
              <a:ext uri="{FF2B5EF4-FFF2-40B4-BE49-F238E27FC236}">
                <a16:creationId xmlns:a16="http://schemas.microsoft.com/office/drawing/2014/main" id="{D3B1FE99-E8D3-C5FE-4E44-4E4EF67B45DA}"/>
              </a:ext>
            </a:extLst>
          </p:cNvPr>
          <p:cNvSpPr>
            <a:spLocks noGrp="1"/>
          </p:cNvSpPr>
          <p:nvPr>
            <p:ph type="pic" sz="quarter" idx="10" hasCustomPrompt="1"/>
          </p:nvPr>
        </p:nvSpPr>
        <p:spPr>
          <a:xfrm>
            <a:off x="6096001" y="908721"/>
            <a:ext cx="6096000" cy="5949280"/>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2" name="Title">
            <a:extLst>
              <a:ext uri="{FF2B5EF4-FFF2-40B4-BE49-F238E27FC236}">
                <a16:creationId xmlns:a16="http://schemas.microsoft.com/office/drawing/2014/main" id="{1B342561-1DD2-4DA7-BA2A-C8E3856FE9BB}"/>
              </a:ext>
            </a:extLst>
          </p:cNvPr>
          <p:cNvSpPr>
            <a:spLocks noGrp="1"/>
          </p:cNvSpPr>
          <p:nvPr>
            <p:ph type="title" hasCustomPrompt="1"/>
          </p:nvPr>
        </p:nvSpPr>
        <p:spPr>
          <a:xfrm>
            <a:off x="407988" y="692696"/>
            <a:ext cx="4751907" cy="720179"/>
          </a:xfrm>
        </p:spPr>
        <p:txBody>
          <a:bodyPr vert="horz" lIns="0" tIns="0" rIns="0" bIns="0" rtlCol="0" anchor="b">
            <a:noAutofit/>
          </a:bodyPr>
          <a:lstStyle>
            <a:lvl1pPr>
              <a:lnSpc>
                <a:spcPct val="80000"/>
              </a:lnSpc>
              <a:defRPr lang="en-GB" sz="3600" baseline="0">
                <a:solidFill>
                  <a:schemeClr val="bg1"/>
                </a:solidFill>
              </a:defRPr>
            </a:lvl1pPr>
          </a:lstStyle>
          <a:p>
            <a:pPr lvl="0"/>
            <a:r>
              <a:rPr lang="en-US"/>
              <a:t>Click to edit Agenda</a:t>
            </a:r>
            <a:endParaRPr lang="en-GB"/>
          </a:p>
        </p:txBody>
      </p:sp>
      <p:sp>
        <p:nvSpPr>
          <p:cNvPr id="10" name="Text Placeholder 9">
            <a:extLst>
              <a:ext uri="{FF2B5EF4-FFF2-40B4-BE49-F238E27FC236}">
                <a16:creationId xmlns:a16="http://schemas.microsoft.com/office/drawing/2014/main" id="{FC6DF15B-7249-491B-BFB7-9A33784178CD}"/>
              </a:ext>
            </a:extLst>
          </p:cNvPr>
          <p:cNvSpPr>
            <a:spLocks noGrp="1"/>
          </p:cNvSpPr>
          <p:nvPr>
            <p:ph type="body" sz="quarter" idx="12"/>
          </p:nvPr>
        </p:nvSpPr>
        <p:spPr>
          <a:xfrm>
            <a:off x="407988" y="1916832"/>
            <a:ext cx="5471988" cy="4536356"/>
          </a:xfrm>
          <a:prstGeom prst="rect">
            <a:avLst/>
          </a:prstGeom>
        </p:spPr>
        <p:txBody>
          <a:bodyPr>
            <a:noAutofit/>
          </a:bodyPr>
          <a:lstStyle>
            <a:lvl1pPr>
              <a:spcBef>
                <a:spcPts val="1200"/>
              </a:spcBef>
              <a:defRPr sz="1800">
                <a:solidFill>
                  <a:schemeClr val="bg1"/>
                </a:solidFill>
              </a:defRPr>
            </a:lvl1pPr>
            <a:lvl2pPr>
              <a:buClr>
                <a:schemeClr val="bg1"/>
              </a:buClr>
              <a:defRPr sz="1600">
                <a:solidFill>
                  <a:schemeClr val="bg1"/>
                </a:solidFill>
              </a:defRPr>
            </a:lvl2pPr>
            <a:lvl3pPr>
              <a:buClr>
                <a:schemeClr val="bg1"/>
              </a:buClr>
              <a:defRPr sz="1600">
                <a:solidFill>
                  <a:schemeClr val="bg1"/>
                </a:solidFill>
              </a:defRPr>
            </a:lvl3pPr>
            <a:lvl4pPr>
              <a:buClr>
                <a:schemeClr val="bg1"/>
              </a:buClr>
              <a:defRPr sz="1400">
                <a:solidFill>
                  <a:schemeClr val="bg1"/>
                </a:solidFill>
              </a:defRPr>
            </a:lvl4pPr>
            <a:lvl5pPr>
              <a:buClr>
                <a:schemeClr val="bg1"/>
              </a:buCl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41413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en-US"/>
              <a:t>Click to edit Master title style</a:t>
            </a:r>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71551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1a">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2" name="Subtitle">
            <a:extLst>
              <a:ext uri="{FF2B5EF4-FFF2-40B4-BE49-F238E27FC236}">
                <a16:creationId xmlns:a16="http://schemas.microsoft.com/office/drawing/2014/main" id="{263427DF-DAE9-5C4C-6A1A-438ED4F52194}"/>
              </a:ext>
            </a:extLst>
          </p:cNvPr>
          <p:cNvSpPr>
            <a:spLocks noGrp="1"/>
          </p:cNvSpPr>
          <p:nvPr>
            <p:ph type="subTitle" idx="1"/>
          </p:nvPr>
        </p:nvSpPr>
        <p:spPr>
          <a:xfrm>
            <a:off x="407368" y="5457155"/>
            <a:ext cx="11090276"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3" name="Title">
            <a:extLst>
              <a:ext uri="{FF2B5EF4-FFF2-40B4-BE49-F238E27FC236}">
                <a16:creationId xmlns:a16="http://schemas.microsoft.com/office/drawing/2014/main" id="{4AAC7C66-F303-132A-295B-65A79300A34B}"/>
              </a:ext>
            </a:extLst>
          </p:cNvPr>
          <p:cNvSpPr>
            <a:spLocks noGrp="1"/>
          </p:cNvSpPr>
          <p:nvPr>
            <p:ph type="ctrTitle"/>
          </p:nvPr>
        </p:nvSpPr>
        <p:spPr>
          <a:xfrm>
            <a:off x="40736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a:p>
        </p:txBody>
      </p:sp>
      <p:grpSp>
        <p:nvGrpSpPr>
          <p:cNvPr id="11" name="Group 2">
            <a:extLst>
              <a:ext uri="{FF2B5EF4-FFF2-40B4-BE49-F238E27FC236}">
                <a16:creationId xmlns:a16="http://schemas.microsoft.com/office/drawing/2014/main" id="{6CECF1A1-AFBB-C9C3-8C4C-A333753514C3}"/>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6500998E-0CA2-4FA3-BF63-EC673ABF21BF}"/>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F3E23DF4-7EAD-57AB-752A-EC8452CB6C51}"/>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879BEAB9-ED4E-001A-5054-C9630CF436F9}"/>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DC469B38-0BDD-091F-8A89-643F5C025E37}"/>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F04538F8-26C6-0B5E-9B13-7C72AEACEC0C}"/>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pic>
        <p:nvPicPr>
          <p:cNvPr id="4" name="Image 3">
            <a:extLst>
              <a:ext uri="{FF2B5EF4-FFF2-40B4-BE49-F238E27FC236}">
                <a16:creationId xmlns:a16="http://schemas.microsoft.com/office/drawing/2014/main" id="{635BD2C3-1CF1-2C4D-754E-091C3266BEA7}"/>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flipH="1">
            <a:off x="3429336" y="25029"/>
            <a:ext cx="8715336" cy="7220395"/>
          </a:xfrm>
          <a:prstGeom prst="rect">
            <a:avLst/>
          </a:prstGeom>
        </p:spPr>
      </p:pic>
    </p:spTree>
    <p:extLst>
      <p:ext uri="{BB962C8B-B14F-4D97-AF65-F5344CB8AC3E}">
        <p14:creationId xmlns:p14="http://schemas.microsoft.com/office/powerpoint/2010/main" val="2524110448"/>
      </p:ext>
    </p:extLst>
  </p:cSld>
  <p:clrMapOvr>
    <a:masterClrMapping/>
  </p:clrMapOvr>
  <p:extLst>
    <p:ext uri="{DCECCB84-F9BA-43D5-87BE-67443E8EF086}">
      <p15:sldGuideLst xmlns:p15="http://schemas.microsoft.com/office/powerpoint/2012/main">
        <p15:guide id="2" pos="7423">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ivider Page">
    <p:bg>
      <p:bgPr>
        <a:solidFill>
          <a:schemeClr val="accent4"/>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F09D0F-E907-3A0B-CF17-D622F6756C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chemeClr val="bg1"/>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chemeClr val="bg1"/>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spTree>
    <p:extLst>
      <p:ext uri="{BB962C8B-B14F-4D97-AF65-F5344CB8AC3E}">
        <p14:creationId xmlns:p14="http://schemas.microsoft.com/office/powerpoint/2010/main" val="11362546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Page 2">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3E65870-6F3C-04B2-E814-901DB0CFC0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079776" y="588210"/>
            <a:ext cx="8281358" cy="6858000"/>
          </a:xfrm>
          <a:prstGeom prst="rect">
            <a:avLst/>
          </a:prstGeom>
        </p:spPr>
      </p:pic>
      <p:sp>
        <p:nvSpPr>
          <p:cNvPr id="7" name="Text Placeholder 6">
            <a:extLst>
              <a:ext uri="{FF2B5EF4-FFF2-40B4-BE49-F238E27FC236}">
                <a16:creationId xmlns:a16="http://schemas.microsoft.com/office/drawing/2014/main" id="{52F5917D-61BC-41CF-A3CC-DAE6954137A8}"/>
              </a:ext>
            </a:extLst>
          </p:cNvPr>
          <p:cNvSpPr>
            <a:spLocks noGrp="1"/>
          </p:cNvSpPr>
          <p:nvPr>
            <p:ph type="body" sz="quarter" idx="17" hasCustomPrompt="1"/>
          </p:nvPr>
        </p:nvSpPr>
        <p:spPr>
          <a:xfrm>
            <a:off x="1919536" y="1556792"/>
            <a:ext cx="648072" cy="648072"/>
          </a:xfrm>
          <a:prstGeom prst="rect">
            <a:avLst/>
          </a:prstGeom>
        </p:spPr>
        <p:txBody>
          <a:bodyPr wrap="none" lIns="0" tIns="0" rIns="0" bIns="0" anchor="t" anchorCtr="0">
            <a:noAutofit/>
          </a:bodyPr>
          <a:lstStyle>
            <a:lvl1pPr>
              <a:defRPr lang="en-US" sz="3200" b="1" cap="none" spc="300" baseline="0" dirty="0">
                <a:solidFill>
                  <a:sysClr val="windowText" lastClr="000000"/>
                </a:solidFill>
                <a:latin typeface="+mn-lt"/>
              </a:defRPr>
            </a:lvl1pPr>
          </a:lstStyle>
          <a:p>
            <a:pPr lvl="0">
              <a:spcBef>
                <a:spcPts val="0"/>
              </a:spcBef>
            </a:pPr>
            <a:r>
              <a:rPr lang="en-US"/>
              <a:t>01</a:t>
            </a:r>
          </a:p>
        </p:txBody>
      </p:sp>
      <p:sp>
        <p:nvSpPr>
          <p:cNvPr id="16" name="Text Placeholder 15">
            <a:extLst>
              <a:ext uri="{FF2B5EF4-FFF2-40B4-BE49-F238E27FC236}">
                <a16:creationId xmlns:a16="http://schemas.microsoft.com/office/drawing/2014/main" id="{00E372CD-CFED-4FF2-90F5-6A7F33D9ABAA}"/>
              </a:ext>
            </a:extLst>
          </p:cNvPr>
          <p:cNvSpPr>
            <a:spLocks noGrp="1"/>
          </p:cNvSpPr>
          <p:nvPr>
            <p:ph type="body" sz="quarter" idx="18" hasCustomPrompt="1"/>
          </p:nvPr>
        </p:nvSpPr>
        <p:spPr>
          <a:xfrm>
            <a:off x="2783632" y="1556792"/>
            <a:ext cx="8863408" cy="648072"/>
          </a:xfrm>
          <a:prstGeom prst="rect">
            <a:avLst/>
          </a:prstGeom>
        </p:spPr>
        <p:txBody>
          <a:bodyPr>
            <a:noAutofit/>
          </a:bodyPr>
          <a:lstStyle>
            <a:lvl1pPr>
              <a:defRPr sz="3200">
                <a:solidFill>
                  <a:sysClr val="windowText" lastClr="000000"/>
                </a:solidFill>
              </a:defRPr>
            </a:lvl1pPr>
            <a:lvl2pPr>
              <a:defRPr sz="3200">
                <a:solidFill>
                  <a:schemeClr val="bg1"/>
                </a:solidFill>
              </a:defRPr>
            </a:lvl2pPr>
            <a:lvl3pPr>
              <a:defRPr sz="3200">
                <a:solidFill>
                  <a:schemeClr val="bg1"/>
                </a:solidFill>
              </a:defRPr>
            </a:lvl3pPr>
            <a:lvl4pPr>
              <a:defRPr sz="3200">
                <a:solidFill>
                  <a:schemeClr val="bg1"/>
                </a:solidFill>
              </a:defRPr>
            </a:lvl4pPr>
            <a:lvl5pPr>
              <a:defRPr sz="3200">
                <a:solidFill>
                  <a:schemeClr val="bg1"/>
                </a:solidFill>
              </a:defRPr>
            </a:lvl5pPr>
          </a:lstStyle>
          <a:p>
            <a:pPr lvl="0"/>
            <a:r>
              <a:rPr lang="en-US"/>
              <a:t>Click to add text</a:t>
            </a:r>
          </a:p>
        </p:txBody>
      </p:sp>
    </p:spTree>
    <p:extLst>
      <p:ext uri="{BB962C8B-B14F-4D97-AF65-F5344CB8AC3E}">
        <p14:creationId xmlns:p14="http://schemas.microsoft.com/office/powerpoint/2010/main" val="6239208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39525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wrap="square">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DA3D6CCA-5023-D91C-5084-3ED466DC8001}"/>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98580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nd content">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5" name="Title 4">
            <a:extLst>
              <a:ext uri="{FF2B5EF4-FFF2-40B4-BE49-F238E27FC236}">
                <a16:creationId xmlns:a16="http://schemas.microsoft.com/office/drawing/2014/main" id="{0BA091BB-1771-4A6F-B93C-43E4798B4251}"/>
              </a:ext>
            </a:extLst>
          </p:cNvPr>
          <p:cNvSpPr>
            <a:spLocks noGrp="1"/>
          </p:cNvSpPr>
          <p:nvPr>
            <p:ph type="title"/>
          </p:nvPr>
        </p:nvSpPr>
        <p:spPr/>
        <p:txBody>
          <a:bodyPr/>
          <a:lstStyle/>
          <a:p>
            <a:r>
              <a:rPr lang="en-US"/>
              <a:t>Click to edit Master title style</a:t>
            </a:r>
            <a:endParaRPr lang="de-DE"/>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1814387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mpty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3054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Only Grey">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57711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96963528-AA21-5972-C236-27F2D7209CF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312995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Content Grey">
    <p:bg>
      <p:bgPr>
        <a:solidFill>
          <a:schemeClr val="bg2"/>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214624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mpty Grey">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65948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71729224"/>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and picture 1">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6C4F5EE7-6CA6-23D5-2788-911B0B2A43B3}"/>
              </a:ext>
            </a:extLst>
          </p:cNvPr>
          <p:cNvSpPr>
            <a:spLocks noGrp="1"/>
          </p:cNvSpPr>
          <p:nvPr>
            <p:ph type="pic" sz="quarter" idx="10" hasCustomPrompt="1"/>
          </p:nvPr>
        </p:nvSpPr>
        <p:spPr>
          <a:xfrm>
            <a:off x="8040215" y="1122907"/>
            <a:ext cx="4151785"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409221"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23C25D57-CF8D-453D-9648-5B7859B01F04}"/>
              </a:ext>
            </a:extLst>
          </p:cNvPr>
          <p:cNvSpPr>
            <a:spLocks noGrp="1"/>
          </p:cNvSpPr>
          <p:nvPr>
            <p:ph type="body" sz="quarter" idx="17"/>
          </p:nvPr>
        </p:nvSpPr>
        <p:spPr>
          <a:xfrm>
            <a:off x="414971" y="1628800"/>
            <a:ext cx="7409221" cy="4824388"/>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2050C691-8B76-E01C-4EF1-3EB567E0EB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5539425"/>
      </p:ext>
    </p:extLst>
  </p:cSld>
  <p:clrMapOvr>
    <a:masterClrMapping/>
  </p:clrMapOvr>
  <p:extLst>
    <p:ext uri="{DCECCB84-F9BA-43D5-87BE-67443E8EF086}">
      <p15:sldGuideLst xmlns:p15="http://schemas.microsoft.com/office/powerpoint/2012/main">
        <p15:guide id="1" pos="5065">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and picture 2">
    <p:bg>
      <p:bgPr>
        <a:solidFill>
          <a:schemeClr val="bg1"/>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97BD40BB-A2F0-F646-3CC2-596CC4195838}"/>
              </a:ext>
            </a:extLst>
          </p:cNvPr>
          <p:cNvSpPr>
            <a:spLocks noGrp="1"/>
          </p:cNvSpPr>
          <p:nvPr>
            <p:ph type="pic" sz="quarter" idx="18" hasCustomPrompt="1"/>
          </p:nvPr>
        </p:nvSpPr>
        <p:spPr>
          <a:xfrm>
            <a:off x="6096000" y="1122907"/>
            <a:ext cx="6096001"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8F1655B6-7DE6-4895-863F-EF917B2F07E5}"/>
              </a:ext>
            </a:extLst>
          </p:cNvPr>
          <p:cNvSpPr>
            <a:spLocks noGrp="1"/>
          </p:cNvSpPr>
          <p:nvPr>
            <p:ph type="body" sz="quarter" idx="17"/>
          </p:nvPr>
        </p:nvSpPr>
        <p:spPr>
          <a:xfrm>
            <a:off x="414971" y="1628775"/>
            <a:ext cx="5545137" cy="4824413"/>
          </a:xfrm>
          <a:prstGeom prst="rect">
            <a:avLst/>
          </a:prstGeom>
        </p:spPr>
        <p:txBody>
          <a:bodyPr rIns="216000">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80C572A4-9113-ABE4-A840-37A9AAC56C9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727298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and picture 3">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B58C20F-AA44-45A0-8BD7-3F72A12E08AD}"/>
              </a:ext>
            </a:extLst>
          </p:cNvPr>
          <p:cNvSpPr/>
          <p:nvPr userDrawn="1"/>
        </p:nvSpPr>
        <p:spPr>
          <a:xfrm>
            <a:off x="0" y="0"/>
            <a:ext cx="407366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a:extLst>
              <a:ext uri="{FF2B5EF4-FFF2-40B4-BE49-F238E27FC236}">
                <a16:creationId xmlns:a16="http://schemas.microsoft.com/office/drawing/2014/main" id="{8003CB7C-5AB2-4487-B779-DFE57F79C583}"/>
              </a:ext>
            </a:extLst>
          </p:cNvPr>
          <p:cNvSpPr>
            <a:spLocks noGrp="1"/>
          </p:cNvSpPr>
          <p:nvPr>
            <p:ph type="body" sz="quarter" idx="16" hasCustomPrompt="1"/>
          </p:nvPr>
        </p:nvSpPr>
        <p:spPr>
          <a:xfrm>
            <a:off x="4444744" y="1125538"/>
            <a:ext cx="6984000"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6">
            <a:extLst>
              <a:ext uri="{FF2B5EF4-FFF2-40B4-BE49-F238E27FC236}">
                <a16:creationId xmlns:a16="http://schemas.microsoft.com/office/drawing/2014/main" id="{9219CA61-951E-46A4-A7C6-8A4C09FDC629}"/>
              </a:ext>
            </a:extLst>
          </p:cNvPr>
          <p:cNvSpPr>
            <a:spLocks noGrp="1"/>
          </p:cNvSpPr>
          <p:nvPr>
            <p:ph type="body" sz="quarter" idx="18"/>
          </p:nvPr>
        </p:nvSpPr>
        <p:spPr>
          <a:xfrm>
            <a:off x="4445407" y="1628774"/>
            <a:ext cx="6962544" cy="4824413"/>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0DD7751A-AC4E-473A-B544-73973FAE9468}"/>
              </a:ext>
            </a:extLst>
          </p:cNvPr>
          <p:cNvSpPr>
            <a:spLocks noGrp="1"/>
          </p:cNvSpPr>
          <p:nvPr>
            <p:ph type="pic" sz="quarter" idx="19" hasCustomPrompt="1"/>
          </p:nvPr>
        </p:nvSpPr>
        <p:spPr>
          <a:xfrm>
            <a:off x="0" y="0"/>
            <a:ext cx="4223792"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A0A52824-0DEF-7B5E-1D4F-BCBC062D66ED}"/>
              </a:ext>
            </a:extLst>
          </p:cNvPr>
          <p:cNvSpPr>
            <a:spLocks noGrp="1"/>
          </p:cNvSpPr>
          <p:nvPr>
            <p:ph type="title"/>
          </p:nvPr>
        </p:nvSpPr>
        <p:spPr>
          <a:xfrm>
            <a:off x="4439384" y="260350"/>
            <a:ext cx="6984000" cy="792163"/>
          </a:xfrm>
        </p:spPr>
        <p:txBody>
          <a:bodyPr/>
          <a:lstStyle/>
          <a:p>
            <a:r>
              <a:rPr lang="en-US"/>
              <a:t>Click to edit Master title style</a:t>
            </a:r>
          </a:p>
        </p:txBody>
      </p:sp>
    </p:spTree>
    <p:extLst>
      <p:ext uri="{BB962C8B-B14F-4D97-AF65-F5344CB8AC3E}">
        <p14:creationId xmlns:p14="http://schemas.microsoft.com/office/powerpoint/2010/main" val="1641269052"/>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and picture 4">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8930BD6-6C9D-490A-BF02-403245ED990A}"/>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9">
            <a:extLst>
              <a:ext uri="{FF2B5EF4-FFF2-40B4-BE49-F238E27FC236}">
                <a16:creationId xmlns:a16="http://schemas.microsoft.com/office/drawing/2014/main" id="{7895A1A3-A6AA-456A-98DD-23651F1D1DBB}"/>
              </a:ext>
            </a:extLst>
          </p:cNvPr>
          <p:cNvSpPr>
            <a:spLocks noGrp="1"/>
          </p:cNvSpPr>
          <p:nvPr>
            <p:ph type="body" sz="quarter" idx="15" hasCustomPrompt="1"/>
          </p:nvPr>
        </p:nvSpPr>
        <p:spPr>
          <a:xfrm>
            <a:off x="6384032" y="1125538"/>
            <a:ext cx="5063967" cy="246221"/>
          </a:xfrm>
          <a:prstGeom prst="rect">
            <a:avLst/>
          </a:prstGeom>
        </p:spPr>
        <p:txBody>
          <a:bodyPr wrap="square" lIns="0" rIns="72000">
            <a:spAutoFit/>
          </a:bodyPr>
          <a:lstStyle>
            <a:lvl1pPr>
              <a:defRPr sz="1600" b="0">
                <a:solidFill>
                  <a:schemeClr val="tx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F2C12DC-68D5-4DF5-891E-DAEB8A4AB654}"/>
              </a:ext>
            </a:extLst>
          </p:cNvPr>
          <p:cNvSpPr>
            <a:spLocks noGrp="1"/>
          </p:cNvSpPr>
          <p:nvPr>
            <p:ph type="body" sz="quarter" idx="17"/>
          </p:nvPr>
        </p:nvSpPr>
        <p:spPr>
          <a:xfrm>
            <a:off x="6384032" y="1627200"/>
            <a:ext cx="5063967" cy="4825988"/>
          </a:xfrm>
          <a:prstGeom prst="rect">
            <a:avLst/>
          </a:prstGeom>
        </p:spPr>
        <p:txBody>
          <a:bodyPr>
            <a:noAutofit/>
          </a:bodyPr>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Picture Placeholder 7">
            <a:extLst>
              <a:ext uri="{FF2B5EF4-FFF2-40B4-BE49-F238E27FC236}">
                <a16:creationId xmlns:a16="http://schemas.microsoft.com/office/drawing/2014/main" id="{3AAAC9D4-CD35-41A1-A14D-B18A58A2866E}"/>
              </a:ext>
            </a:extLst>
          </p:cNvPr>
          <p:cNvSpPr>
            <a:spLocks noGrp="1"/>
          </p:cNvSpPr>
          <p:nvPr>
            <p:ph type="pic" sz="quarter" idx="18"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 name="Title 1">
            <a:extLst>
              <a:ext uri="{FF2B5EF4-FFF2-40B4-BE49-F238E27FC236}">
                <a16:creationId xmlns:a16="http://schemas.microsoft.com/office/drawing/2014/main" id="{4A7337B1-E3AC-A7E5-7836-78F324F9FFAF}"/>
              </a:ext>
            </a:extLst>
          </p:cNvPr>
          <p:cNvSpPr>
            <a:spLocks noGrp="1"/>
          </p:cNvSpPr>
          <p:nvPr>
            <p:ph type="title"/>
          </p:nvPr>
        </p:nvSpPr>
        <p:spPr>
          <a:xfrm>
            <a:off x="6359417" y="260350"/>
            <a:ext cx="5063967" cy="792163"/>
          </a:xfrm>
        </p:spPr>
        <p:txBody>
          <a:bodyPr/>
          <a:lstStyle/>
          <a:p>
            <a:r>
              <a:rPr lang="en-US"/>
              <a:t>Click to edit Master title style</a:t>
            </a:r>
          </a:p>
        </p:txBody>
      </p:sp>
    </p:spTree>
    <p:extLst>
      <p:ext uri="{BB962C8B-B14F-4D97-AF65-F5344CB8AC3E}">
        <p14:creationId xmlns:p14="http://schemas.microsoft.com/office/powerpoint/2010/main" val="407949188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Dark Grey">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E58F-8094-1E41-530A-1113B387977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1909316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Dark Grey">
    <p:bg>
      <p:bgPr>
        <a:solidFill>
          <a:schemeClr val="accent4"/>
        </a:soli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C1949725-ACD2-44C4-85AF-10B39EC61473}"/>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3D771E05-0646-A062-8DD0-B00651AE6E76}"/>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1206489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Content Dark Grey">
    <p:bg>
      <p:bgPr>
        <a:solidFill>
          <a:schemeClr val="accent4"/>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67AB06E-CA55-4893-BAFA-61FF4CCDFBD1}"/>
              </a:ext>
            </a:extLst>
          </p:cNvPr>
          <p:cNvSpPr>
            <a:spLocks noGrp="1"/>
          </p:cNvSpPr>
          <p:nvPr>
            <p:ph type="body" sz="quarter" idx="15"/>
          </p:nvPr>
        </p:nvSpPr>
        <p:spPr>
          <a:xfrm>
            <a:off x="414971" y="1125538"/>
            <a:ext cx="11369042" cy="246221"/>
          </a:xfrm>
          <a:prstGeom prst="rect">
            <a:avLst/>
          </a:prstGeom>
        </p:spPr>
        <p:txBody>
          <a:bodyPr>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C8D4D202-FD32-49BA-88CC-B39D2339504A}"/>
              </a:ext>
            </a:extLst>
          </p:cNvPr>
          <p:cNvSpPr>
            <a:spLocks noGrp="1"/>
          </p:cNvSpPr>
          <p:nvPr>
            <p:ph type="body" sz="quarter" idx="17"/>
          </p:nvPr>
        </p:nvSpPr>
        <p:spPr>
          <a:xfrm>
            <a:off x="414971" y="1624108"/>
            <a:ext cx="11369042" cy="4829080"/>
          </a:xfrm>
          <a:prstGeom prst="rect">
            <a:avLst/>
          </a:prstGeo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2" name="Title 1">
            <a:extLst>
              <a:ext uri="{FF2B5EF4-FFF2-40B4-BE49-F238E27FC236}">
                <a16:creationId xmlns:a16="http://schemas.microsoft.com/office/drawing/2014/main" id="{92564CED-1C28-DF10-1067-5941504A95A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694446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and picture dark grey">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7D3C6BC6-663C-C133-76CE-9BAB02DAEDB3}"/>
              </a:ext>
            </a:extLst>
          </p:cNvPr>
          <p:cNvSpPr>
            <a:spLocks noGrp="1"/>
          </p:cNvSpPr>
          <p:nvPr>
            <p:ph type="pic" sz="quarter" idx="18" hasCustomPrompt="1"/>
          </p:nvPr>
        </p:nvSpPr>
        <p:spPr>
          <a:xfrm>
            <a:off x="7967663" y="1122907"/>
            <a:ext cx="4224338"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bg1"/>
                </a:solidFill>
              </a:defRPr>
            </a:lvl1pPr>
          </a:lstStyle>
          <a:p>
            <a:r>
              <a:rPr lang="de-DE"/>
              <a:t>Insert Picture and send </a:t>
            </a:r>
            <a:r>
              <a:rPr lang="de-DE" err="1"/>
              <a:t>to</a:t>
            </a:r>
            <a:r>
              <a:rPr lang="de-DE"/>
              <a:t> back</a:t>
            </a:r>
          </a:p>
        </p:txBody>
      </p:sp>
      <p:sp>
        <p:nvSpPr>
          <p:cNvPr id="14" name="Text Placeholder 9">
            <a:extLst>
              <a:ext uri="{FF2B5EF4-FFF2-40B4-BE49-F238E27FC236}">
                <a16:creationId xmlns:a16="http://schemas.microsoft.com/office/drawing/2014/main" id="{98C3DB19-4889-48D4-AFFB-A1B288723D76}"/>
              </a:ext>
            </a:extLst>
          </p:cNvPr>
          <p:cNvSpPr>
            <a:spLocks noGrp="1"/>
          </p:cNvSpPr>
          <p:nvPr>
            <p:ph type="body" sz="quarter" idx="15" hasCustomPrompt="1"/>
          </p:nvPr>
        </p:nvSpPr>
        <p:spPr>
          <a:xfrm>
            <a:off x="414971" y="1125538"/>
            <a:ext cx="7337213"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F13880FA-A20C-4104-8D48-DC99C13D0B89}"/>
              </a:ext>
            </a:extLst>
          </p:cNvPr>
          <p:cNvSpPr>
            <a:spLocks noGrp="1"/>
          </p:cNvSpPr>
          <p:nvPr>
            <p:ph type="body" sz="quarter" idx="17"/>
          </p:nvPr>
        </p:nvSpPr>
        <p:spPr>
          <a:xfrm>
            <a:off x="414971" y="1628800"/>
            <a:ext cx="7337213" cy="4824388"/>
          </a:xfrm>
          <a:prstGeom prst="rect">
            <a:avLst/>
          </a:prstGeom>
        </p:spPr>
        <p:txBody>
          <a:bodyPr rIns="216000">
            <a:noAutofit/>
          </a:bodyPr>
          <a:lstStyle>
            <a:lvl1pPr>
              <a:defRPr sz="1400">
                <a:solidFill>
                  <a:schemeClr val="bg1"/>
                </a:solidFill>
              </a:defRPr>
            </a:lvl1pPr>
            <a:lvl2pPr>
              <a:buClrTx/>
              <a:defRPr sz="1400">
                <a:solidFill>
                  <a:schemeClr val="bg1"/>
                </a:solidFill>
              </a:defRPr>
            </a:lvl2pPr>
            <a:lvl3pPr>
              <a:buClrTx/>
              <a:defRPr sz="1400">
                <a:solidFill>
                  <a:schemeClr val="bg1"/>
                </a:solidFill>
              </a:defRPr>
            </a:lvl3pPr>
            <a:lvl4pPr>
              <a:buClrTx/>
              <a:defRPr sz="1200">
                <a:solidFill>
                  <a:schemeClr val="bg1"/>
                </a:solidFill>
              </a:defRPr>
            </a:lvl4pPr>
            <a:lvl5pPr>
              <a:buClrTx/>
              <a:defRPr sz="12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FC5D9B30-9A2C-505E-36D0-05AF0DBAAC3C}"/>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10007639"/>
      </p:ext>
    </p:extLst>
  </p:cSld>
  <p:clrMapOvr>
    <a:masterClrMapping/>
  </p:clrMapOvr>
  <p:extLst>
    <p:ext uri="{DCECCB84-F9BA-43D5-87BE-67443E8EF086}">
      <p15:sldGuideLst xmlns:p15="http://schemas.microsoft.com/office/powerpoint/2012/main">
        <p15:guide id="1" pos="50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ntent and picture dark grey 2">
    <p:bg>
      <p:bgPr>
        <a:solidFill>
          <a:schemeClr val="accent4"/>
        </a:solidFill>
        <a:effectLst/>
      </p:bgPr>
    </p:bg>
    <p:spTree>
      <p:nvGrpSpPr>
        <p:cNvPr id="1" name=""/>
        <p:cNvGrpSpPr/>
        <p:nvPr/>
      </p:nvGrpSpPr>
      <p:grpSpPr>
        <a:xfrm>
          <a:off x="0" y="0"/>
          <a:ext cx="0" cy="0"/>
          <a:chOff x="0" y="0"/>
          <a:chExt cx="0" cy="0"/>
        </a:xfrm>
      </p:grpSpPr>
      <p:sp>
        <p:nvSpPr>
          <p:cNvPr id="2" name="Picture Placeholder 18">
            <a:extLst>
              <a:ext uri="{FF2B5EF4-FFF2-40B4-BE49-F238E27FC236}">
                <a16:creationId xmlns:a16="http://schemas.microsoft.com/office/drawing/2014/main" id="{D947A8D9-3FE6-9441-652F-400363E70669}"/>
              </a:ext>
            </a:extLst>
          </p:cNvPr>
          <p:cNvSpPr>
            <a:spLocks noGrp="1"/>
          </p:cNvSpPr>
          <p:nvPr>
            <p:ph type="pic" sz="quarter" idx="18" hasCustomPrompt="1"/>
          </p:nvPr>
        </p:nvSpPr>
        <p:spPr>
          <a:xfrm>
            <a:off x="6096001" y="1122907"/>
            <a:ext cx="6096000" cy="5735093"/>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1">
              <a:lumMod val="95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6" name="Text Placeholder 9">
            <a:extLst>
              <a:ext uri="{FF2B5EF4-FFF2-40B4-BE49-F238E27FC236}">
                <a16:creationId xmlns:a16="http://schemas.microsoft.com/office/drawing/2014/main" id="{859F9A52-5C59-4371-8261-06DAE7261AF2}"/>
              </a:ext>
            </a:extLst>
          </p:cNvPr>
          <p:cNvSpPr>
            <a:spLocks noGrp="1"/>
          </p:cNvSpPr>
          <p:nvPr>
            <p:ph type="body" sz="quarter" idx="15" hasCustomPrompt="1"/>
          </p:nvPr>
        </p:nvSpPr>
        <p:spPr>
          <a:xfrm>
            <a:off x="414971" y="1125538"/>
            <a:ext cx="5545800"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2" name="Text Placeholder 7">
            <a:extLst>
              <a:ext uri="{FF2B5EF4-FFF2-40B4-BE49-F238E27FC236}">
                <a16:creationId xmlns:a16="http://schemas.microsoft.com/office/drawing/2014/main" id="{33B64D18-C45E-440C-9C66-6F1DDAC0172E}"/>
              </a:ext>
            </a:extLst>
          </p:cNvPr>
          <p:cNvSpPr>
            <a:spLocks noGrp="1"/>
          </p:cNvSpPr>
          <p:nvPr>
            <p:ph type="body" sz="quarter" idx="17"/>
          </p:nvPr>
        </p:nvSpPr>
        <p:spPr>
          <a:xfrm>
            <a:off x="414971" y="1627200"/>
            <a:ext cx="5545137" cy="4825988"/>
          </a:xfrm>
          <a:prstGeom prst="rect">
            <a:avLst/>
          </a:prstGeom>
        </p:spPr>
        <p:txBody>
          <a:bodyPr vert="horz" lIns="0" tIns="0" rIns="21600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D325044F-30C6-C6D9-84C0-2B925714F572}"/>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2089599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ntent and picture dark grey 3">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A40C8F40-0AE5-4281-9868-B3C794BF6FD6}"/>
              </a:ext>
            </a:extLst>
          </p:cNvPr>
          <p:cNvSpPr>
            <a:spLocks noGrp="1"/>
          </p:cNvSpPr>
          <p:nvPr>
            <p:ph type="pic" sz="quarter" idx="19" hasCustomPrompt="1"/>
          </p:nvPr>
        </p:nvSpPr>
        <p:spPr>
          <a:xfrm>
            <a:off x="-1" y="0"/>
            <a:ext cx="4208053"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DE5BD221-7593-42BD-A842-EFACB10DAB74}"/>
              </a:ext>
            </a:extLst>
          </p:cNvPr>
          <p:cNvSpPr>
            <a:spLocks noGrp="1"/>
          </p:cNvSpPr>
          <p:nvPr>
            <p:ph type="body" sz="quarter" idx="16" hasCustomPrompt="1"/>
          </p:nvPr>
        </p:nvSpPr>
        <p:spPr>
          <a:xfrm>
            <a:off x="4444744" y="1126800"/>
            <a:ext cx="6962544"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19" name="Text Placeholder 8">
            <a:extLst>
              <a:ext uri="{FF2B5EF4-FFF2-40B4-BE49-F238E27FC236}">
                <a16:creationId xmlns:a16="http://schemas.microsoft.com/office/drawing/2014/main" id="{A6C5C35D-CE7D-48CD-A1B2-353FFA53AEE9}"/>
              </a:ext>
            </a:extLst>
          </p:cNvPr>
          <p:cNvSpPr>
            <a:spLocks noGrp="1"/>
          </p:cNvSpPr>
          <p:nvPr>
            <p:ph type="body" sz="quarter" idx="18"/>
          </p:nvPr>
        </p:nvSpPr>
        <p:spPr>
          <a:xfrm>
            <a:off x="4445407" y="1627200"/>
            <a:ext cx="6962544"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4" name="Groupe 1">
            <a:extLst>
              <a:ext uri="{FF2B5EF4-FFF2-40B4-BE49-F238E27FC236}">
                <a16:creationId xmlns:a16="http://schemas.microsoft.com/office/drawing/2014/main" id="{DFFA4EA6-56A9-4F86-ABC0-8D91183AD408}"/>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C156B522-A0C0-42B8-BB11-65082FE767FF}"/>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4">
              <a:extLst>
                <a:ext uri="{FF2B5EF4-FFF2-40B4-BE49-F238E27FC236}">
                  <a16:creationId xmlns:a16="http://schemas.microsoft.com/office/drawing/2014/main" id="{43AD94EE-7857-4B4F-8194-A523D32A3519}"/>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 name="Title 1">
            <a:extLst>
              <a:ext uri="{FF2B5EF4-FFF2-40B4-BE49-F238E27FC236}">
                <a16:creationId xmlns:a16="http://schemas.microsoft.com/office/drawing/2014/main" id="{63D8BFFB-83BD-8B73-4F5E-285DBB5281A2}"/>
              </a:ext>
            </a:extLst>
          </p:cNvPr>
          <p:cNvSpPr>
            <a:spLocks noGrp="1"/>
          </p:cNvSpPr>
          <p:nvPr>
            <p:ph type="title"/>
          </p:nvPr>
        </p:nvSpPr>
        <p:spPr>
          <a:xfrm>
            <a:off x="4444744" y="260350"/>
            <a:ext cx="6978640" cy="79216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4271178724"/>
      </p:ext>
    </p:extLst>
  </p:cSld>
  <p:clrMapOvr>
    <a:masterClrMapping/>
  </p:clrMapOvr>
  <p:extLst>
    <p:ext uri="{DCECCB84-F9BA-43D5-87BE-67443E8EF086}">
      <p15:sldGuideLst xmlns:p15="http://schemas.microsoft.com/office/powerpoint/2012/main">
        <p15:guide id="1" pos="5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a">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A762397C-7EE3-E752-C3C7-E1EB83F8081E}"/>
              </a:ext>
            </a:extLst>
          </p:cNvPr>
          <p:cNvSpPr>
            <a:spLocks noGrp="1"/>
          </p:cNvSpPr>
          <p:nvPr>
            <p:ph type="subTitle" idx="1"/>
          </p:nvPr>
        </p:nvSpPr>
        <p:spPr>
          <a:xfrm>
            <a:off x="407370" y="3676570"/>
            <a:ext cx="5545138"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5" name="Title">
            <a:extLst>
              <a:ext uri="{FF2B5EF4-FFF2-40B4-BE49-F238E27FC236}">
                <a16:creationId xmlns:a16="http://schemas.microsoft.com/office/drawing/2014/main" id="{EA67FB30-5217-5F8D-B4ED-781E4E0C8973}"/>
              </a:ext>
            </a:extLst>
          </p:cNvPr>
          <p:cNvSpPr>
            <a:spLocks noGrp="1"/>
          </p:cNvSpPr>
          <p:nvPr>
            <p:ph type="ctrTitle"/>
          </p:nvPr>
        </p:nvSpPr>
        <p:spPr>
          <a:xfrm>
            <a:off x="407368" y="1343944"/>
            <a:ext cx="5545139" cy="2326627"/>
          </a:xfrm>
        </p:spPr>
        <p:txBody>
          <a:bodyPr wrap="square" lIns="0" tIns="0" rIns="0" bIns="0" anchor="t"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a:p>
        </p:txBody>
      </p:sp>
      <p:sp>
        <p:nvSpPr>
          <p:cNvPr id="20" name="Text Placeholder 8">
            <a:extLst>
              <a:ext uri="{FF2B5EF4-FFF2-40B4-BE49-F238E27FC236}">
                <a16:creationId xmlns:a16="http://schemas.microsoft.com/office/drawing/2014/main" id="{04E8B402-A28C-9742-E11A-B00843CA0EDC}"/>
              </a:ext>
            </a:extLst>
          </p:cNvPr>
          <p:cNvSpPr>
            <a:spLocks noGrp="1"/>
          </p:cNvSpPr>
          <p:nvPr>
            <p:ph type="body" sz="quarter" idx="13" hasCustomPrompt="1"/>
          </p:nvPr>
        </p:nvSpPr>
        <p:spPr>
          <a:xfrm>
            <a:off x="407368" y="1051220"/>
            <a:ext cx="5545139"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a:t>Optional: Click to insert name</a:t>
            </a:r>
          </a:p>
        </p:txBody>
      </p:sp>
      <p:grpSp>
        <p:nvGrpSpPr>
          <p:cNvPr id="11" name="Group 2">
            <a:extLst>
              <a:ext uri="{FF2B5EF4-FFF2-40B4-BE49-F238E27FC236}">
                <a16:creationId xmlns:a16="http://schemas.microsoft.com/office/drawing/2014/main" id="{B242E001-D9F4-2560-DB75-071A41686F76}"/>
              </a:ext>
            </a:extLst>
          </p:cNvPr>
          <p:cNvGrpSpPr>
            <a:grpSpLocks noChangeAspect="1"/>
          </p:cNvGrpSpPr>
          <p:nvPr userDrawn="1"/>
        </p:nvGrpSpPr>
        <p:grpSpPr>
          <a:xfrm>
            <a:off x="443568" y="6021288"/>
            <a:ext cx="1872000" cy="420870"/>
            <a:chOff x="5094083" y="5360390"/>
            <a:chExt cx="3039349" cy="683316"/>
          </a:xfrm>
        </p:grpSpPr>
        <p:sp>
          <p:nvSpPr>
            <p:cNvPr id="12" name="Freeform: Shape 4">
              <a:extLst>
                <a:ext uri="{FF2B5EF4-FFF2-40B4-BE49-F238E27FC236}">
                  <a16:creationId xmlns:a16="http://schemas.microsoft.com/office/drawing/2014/main" id="{EA7AFA45-4D31-33E6-2A2F-BCAA05222BE0}"/>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5">
              <a:extLst>
                <a:ext uri="{FF2B5EF4-FFF2-40B4-BE49-F238E27FC236}">
                  <a16:creationId xmlns:a16="http://schemas.microsoft.com/office/drawing/2014/main" id="{05CFBE72-0371-75B9-898F-07585635B52C}"/>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6">
              <a:extLst>
                <a:ext uri="{FF2B5EF4-FFF2-40B4-BE49-F238E27FC236}">
                  <a16:creationId xmlns:a16="http://schemas.microsoft.com/office/drawing/2014/main" id="{2576038A-3386-9D73-0067-BFB5DEACF90C}"/>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7">
              <a:extLst>
                <a:ext uri="{FF2B5EF4-FFF2-40B4-BE49-F238E27FC236}">
                  <a16:creationId xmlns:a16="http://schemas.microsoft.com/office/drawing/2014/main" id="{32E84BB6-5500-095D-2587-055D5965FCC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8">
              <a:extLst>
                <a:ext uri="{FF2B5EF4-FFF2-40B4-BE49-F238E27FC236}">
                  <a16:creationId xmlns:a16="http://schemas.microsoft.com/office/drawing/2014/main" id="{D81C7108-8FFA-272C-E210-714B7C2FDCCB}"/>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206791986"/>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and picture dark grey 4">
    <p:bg>
      <p:bgPr>
        <a:solidFill>
          <a:schemeClr val="accent4"/>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C8A4E47E-A55F-4490-AD19-D9A415AA57C5}"/>
              </a:ext>
            </a:extLst>
          </p:cNvPr>
          <p:cNvSpPr>
            <a:spLocks noGrp="1"/>
          </p:cNvSpPr>
          <p:nvPr>
            <p:ph type="pic" sz="quarter" idx="19" hasCustomPrompt="1"/>
          </p:nvPr>
        </p:nvSpPr>
        <p:spPr>
          <a:xfrm>
            <a:off x="0" y="0"/>
            <a:ext cx="6096000" cy="6858000"/>
          </a:xfrm>
          <a:prstGeom prst="rect">
            <a:avLst/>
          </a:prstGeom>
          <a:solidFill>
            <a:schemeClr val="bg1">
              <a:lumMod val="95000"/>
            </a:schemeClr>
          </a:solidFill>
        </p:spPr>
        <p:txBody>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solidFill>
                  <a:schemeClr val="bg2">
                    <a:lumMod val="75000"/>
                  </a:schemeClr>
                </a:solidFill>
              </a:defRPr>
            </a:lvl1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lang="en-US"/>
              <a:t>Click icon to add picture and send picture to back</a:t>
            </a:r>
          </a:p>
        </p:txBody>
      </p:sp>
      <p:sp>
        <p:nvSpPr>
          <p:cNvPr id="20" name="Text Placeholder 9">
            <a:extLst>
              <a:ext uri="{FF2B5EF4-FFF2-40B4-BE49-F238E27FC236}">
                <a16:creationId xmlns:a16="http://schemas.microsoft.com/office/drawing/2014/main" id="{B7C70459-DE10-4F5D-80E6-BAD5BA66267C}"/>
              </a:ext>
            </a:extLst>
          </p:cNvPr>
          <p:cNvSpPr>
            <a:spLocks noGrp="1"/>
          </p:cNvSpPr>
          <p:nvPr>
            <p:ph type="body" sz="quarter" idx="16" hasCustomPrompt="1"/>
          </p:nvPr>
        </p:nvSpPr>
        <p:spPr>
          <a:xfrm>
            <a:off x="6384032" y="1125538"/>
            <a:ext cx="5047879" cy="246221"/>
          </a:xfrm>
          <a:prstGeom prst="rect">
            <a:avLst/>
          </a:prstGeom>
        </p:spPr>
        <p:txBody>
          <a:bodyPr wrap="square" lIns="0" rIns="7200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1" name="Title 4">
            <a:extLst>
              <a:ext uri="{FF2B5EF4-FFF2-40B4-BE49-F238E27FC236}">
                <a16:creationId xmlns:a16="http://schemas.microsoft.com/office/drawing/2014/main" id="{CC59ACB0-A839-47A7-AC17-01C5AED88934}"/>
              </a:ext>
            </a:extLst>
          </p:cNvPr>
          <p:cNvSpPr>
            <a:spLocks noGrp="1"/>
          </p:cNvSpPr>
          <p:nvPr>
            <p:ph type="title"/>
          </p:nvPr>
        </p:nvSpPr>
        <p:spPr>
          <a:xfrm>
            <a:off x="6384032" y="6907"/>
            <a:ext cx="5047879" cy="1127300"/>
          </a:xfrm>
        </p:spPr>
        <p:txBody>
          <a:bodyPr/>
          <a:lstStyle>
            <a:lvl1pPr>
              <a:defRPr>
                <a:solidFill>
                  <a:schemeClr val="bg1"/>
                </a:solidFill>
              </a:defRPr>
            </a:lvl1pPr>
          </a:lstStyle>
          <a:p>
            <a:r>
              <a:rPr lang="en-US"/>
              <a:t>Click to edit Master title style</a:t>
            </a:r>
            <a:endParaRPr lang="de-DE"/>
          </a:p>
        </p:txBody>
      </p:sp>
      <p:sp>
        <p:nvSpPr>
          <p:cNvPr id="19" name="Text Placeholder 6">
            <a:extLst>
              <a:ext uri="{FF2B5EF4-FFF2-40B4-BE49-F238E27FC236}">
                <a16:creationId xmlns:a16="http://schemas.microsoft.com/office/drawing/2014/main" id="{A8B886D2-95CB-49D8-B7AE-68DA209E76FA}"/>
              </a:ext>
            </a:extLst>
          </p:cNvPr>
          <p:cNvSpPr>
            <a:spLocks noGrp="1"/>
          </p:cNvSpPr>
          <p:nvPr>
            <p:ph type="body" sz="quarter" idx="18"/>
          </p:nvPr>
        </p:nvSpPr>
        <p:spPr>
          <a:xfrm>
            <a:off x="6384032" y="1627200"/>
            <a:ext cx="5047879" cy="4825988"/>
          </a:xfrm>
          <a:prstGeom prst="rect">
            <a:avLst/>
          </a:prstGeom>
        </p:spPr>
        <p:txBody>
          <a:bodyPr vert="horz" lIns="0" tIns="0" rIns="0" bIns="0" rtlCol="0">
            <a:noAutofit/>
          </a:bodyPr>
          <a:lstStyle>
            <a:lvl1pPr>
              <a:defRPr lang="en-US" sz="1400" smtClean="0">
                <a:solidFill>
                  <a:schemeClr val="bg1"/>
                </a:solidFill>
              </a:defRPr>
            </a:lvl1pPr>
            <a:lvl2pPr marL="180975" indent="-180975">
              <a:buClrTx/>
              <a:defRPr lang="en-US" sz="1400" kern="1200" dirty="0" smtClean="0">
                <a:solidFill>
                  <a:schemeClr val="bg1"/>
                </a:solidFill>
                <a:latin typeface="+mn-lt"/>
                <a:ea typeface="+mn-ea"/>
                <a:cs typeface="+mn-cs"/>
              </a:defRPr>
            </a:lvl2pPr>
            <a:lvl3pPr marL="360000" indent="-180000">
              <a:buClrTx/>
              <a:defRPr lang="en-US" sz="1400" kern="1200" dirty="0" smtClean="0">
                <a:solidFill>
                  <a:schemeClr val="bg1"/>
                </a:solidFill>
                <a:latin typeface="+mn-lt"/>
                <a:ea typeface="+mn-ea"/>
                <a:cs typeface="+mn-cs"/>
              </a:defRPr>
            </a:lvl3pPr>
            <a:lvl4pPr marL="539750" indent="-180000">
              <a:buClrTx/>
              <a:defRPr lang="en-US" sz="1200" kern="1200" dirty="0" smtClean="0">
                <a:solidFill>
                  <a:schemeClr val="bg1"/>
                </a:solidFill>
                <a:latin typeface="+mn-lt"/>
                <a:ea typeface="+mn-ea"/>
                <a:cs typeface="+mn-cs"/>
              </a:defRPr>
            </a:lvl4pPr>
            <a:lvl5pPr marL="719138" indent="-180975">
              <a:buClrTx/>
              <a:defRPr lang="en-US" sz="1200" kern="1200" dirty="0">
                <a:solidFill>
                  <a:schemeClr val="bg1"/>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e 1">
            <a:extLst>
              <a:ext uri="{FF2B5EF4-FFF2-40B4-BE49-F238E27FC236}">
                <a16:creationId xmlns:a16="http://schemas.microsoft.com/office/drawing/2014/main" id="{E0AE299F-7351-4397-AACC-823584420C74}"/>
              </a:ext>
            </a:extLst>
          </p:cNvPr>
          <p:cNvGrpSpPr/>
          <p:nvPr userDrawn="1"/>
        </p:nvGrpSpPr>
        <p:grpSpPr>
          <a:xfrm>
            <a:off x="11501102" y="171573"/>
            <a:ext cx="419436" cy="388988"/>
            <a:chOff x="11501102" y="171573"/>
            <a:chExt cx="419436" cy="388988"/>
          </a:xfrm>
        </p:grpSpPr>
        <p:sp>
          <p:nvSpPr>
            <p:cNvPr id="22" name="Freeform 13">
              <a:extLst>
                <a:ext uri="{FF2B5EF4-FFF2-40B4-BE49-F238E27FC236}">
                  <a16:creationId xmlns:a16="http://schemas.microsoft.com/office/drawing/2014/main" id="{2EAF937C-9725-44A1-BB6F-11B4974BADA6}"/>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4">
              <a:extLst>
                <a:ext uri="{FF2B5EF4-FFF2-40B4-BE49-F238E27FC236}">
                  <a16:creationId xmlns:a16="http://schemas.microsoft.com/office/drawing/2014/main" id="{0B23023F-6948-45C1-A879-0B093E949B0A}"/>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1042639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Subtitle Dark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sp>
        <p:nvSpPr>
          <p:cNvPr id="12" name="Text Placeholder 9">
            <a:extLst>
              <a:ext uri="{FF2B5EF4-FFF2-40B4-BE49-F238E27FC236}">
                <a16:creationId xmlns:a16="http://schemas.microsoft.com/office/drawing/2014/main" id="{5166E472-7F03-4595-8219-0CA22510C30A}"/>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3" name="Title 2">
            <a:extLst>
              <a:ext uri="{FF2B5EF4-FFF2-40B4-BE49-F238E27FC236}">
                <a16:creationId xmlns:a16="http://schemas.microsoft.com/office/drawing/2014/main" id="{EE7D5AB5-F4DB-ECDA-A390-D44890647604}"/>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6461658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mpty gradient">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grpSp>
        <p:nvGrpSpPr>
          <p:cNvPr id="2" name="Group 37">
            <a:extLst>
              <a:ext uri="{FF2B5EF4-FFF2-40B4-BE49-F238E27FC236}">
                <a16:creationId xmlns:a16="http://schemas.microsoft.com/office/drawing/2014/main" id="{249954CA-1B4C-479D-8956-C152CD1D4255}"/>
              </a:ext>
            </a:extLst>
          </p:cNvPr>
          <p:cNvGrpSpPr/>
          <p:nvPr userDrawn="1"/>
        </p:nvGrpSpPr>
        <p:grpSpPr>
          <a:xfrm>
            <a:off x="11501102" y="171573"/>
            <a:ext cx="419436" cy="388087"/>
            <a:chOff x="5481638" y="2859088"/>
            <a:chExt cx="1231900" cy="1139825"/>
          </a:xfrm>
          <a:solidFill>
            <a:schemeClr val="bg1"/>
          </a:solidFill>
        </p:grpSpPr>
        <p:sp>
          <p:nvSpPr>
            <p:cNvPr id="4" name="Freeform 320">
              <a:extLst>
                <a:ext uri="{FF2B5EF4-FFF2-40B4-BE49-F238E27FC236}">
                  <a16:creationId xmlns:a16="http://schemas.microsoft.com/office/drawing/2014/main" id="{86845868-3C42-0B91-A56D-1739F1EE5238}"/>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5" name="Freeform 321">
              <a:extLst>
                <a:ext uri="{FF2B5EF4-FFF2-40B4-BE49-F238E27FC236}">
                  <a16:creationId xmlns:a16="http://schemas.microsoft.com/office/drawing/2014/main" id="{F5D1D048-6CFA-0DCF-5953-84431BE6754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906204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Subtitle Capgemini Blue">
    <p:bg>
      <p:bgPr>
        <a:solidFill>
          <a:schemeClr val="accent1"/>
        </a:solidFill>
        <a:effectLst/>
      </p:bgPr>
    </p:bg>
    <p:spTree>
      <p:nvGrpSpPr>
        <p:cNvPr id="1" name=""/>
        <p:cNvGrpSpPr/>
        <p:nvPr/>
      </p:nvGrpSpPr>
      <p:grpSpPr>
        <a:xfrm>
          <a:off x="0" y="0"/>
          <a:ext cx="0" cy="0"/>
          <a:chOff x="0" y="0"/>
          <a:chExt cx="0" cy="0"/>
        </a:xfrm>
      </p:grpSpPr>
      <p:grpSp>
        <p:nvGrpSpPr>
          <p:cNvPr id="8" name="Group 37">
            <a:extLst>
              <a:ext uri="{FF2B5EF4-FFF2-40B4-BE49-F238E27FC236}">
                <a16:creationId xmlns:a16="http://schemas.microsoft.com/office/drawing/2014/main" id="{8045CCAE-BD2B-495D-9881-0F2682E7F5DC}"/>
              </a:ext>
            </a:extLst>
          </p:cNvPr>
          <p:cNvGrpSpPr/>
          <p:nvPr userDrawn="1"/>
        </p:nvGrpSpPr>
        <p:grpSpPr>
          <a:xfrm>
            <a:off x="11501102" y="171573"/>
            <a:ext cx="419436" cy="388087"/>
            <a:chOff x="5481638" y="2859088"/>
            <a:chExt cx="1231900" cy="1139825"/>
          </a:xfrm>
          <a:solidFill>
            <a:schemeClr val="bg1"/>
          </a:solidFill>
        </p:grpSpPr>
        <p:sp>
          <p:nvSpPr>
            <p:cNvPr id="9" name="Freeform 320">
              <a:extLst>
                <a:ext uri="{FF2B5EF4-FFF2-40B4-BE49-F238E27FC236}">
                  <a16:creationId xmlns:a16="http://schemas.microsoft.com/office/drawing/2014/main" id="{6A17AE04-922A-4540-99C5-F8D62C3B08E0}"/>
                </a:ext>
              </a:extLst>
            </p:cNvPr>
            <p:cNvSpPr>
              <a:spLocks/>
            </p:cNvSpPr>
            <p:nvPr/>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321">
              <a:extLst>
                <a:ext uri="{FF2B5EF4-FFF2-40B4-BE49-F238E27FC236}">
                  <a16:creationId xmlns:a16="http://schemas.microsoft.com/office/drawing/2014/main" id="{DF832F2C-D3A7-4DE5-96EA-08ADD488B23C}"/>
                </a:ext>
              </a:extLst>
            </p:cNvPr>
            <p:cNvSpPr>
              <a:spLocks/>
            </p:cNvSpPr>
            <p:nvPr/>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
        <p:nvSpPr>
          <p:cNvPr id="12" name="Text Placeholder 9">
            <a:extLst>
              <a:ext uri="{FF2B5EF4-FFF2-40B4-BE49-F238E27FC236}">
                <a16:creationId xmlns:a16="http://schemas.microsoft.com/office/drawing/2014/main" id="{5F942043-0ED4-4362-8DCB-F241572195DD}"/>
              </a:ext>
            </a:extLst>
          </p:cNvPr>
          <p:cNvSpPr>
            <a:spLocks noGrp="1"/>
          </p:cNvSpPr>
          <p:nvPr>
            <p:ph type="body" sz="quarter" idx="15" hasCustomPrompt="1"/>
          </p:nvPr>
        </p:nvSpPr>
        <p:spPr>
          <a:xfrm>
            <a:off x="414971" y="1125538"/>
            <a:ext cx="11369042" cy="246221"/>
          </a:xfrm>
          <a:prstGeom prst="rect">
            <a:avLst/>
          </a:prstGeom>
        </p:spPr>
        <p:txBody>
          <a:bodyPr lIns="0">
            <a:spAutoFit/>
          </a:bodyPr>
          <a:lstStyle>
            <a:lvl1pPr>
              <a:defRPr sz="1600" b="0">
                <a:solidFill>
                  <a:schemeClr val="bg1"/>
                </a:solidFill>
                <a:latin typeface="Ubuntu Light" panose="020B0304030602030204" pitchFamily="34" charset="0"/>
              </a:defRPr>
            </a:lvl1pPr>
          </a:lstStyle>
          <a:p>
            <a:pPr lvl="0"/>
            <a:r>
              <a:rPr lang="en-US"/>
              <a:t>Click to edit Master text styles</a:t>
            </a:r>
          </a:p>
        </p:txBody>
      </p:sp>
      <p:sp>
        <p:nvSpPr>
          <p:cNvPr id="2" name="Title 1">
            <a:extLst>
              <a:ext uri="{FF2B5EF4-FFF2-40B4-BE49-F238E27FC236}">
                <a16:creationId xmlns:a16="http://schemas.microsoft.com/office/drawing/2014/main" id="{8BF4754F-A565-D595-AC8C-9F0E9407F8F2}"/>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52286665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1143234422"/>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Final Slide gradient blue">
    <p:bg>
      <p:bgPr>
        <a:gradFill flip="none" rotWithShape="1">
          <a:gsLst>
            <a:gs pos="100000">
              <a:schemeClr val="accent1"/>
            </a:gs>
            <a:gs pos="0">
              <a:schemeClr val="accent4"/>
            </a:gs>
          </a:gsLst>
          <a:lin ang="18900000" scaled="1"/>
          <a:tileRect/>
        </a:gra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pic>
        <p:nvPicPr>
          <p:cNvPr id="4" name="Picture 7">
            <a:hlinkClick r:id="rId3"/>
            <a:extLst>
              <a:ext uri="{FF2B5EF4-FFF2-40B4-BE49-F238E27FC236}">
                <a16:creationId xmlns:a16="http://schemas.microsoft.com/office/drawing/2014/main" id="{07109928-A368-8E6C-E810-A3BE35622419}"/>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5" name="Picture 2">
            <a:hlinkClick r:id="rId5"/>
            <a:extLst>
              <a:ext uri="{FF2B5EF4-FFF2-40B4-BE49-F238E27FC236}">
                <a16:creationId xmlns:a16="http://schemas.microsoft.com/office/drawing/2014/main" id="{BC7C032C-2D1F-E483-8D4A-586900EE0BAD}"/>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6" name="Picture 4">
            <a:hlinkClick r:id="rId7"/>
            <a:extLst>
              <a:ext uri="{FF2B5EF4-FFF2-40B4-BE49-F238E27FC236}">
                <a16:creationId xmlns:a16="http://schemas.microsoft.com/office/drawing/2014/main" id="{AEBD9D88-5872-54F3-A0E5-7F3AAA4CAE57}"/>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7" name="Picture 6">
            <a:hlinkClick r:id="rId9"/>
            <a:extLst>
              <a:ext uri="{FF2B5EF4-FFF2-40B4-BE49-F238E27FC236}">
                <a16:creationId xmlns:a16="http://schemas.microsoft.com/office/drawing/2014/main" id="{66271E5E-9FCA-435A-BE7E-AA314EB19797}"/>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Tree>
    <p:extLst>
      <p:ext uri="{BB962C8B-B14F-4D97-AF65-F5344CB8AC3E}">
        <p14:creationId xmlns:p14="http://schemas.microsoft.com/office/powerpoint/2010/main" val="3975723956"/>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Final Slide grey">
    <p:bg>
      <p:bgPr>
        <a:solidFill>
          <a:schemeClr val="bg2"/>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A46A5DB-4C4F-1F79-F6F4-3019062D13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sp>
        <p:nvSpPr>
          <p:cNvPr id="25" name="Rectangle 24">
            <a:extLst>
              <a:ext uri="{FF2B5EF4-FFF2-40B4-BE49-F238E27FC236}">
                <a16:creationId xmlns:a16="http://schemas.microsoft.com/office/drawing/2014/main" id="{771C8D6D-C61C-2819-3276-89D365F7CAE8}"/>
              </a:ext>
            </a:extLst>
          </p:cNvPr>
          <p:cNvSpPr/>
          <p:nvPr userDrawn="1"/>
        </p:nvSpPr>
        <p:spPr>
          <a:xfrm>
            <a:off x="8554179" y="6053226"/>
            <a:ext cx="3242029" cy="400110"/>
          </a:xfrm>
          <a:prstGeom prst="rect">
            <a:avLst/>
          </a:prstGeom>
        </p:spPr>
        <p:txBody>
          <a:bodyPr wrap="square" lIns="0" tIns="0" rIns="0" bIns="0" anchor="b" anchorCtr="0">
            <a:spAutoFit/>
          </a:bodyPr>
          <a:lstStyle/>
          <a:p>
            <a:pPr>
              <a:spcAft>
                <a:spcPts val="600"/>
              </a:spcAft>
            </a:pPr>
            <a:r>
              <a:rPr lang="en-US" sz="700" noProof="0">
                <a:solidFill>
                  <a:schemeClr val="tx1"/>
                </a:solidFill>
                <a:latin typeface="+mn-lt"/>
                <a:cs typeface="Arial"/>
              </a:rPr>
              <a:t>This presentation contains information that may be privileged or confidential and is the property of the Capgemini Group.</a:t>
            </a:r>
          </a:p>
          <a:p>
            <a:pPr>
              <a:spcAft>
                <a:spcPts val="600"/>
              </a:spcAft>
            </a:pPr>
            <a:r>
              <a:rPr lang="en-US" sz="700" noProof="0">
                <a:solidFill>
                  <a:schemeClr val="tx1"/>
                </a:solidFill>
                <a:latin typeface="+mn-lt"/>
                <a:cs typeface="Arial"/>
              </a:rPr>
              <a:t>Copyright © 2024 Capgemini. All rights reserved.</a:t>
            </a:r>
          </a:p>
        </p:txBody>
      </p:sp>
      <p:pic>
        <p:nvPicPr>
          <p:cNvPr id="26" name="Picture 7">
            <a:hlinkClick r:id="rId3"/>
            <a:extLst>
              <a:ext uri="{FF2B5EF4-FFF2-40B4-BE49-F238E27FC236}">
                <a16:creationId xmlns:a16="http://schemas.microsoft.com/office/drawing/2014/main" id="{23996BED-DA79-7795-E8CC-89B8B4F54B9E}"/>
              </a:ext>
            </a:extLst>
          </p:cNvPr>
          <p:cNvPicPr>
            <a:picLocks noChangeAspect="1" noChangeArrowheads="1"/>
          </p:cNvPicPr>
          <p:nvPr userDrawn="1"/>
        </p:nvPicPr>
        <p:blipFill>
          <a:blip r:embed="rId4" cstate="screen">
            <a:duotone>
              <a:prstClr val="black"/>
              <a:schemeClr val="accent4">
                <a:tint val="45000"/>
                <a:satMod val="400000"/>
              </a:schemeClr>
            </a:duotone>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522933" y="5569299"/>
            <a:ext cx="333195" cy="333195"/>
          </a:xfrm>
          <a:prstGeom prst="rect">
            <a:avLst/>
          </a:prstGeom>
          <a:noFill/>
        </p:spPr>
      </p:pic>
      <p:pic>
        <p:nvPicPr>
          <p:cNvPr id="27" name="Picture 2">
            <a:hlinkClick r:id="rId6"/>
            <a:extLst>
              <a:ext uri="{FF2B5EF4-FFF2-40B4-BE49-F238E27FC236}">
                <a16:creationId xmlns:a16="http://schemas.microsoft.com/office/drawing/2014/main" id="{41F22088-9EDE-E75E-205B-071BC64768AD}"/>
              </a:ext>
            </a:extLst>
          </p:cNvPr>
          <p:cNvPicPr>
            <a:picLocks noChangeAspect="1" noChangeArrowheads="1"/>
          </p:cNvPicPr>
          <p:nvPr userDrawn="1"/>
        </p:nvPicPr>
        <p:blipFill>
          <a:blip r:embed="rId7" cstate="screen">
            <a:duotone>
              <a:prstClr val="black"/>
              <a:schemeClr val="accent4">
                <a:tint val="45000"/>
                <a:satMod val="400000"/>
              </a:schemeClr>
            </a:duotone>
            <a:extLst>
              <a:ext uri="{BEBA8EAE-BF5A-486C-A8C5-ECC9F3942E4B}">
                <a14:imgProps xmlns:a14="http://schemas.microsoft.com/office/drawing/2010/main">
                  <a14:imgLayer r:embed="rId8">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8914089" y="5569299"/>
            <a:ext cx="333195" cy="333195"/>
          </a:xfrm>
          <a:prstGeom prst="rect">
            <a:avLst/>
          </a:prstGeom>
          <a:noFill/>
        </p:spPr>
      </p:pic>
      <p:pic>
        <p:nvPicPr>
          <p:cNvPr id="28" name="Picture 4">
            <a:hlinkClick r:id="rId9"/>
            <a:extLst>
              <a:ext uri="{FF2B5EF4-FFF2-40B4-BE49-F238E27FC236}">
                <a16:creationId xmlns:a16="http://schemas.microsoft.com/office/drawing/2014/main" id="{4B0CCAD4-0758-D6B9-EFF6-02B94D32DE46}"/>
              </a:ext>
            </a:extLst>
          </p:cNvPr>
          <p:cNvPicPr>
            <a:picLocks noChangeAspect="1" noChangeArrowheads="1"/>
          </p:cNvPicPr>
          <p:nvPr userDrawn="1"/>
        </p:nvPicPr>
        <p:blipFill>
          <a:blip r:embed="rId10" cstate="screen">
            <a:duotone>
              <a:prstClr val="black"/>
              <a:schemeClr val="accent4">
                <a:tint val="45000"/>
                <a:satMod val="400000"/>
              </a:schemeClr>
            </a:duotone>
            <a:extLst>
              <a:ext uri="{BEBA8EAE-BF5A-486C-A8C5-ECC9F3942E4B}">
                <a14:imgProps xmlns:a14="http://schemas.microsoft.com/office/drawing/2010/main">
                  <a14:imgLayer r:embed="rId11">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305245" y="5569299"/>
            <a:ext cx="333195" cy="333195"/>
          </a:xfrm>
          <a:prstGeom prst="rect">
            <a:avLst/>
          </a:prstGeom>
          <a:noFill/>
        </p:spPr>
      </p:pic>
      <p:pic>
        <p:nvPicPr>
          <p:cNvPr id="30" name="Picture 6">
            <a:hlinkClick r:id="rId12"/>
            <a:extLst>
              <a:ext uri="{FF2B5EF4-FFF2-40B4-BE49-F238E27FC236}">
                <a16:creationId xmlns:a16="http://schemas.microsoft.com/office/drawing/2014/main" id="{97D8A9F7-9109-48D0-0781-197117BF809D}"/>
              </a:ext>
            </a:extLst>
          </p:cNvPr>
          <p:cNvPicPr>
            <a:picLocks noChangeAspect="1" noChangeArrowheads="1"/>
          </p:cNvPicPr>
          <p:nvPr userDrawn="1"/>
        </p:nvPicPr>
        <p:blipFill>
          <a:blip r:embed="rId13" cstate="screen">
            <a:duotone>
              <a:prstClr val="black"/>
              <a:schemeClr val="accent4">
                <a:tint val="45000"/>
                <a:satMod val="400000"/>
              </a:schemeClr>
            </a:duotone>
            <a:extLst>
              <a:ext uri="{BEBA8EAE-BF5A-486C-A8C5-ECC9F3942E4B}">
                <a14:imgProps xmlns:a14="http://schemas.microsoft.com/office/drawing/2010/main">
                  <a14:imgLayer r:embed="rId14">
                    <a14:imgEffect>
                      <a14:brightnessContrast bright="-100000"/>
                    </a14:imgEffect>
                  </a14:imgLayer>
                </a14:imgProps>
              </a:ext>
              <a:ext uri="{28A0092B-C50C-407E-A947-70E740481C1C}">
                <a14:useLocalDpi xmlns:a14="http://schemas.microsoft.com/office/drawing/2010/main"/>
              </a:ext>
            </a:extLst>
          </a:blip>
          <a:srcRect/>
          <a:stretch>
            <a:fillRect/>
          </a:stretch>
        </p:blipFill>
        <p:spPr bwMode="auto">
          <a:xfrm>
            <a:off x="9696400" y="5569299"/>
            <a:ext cx="333195" cy="333195"/>
          </a:xfrm>
          <a:prstGeom prst="rect">
            <a:avLst/>
          </a:prstGeom>
          <a:noFill/>
        </p:spPr>
      </p:pic>
      <p:grpSp>
        <p:nvGrpSpPr>
          <p:cNvPr id="2" name="Group 1">
            <a:extLst>
              <a:ext uri="{FF2B5EF4-FFF2-40B4-BE49-F238E27FC236}">
                <a16:creationId xmlns:a16="http://schemas.microsoft.com/office/drawing/2014/main" id="{FE4C124A-1677-5379-4F1F-D80E084B6A07}"/>
              </a:ext>
            </a:extLst>
          </p:cNvPr>
          <p:cNvGrpSpPr>
            <a:grpSpLocks noChangeAspect="1"/>
          </p:cNvGrpSpPr>
          <p:nvPr userDrawn="1"/>
        </p:nvGrpSpPr>
        <p:grpSpPr>
          <a:xfrm>
            <a:off x="443236" y="6021288"/>
            <a:ext cx="1872000" cy="420870"/>
            <a:chOff x="5095385" y="4090756"/>
            <a:chExt cx="3033729" cy="682053"/>
          </a:xfrm>
        </p:grpSpPr>
        <p:sp>
          <p:nvSpPr>
            <p:cNvPr id="3" name="Freeform: Shape 2">
              <a:extLst>
                <a:ext uri="{FF2B5EF4-FFF2-40B4-BE49-F238E27FC236}">
                  <a16:creationId xmlns:a16="http://schemas.microsoft.com/office/drawing/2014/main" id="{17CD1832-464E-8F19-D1FF-C26D2A4008C4}"/>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4" name="Freeform: Shape 3">
              <a:extLst>
                <a:ext uri="{FF2B5EF4-FFF2-40B4-BE49-F238E27FC236}">
                  <a16:creationId xmlns:a16="http://schemas.microsoft.com/office/drawing/2014/main" id="{A27580D5-10C4-1378-1B16-22D2C6577A53}"/>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5" name="Freeform: Shape 4">
              <a:extLst>
                <a:ext uri="{FF2B5EF4-FFF2-40B4-BE49-F238E27FC236}">
                  <a16:creationId xmlns:a16="http://schemas.microsoft.com/office/drawing/2014/main" id="{8296E9CB-B7F8-9F5C-5A91-CC70339F4284}"/>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6" name="Freeform: Shape 14">
              <a:extLst>
                <a:ext uri="{FF2B5EF4-FFF2-40B4-BE49-F238E27FC236}">
                  <a16:creationId xmlns:a16="http://schemas.microsoft.com/office/drawing/2014/main" id="{4046F42C-B4B1-F5B5-97B0-295157FB5118}"/>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7" name="Freeform: Shape 20">
              <a:extLst>
                <a:ext uri="{FF2B5EF4-FFF2-40B4-BE49-F238E27FC236}">
                  <a16:creationId xmlns:a16="http://schemas.microsoft.com/office/drawing/2014/main" id="{B9876A18-1EED-B3A2-6F45-2D9C7CE3D38D}"/>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79921029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Whit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hasCustomPrompt="1"/>
          </p:nvPr>
        </p:nvSpPr>
        <p:spPr/>
        <p:txBody>
          <a:bodyPr/>
          <a:lstStyle>
            <a:lvl1pPr>
              <a:defRPr>
                <a:solidFill>
                  <a:schemeClr val="tx1"/>
                </a:solidFill>
              </a:defRPr>
            </a:lvl1pPr>
          </a:lstStyle>
          <a:p>
            <a:r>
              <a:rPr lang="fr-FR"/>
              <a:t>Click to insert </a:t>
            </a:r>
            <a:r>
              <a:rPr lang="fr-FR" err="1"/>
              <a:t>title</a:t>
            </a:r>
            <a:endParaRPr lang="en-US"/>
          </a:p>
        </p:txBody>
      </p:sp>
      <p:sp>
        <p:nvSpPr>
          <p:cNvPr id="10" name="Text Placeholder 6">
            <a:extLst>
              <a:ext uri="{FF2B5EF4-FFF2-40B4-BE49-F238E27FC236}">
                <a16:creationId xmlns:a16="http://schemas.microsoft.com/office/drawing/2014/main" id="{FEFF6CFC-60B2-7807-88A6-F0300BD5B23A}"/>
              </a:ext>
            </a:extLst>
          </p:cNvPr>
          <p:cNvSpPr>
            <a:spLocks noGrp="1"/>
          </p:cNvSpPr>
          <p:nvPr>
            <p:ph type="body" sz="quarter" idx="19"/>
          </p:nvPr>
        </p:nvSpPr>
        <p:spPr>
          <a:xfrm>
            <a:off x="415327" y="1592875"/>
            <a:ext cx="5598713" cy="1908000"/>
          </a:xfrm>
          <a:prstGeom prst="rect">
            <a:avLst/>
          </a:prstGeom>
          <a:solidFill>
            <a:schemeClr val="bg2"/>
          </a:solidFill>
        </p:spPr>
        <p:txBody>
          <a:bodyPr lIns="72000" tIns="72000">
            <a:noAutofit/>
          </a:bodyPr>
          <a:lstStyle>
            <a:lvl1pPr marL="171450" indent="-171450">
              <a:buClr>
                <a:schemeClr val="accent2"/>
              </a:buClr>
              <a:buFont typeface="Wingdings" panose="05000000000000000000" pitchFamily="2" charset="2"/>
              <a:buChar char="§"/>
              <a:defRPr sz="1100"/>
            </a:lvl1pPr>
            <a:lvl2pPr>
              <a:buClr>
                <a:schemeClr val="accent2"/>
              </a:buClr>
              <a:defRPr sz="1100"/>
            </a:lvl2pPr>
            <a:lvl3pPr>
              <a:defRPr sz="1400"/>
            </a:lvl3pPr>
            <a:lvl4pPr>
              <a:defRPr sz="1200"/>
            </a:lvl4pPr>
            <a:lvl5pPr>
              <a:defRPr sz="1200"/>
            </a:lvl5pPr>
          </a:lstStyle>
          <a:p>
            <a:pPr lvl="0"/>
            <a:r>
              <a:rPr lang="en-US"/>
              <a:t>Click to edit Master text styles</a:t>
            </a:r>
          </a:p>
          <a:p>
            <a:pPr lvl="1"/>
            <a:r>
              <a:rPr lang="en-US"/>
              <a:t>Second level</a:t>
            </a:r>
          </a:p>
        </p:txBody>
      </p:sp>
      <p:sp>
        <p:nvSpPr>
          <p:cNvPr id="11" name="Text Placeholder 6">
            <a:extLst>
              <a:ext uri="{FF2B5EF4-FFF2-40B4-BE49-F238E27FC236}">
                <a16:creationId xmlns:a16="http://schemas.microsoft.com/office/drawing/2014/main" id="{67A82F6E-63AE-5882-8711-6D971DE4A3C5}"/>
              </a:ext>
            </a:extLst>
          </p:cNvPr>
          <p:cNvSpPr>
            <a:spLocks noGrp="1"/>
          </p:cNvSpPr>
          <p:nvPr>
            <p:ph type="body" sz="quarter" idx="20"/>
          </p:nvPr>
        </p:nvSpPr>
        <p:spPr>
          <a:xfrm>
            <a:off x="6178316" y="1592875"/>
            <a:ext cx="5598713" cy="1908000"/>
          </a:xfrm>
          <a:prstGeom prst="rect">
            <a:avLst/>
          </a:prstGeom>
          <a:solidFill>
            <a:schemeClr val="bg2"/>
          </a:solidFill>
        </p:spPr>
        <p:txBody>
          <a:bodyPr lIns="72000" tIns="72000">
            <a:noAutofit/>
          </a:bodyPr>
          <a:lstStyle>
            <a:lvl1pPr marL="171450" indent="-171450">
              <a:buClr>
                <a:schemeClr val="accent2"/>
              </a:buClr>
              <a:buFont typeface="Wingdings" panose="05000000000000000000" pitchFamily="2" charset="2"/>
              <a:buChar char="§"/>
              <a:defRPr sz="1100"/>
            </a:lvl1pPr>
            <a:lvl2pPr marL="171450" indent="-171450">
              <a:buClr>
                <a:schemeClr val="accent2"/>
              </a:buClr>
              <a:buFont typeface="Wingdings" panose="05000000000000000000" pitchFamily="2" charset="2"/>
              <a:buChar char="§"/>
              <a:defRPr sz="1100"/>
            </a:lvl2pPr>
            <a:lvl3pPr>
              <a:defRPr sz="1400"/>
            </a:lvl3pPr>
            <a:lvl4pPr>
              <a:defRPr sz="1200"/>
            </a:lvl4pPr>
            <a:lvl5pPr>
              <a:defRPr sz="1200"/>
            </a:lvl5pPr>
          </a:lstStyle>
          <a:p>
            <a:pPr lvl="0"/>
            <a:r>
              <a:rPr lang="en-US"/>
              <a:t>Click to edit Master text styles</a:t>
            </a:r>
          </a:p>
          <a:p>
            <a:pPr lvl="1"/>
            <a:r>
              <a:rPr lang="en-US"/>
              <a:t>Second level</a:t>
            </a:r>
          </a:p>
          <a:p>
            <a:pPr lvl="1"/>
            <a:endParaRPr lang="en-US"/>
          </a:p>
        </p:txBody>
      </p:sp>
      <p:sp>
        <p:nvSpPr>
          <p:cNvPr id="12" name="Espace réservé du texte 4">
            <a:extLst>
              <a:ext uri="{FF2B5EF4-FFF2-40B4-BE49-F238E27FC236}">
                <a16:creationId xmlns:a16="http://schemas.microsoft.com/office/drawing/2014/main" id="{B2C46584-FAF1-7521-1FE2-2343D75CC129}"/>
              </a:ext>
            </a:extLst>
          </p:cNvPr>
          <p:cNvSpPr>
            <a:spLocks noGrp="1"/>
          </p:cNvSpPr>
          <p:nvPr>
            <p:ph type="body" sz="quarter" idx="11" hasCustomPrompt="1"/>
          </p:nvPr>
        </p:nvSpPr>
        <p:spPr>
          <a:xfrm>
            <a:off x="415684" y="1232875"/>
            <a:ext cx="5598000" cy="360000"/>
          </a:xfrm>
          <a:prstGeom prst="rect">
            <a:avLst/>
          </a:prstGeom>
          <a:solidFill>
            <a:schemeClr val="accent4"/>
          </a:solidFill>
        </p:spPr>
        <p:txBody>
          <a:bodyPr lIns="72000" anchor="ctr"/>
          <a:lstStyle>
            <a:lvl1pPr>
              <a:defRPr>
                <a:solidFill>
                  <a:schemeClr val="accent2"/>
                </a:solidFill>
                <a:latin typeface="+mj-lt"/>
              </a:defRPr>
            </a:lvl1pPr>
          </a:lstStyle>
          <a:p>
            <a:pPr lvl="0"/>
            <a:r>
              <a:rPr lang="en-US"/>
              <a:t>Click to edit Master subtitle styles</a:t>
            </a:r>
          </a:p>
        </p:txBody>
      </p:sp>
      <p:sp>
        <p:nvSpPr>
          <p:cNvPr id="13" name="Espace réservé du texte 4">
            <a:extLst>
              <a:ext uri="{FF2B5EF4-FFF2-40B4-BE49-F238E27FC236}">
                <a16:creationId xmlns:a16="http://schemas.microsoft.com/office/drawing/2014/main" id="{F68C64C2-3EEB-ABFA-CA19-39148F724EAB}"/>
              </a:ext>
            </a:extLst>
          </p:cNvPr>
          <p:cNvSpPr>
            <a:spLocks noGrp="1"/>
          </p:cNvSpPr>
          <p:nvPr>
            <p:ph type="body" sz="quarter" idx="21" hasCustomPrompt="1"/>
          </p:nvPr>
        </p:nvSpPr>
        <p:spPr>
          <a:xfrm>
            <a:off x="6178316" y="1236736"/>
            <a:ext cx="5598000" cy="360000"/>
          </a:xfrm>
          <a:prstGeom prst="rect">
            <a:avLst/>
          </a:prstGeom>
          <a:solidFill>
            <a:schemeClr val="accent4"/>
          </a:solidFill>
        </p:spPr>
        <p:txBody>
          <a:bodyPr lIns="72000" anchor="ctr"/>
          <a:lstStyle>
            <a:lvl1pPr>
              <a:defRPr>
                <a:solidFill>
                  <a:schemeClr val="accent2"/>
                </a:solidFill>
                <a:latin typeface="+mj-lt"/>
              </a:defRPr>
            </a:lvl1pPr>
          </a:lstStyle>
          <a:p>
            <a:pPr lvl="0"/>
            <a:r>
              <a:rPr lang="en-US"/>
              <a:t>Click to edit Master subtitle styles</a:t>
            </a:r>
          </a:p>
        </p:txBody>
      </p:sp>
      <p:sp>
        <p:nvSpPr>
          <p:cNvPr id="14" name="Espace réservé du texte 4">
            <a:extLst>
              <a:ext uri="{FF2B5EF4-FFF2-40B4-BE49-F238E27FC236}">
                <a16:creationId xmlns:a16="http://schemas.microsoft.com/office/drawing/2014/main" id="{D1FD694A-B10F-E631-8196-3682F59221B9}"/>
              </a:ext>
            </a:extLst>
          </p:cNvPr>
          <p:cNvSpPr>
            <a:spLocks noGrp="1"/>
          </p:cNvSpPr>
          <p:nvPr>
            <p:ph type="body" sz="quarter" idx="22" hasCustomPrompt="1"/>
          </p:nvPr>
        </p:nvSpPr>
        <p:spPr>
          <a:xfrm>
            <a:off x="415683" y="3798846"/>
            <a:ext cx="11360633" cy="360000"/>
          </a:xfrm>
          <a:prstGeom prst="rect">
            <a:avLst/>
          </a:prstGeom>
          <a:solidFill>
            <a:schemeClr val="accent4"/>
          </a:solidFill>
        </p:spPr>
        <p:txBody>
          <a:bodyPr lIns="72000" anchor="ctr"/>
          <a:lstStyle>
            <a:lvl1pPr>
              <a:defRPr>
                <a:solidFill>
                  <a:schemeClr val="accent2"/>
                </a:solidFill>
                <a:latin typeface="+mj-lt"/>
              </a:defRPr>
            </a:lvl1pPr>
          </a:lstStyle>
          <a:p>
            <a:pPr lvl="0"/>
            <a:r>
              <a:rPr lang="en-US"/>
              <a:t>Click to edit Master subtitle styles</a:t>
            </a:r>
          </a:p>
        </p:txBody>
      </p:sp>
      <p:sp>
        <p:nvSpPr>
          <p:cNvPr id="15" name="Text Placeholder 6">
            <a:extLst>
              <a:ext uri="{FF2B5EF4-FFF2-40B4-BE49-F238E27FC236}">
                <a16:creationId xmlns:a16="http://schemas.microsoft.com/office/drawing/2014/main" id="{4D05B804-0E7C-6924-2424-A11FE4963811}"/>
              </a:ext>
            </a:extLst>
          </p:cNvPr>
          <p:cNvSpPr>
            <a:spLocks noGrp="1"/>
          </p:cNvSpPr>
          <p:nvPr>
            <p:ph type="body" sz="quarter" idx="23"/>
          </p:nvPr>
        </p:nvSpPr>
        <p:spPr>
          <a:xfrm>
            <a:off x="414971" y="4158846"/>
            <a:ext cx="11360633" cy="2284707"/>
          </a:xfrm>
          <a:prstGeom prst="rect">
            <a:avLst/>
          </a:prstGeom>
          <a:solidFill>
            <a:schemeClr val="bg2"/>
          </a:solidFill>
        </p:spPr>
        <p:txBody>
          <a:bodyPr lIns="72000" tIns="72000">
            <a:noAutofit/>
          </a:bodyPr>
          <a:lstStyle>
            <a:lvl1pPr marL="171450" indent="-171450">
              <a:buClr>
                <a:schemeClr val="accent2"/>
              </a:buClr>
              <a:buFont typeface="Wingdings" panose="05000000000000000000" pitchFamily="2" charset="2"/>
              <a:buChar char="§"/>
              <a:defRPr sz="1100"/>
            </a:lvl1pPr>
            <a:lvl2pPr marL="180975" indent="-180975">
              <a:buClr>
                <a:schemeClr val="accent2"/>
              </a:buClr>
              <a:buFont typeface="Wingdings" panose="05000000000000000000" pitchFamily="2" charset="2"/>
              <a:buChar char="§"/>
              <a:defRPr sz="1100"/>
            </a:lvl2pPr>
            <a:lvl3pPr>
              <a:defRPr sz="1400"/>
            </a:lvl3pPr>
            <a:lvl4pPr>
              <a:defRPr sz="1200"/>
            </a:lvl4pPr>
            <a:lvl5pPr>
              <a:defRPr sz="1200"/>
            </a:lvl5pPr>
          </a:lstStyle>
          <a:p>
            <a:pPr lvl="0"/>
            <a:r>
              <a:rPr lang="en-US"/>
              <a:t>Click to edit Master text styles</a:t>
            </a:r>
          </a:p>
          <a:p>
            <a:pPr lvl="1"/>
            <a:r>
              <a:rPr lang="en-US"/>
              <a:t>Second level</a:t>
            </a:r>
          </a:p>
          <a:p>
            <a:pPr lvl="1"/>
            <a:endParaRPr lang="en-US"/>
          </a:p>
        </p:txBody>
      </p:sp>
    </p:spTree>
    <p:extLst>
      <p:ext uri="{BB962C8B-B14F-4D97-AF65-F5344CB8AC3E}">
        <p14:creationId xmlns:p14="http://schemas.microsoft.com/office/powerpoint/2010/main" val="422992557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en-US"/>
              <a:t>Click to edit Master title style</a:t>
            </a:r>
            <a:endParaRPr lang="de-DE"/>
          </a:p>
        </p:txBody>
      </p:sp>
    </p:spTree>
    <p:extLst>
      <p:ext uri="{BB962C8B-B14F-4D97-AF65-F5344CB8AC3E}">
        <p14:creationId xmlns:p14="http://schemas.microsoft.com/office/powerpoint/2010/main" val="2751845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en-GB"/>
              <a:t>Click to edit Master title style</a:t>
            </a:r>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411395371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s slide 3a">
    <p:bg>
      <p:bgPr>
        <a:gradFill>
          <a:gsLst>
            <a:gs pos="100000">
              <a:schemeClr val="accent1"/>
            </a:gs>
            <a:gs pos="0">
              <a:schemeClr val="accent4"/>
            </a:gs>
          </a:gsLst>
          <a:lin ang="18900000" scaled="1"/>
        </a:gra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Click to </a:t>
            </a:r>
            <a:r>
              <a:rPr lang="fr-FR" err="1"/>
              <a:t>edit</a:t>
            </a:r>
            <a:r>
              <a:rPr lang="fr-FR"/>
              <a:t> master </a:t>
            </a:r>
            <a:r>
              <a:rPr lang="fr-FR" err="1"/>
              <a:t>title</a:t>
            </a:r>
            <a:r>
              <a:rPr lang="fr-FR"/>
              <a:t> Style</a:t>
            </a:r>
          </a:p>
        </p:txBody>
      </p:sp>
      <p:grpSp>
        <p:nvGrpSpPr>
          <p:cNvPr id="5" name="Group 2">
            <a:extLst>
              <a:ext uri="{FF2B5EF4-FFF2-40B4-BE49-F238E27FC236}">
                <a16:creationId xmlns:a16="http://schemas.microsoft.com/office/drawing/2014/main" id="{6C2E4BB5-C5E3-F6F8-4261-BF330F6E49AC}"/>
              </a:ext>
            </a:extLst>
          </p:cNvPr>
          <p:cNvGrpSpPr>
            <a:grpSpLocks noChangeAspect="1"/>
          </p:cNvGrpSpPr>
          <p:nvPr userDrawn="1"/>
        </p:nvGrpSpPr>
        <p:grpSpPr>
          <a:xfrm>
            <a:off x="443568" y="6021288"/>
            <a:ext cx="1872000" cy="420870"/>
            <a:chOff x="5094083" y="5360390"/>
            <a:chExt cx="3039349" cy="683316"/>
          </a:xfrm>
        </p:grpSpPr>
        <p:sp>
          <p:nvSpPr>
            <p:cNvPr id="7" name="Freeform: Shape 4">
              <a:extLst>
                <a:ext uri="{FF2B5EF4-FFF2-40B4-BE49-F238E27FC236}">
                  <a16:creationId xmlns:a16="http://schemas.microsoft.com/office/drawing/2014/main" id="{0F3FBF3D-73C2-AEF9-6A29-26E9974EB2B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8" name="Freeform: Shape 5">
              <a:extLst>
                <a:ext uri="{FF2B5EF4-FFF2-40B4-BE49-F238E27FC236}">
                  <a16:creationId xmlns:a16="http://schemas.microsoft.com/office/drawing/2014/main" id="{16D7EF54-CF87-4A1F-B1F7-681296888423}"/>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9" name="Freeform: Shape 6">
              <a:extLst>
                <a:ext uri="{FF2B5EF4-FFF2-40B4-BE49-F238E27FC236}">
                  <a16:creationId xmlns:a16="http://schemas.microsoft.com/office/drawing/2014/main" id="{411034BC-7D78-A8D4-1F4A-8C4D8937B48B}"/>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0" name="Freeform: Shape 7">
              <a:extLst>
                <a:ext uri="{FF2B5EF4-FFF2-40B4-BE49-F238E27FC236}">
                  <a16:creationId xmlns:a16="http://schemas.microsoft.com/office/drawing/2014/main" id="{91A42476-4DC0-A3D4-0B82-C32497A96552}"/>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5" name="Freeform: Shape 8">
              <a:extLst>
                <a:ext uri="{FF2B5EF4-FFF2-40B4-BE49-F238E27FC236}">
                  <a16:creationId xmlns:a16="http://schemas.microsoft.com/office/drawing/2014/main" id="{61A1CDED-A495-D2CB-B478-6B5C933C774A}"/>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948902485"/>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Large title &amp; large RH image 1">
    <p:bg>
      <p:bgPr>
        <a:solidFill>
          <a:schemeClr val="accent4"/>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5586E72C-F96D-4BE1-996B-39A71EA977D3}"/>
              </a:ext>
            </a:extLst>
          </p:cNvPr>
          <p:cNvSpPr>
            <a:spLocks noGrp="1"/>
          </p:cNvSpPr>
          <p:nvPr>
            <p:ph type="pic" sz="quarter" idx="10"/>
          </p:nvPr>
        </p:nvSpPr>
        <p:spPr>
          <a:xfrm>
            <a:off x="5128004" y="0"/>
            <a:ext cx="7063996" cy="6858000"/>
          </a:xfrm>
          <a:custGeom>
            <a:avLst/>
            <a:gdLst>
              <a:gd name="connsiteX0" fmla="*/ 6658543 w 7063996"/>
              <a:gd name="connsiteY0" fmla="*/ 205058 h 6858000"/>
              <a:gd name="connsiteX1" fmla="*/ 6434159 w 7063996"/>
              <a:gd name="connsiteY1" fmla="*/ 436971 h 6858000"/>
              <a:gd name="connsiteX2" fmla="*/ 6511887 w 7063996"/>
              <a:gd name="connsiteY2" fmla="*/ 551459 h 6858000"/>
              <a:gd name="connsiteX3" fmla="*/ 6591081 w 7063996"/>
              <a:gd name="connsiteY3" fmla="*/ 552927 h 6858000"/>
              <a:gd name="connsiteX4" fmla="*/ 6623162 w 7063996"/>
              <a:gd name="connsiteY4" fmla="*/ 536965 h 6858000"/>
              <a:gd name="connsiteX5" fmla="*/ 6649544 w 7063996"/>
              <a:gd name="connsiteY5" fmla="*/ 513474 h 6858000"/>
              <a:gd name="connsiteX6" fmla="*/ 6642500 w 7063996"/>
              <a:gd name="connsiteY6" fmla="*/ 536398 h 6858000"/>
              <a:gd name="connsiteX7" fmla="*/ 6577699 w 7063996"/>
              <a:gd name="connsiteY7" fmla="*/ 579359 h 6858000"/>
              <a:gd name="connsiteX8" fmla="*/ 6631998 w 7063996"/>
              <a:gd name="connsiteY8" fmla="*/ 594046 h 6858000"/>
              <a:gd name="connsiteX9" fmla="*/ 6761140 w 7063996"/>
              <a:gd name="connsiteY9" fmla="*/ 551453 h 6858000"/>
              <a:gd name="connsiteX10" fmla="*/ 6696569 w 7063996"/>
              <a:gd name="connsiteY10" fmla="*/ 494172 h 6858000"/>
              <a:gd name="connsiteX11" fmla="*/ 6761140 w 7063996"/>
              <a:gd name="connsiteY11" fmla="*/ 525016 h 6858000"/>
              <a:gd name="connsiteX12" fmla="*/ 6846372 w 7063996"/>
              <a:gd name="connsiteY12" fmla="*/ 467391 h 6858000"/>
              <a:gd name="connsiteX13" fmla="*/ 6853587 w 7063996"/>
              <a:gd name="connsiteY13" fmla="*/ 431058 h 6858000"/>
              <a:gd name="connsiteX14" fmla="*/ 6853595 w 7063996"/>
              <a:gd name="connsiteY14" fmla="*/ 431100 h 6858000"/>
              <a:gd name="connsiteX15" fmla="*/ 6853595 w 7063996"/>
              <a:gd name="connsiteY15" fmla="*/ 431017 h 6858000"/>
              <a:gd name="connsiteX16" fmla="*/ 6853595 w 7063996"/>
              <a:gd name="connsiteY16" fmla="*/ 428164 h 6858000"/>
              <a:gd name="connsiteX17" fmla="*/ 6781734 w 7063996"/>
              <a:gd name="connsiteY17" fmla="*/ 279916 h 6858000"/>
              <a:gd name="connsiteX18" fmla="*/ 6668809 w 7063996"/>
              <a:gd name="connsiteY18" fmla="*/ 209461 h 6858000"/>
              <a:gd name="connsiteX19" fmla="*/ 6658543 w 7063996"/>
              <a:gd name="connsiteY19" fmla="*/ 205058 h 6858000"/>
              <a:gd name="connsiteX20" fmla="*/ 0 w 7063996"/>
              <a:gd name="connsiteY20" fmla="*/ 0 h 6858000"/>
              <a:gd name="connsiteX21" fmla="*/ 7063996 w 7063996"/>
              <a:gd name="connsiteY21" fmla="*/ 0 h 6858000"/>
              <a:gd name="connsiteX22" fmla="*/ 7063996 w 7063996"/>
              <a:gd name="connsiteY22" fmla="*/ 6858000 h 6858000"/>
              <a:gd name="connsiteX23" fmla="*/ 0 w 7063996"/>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7063996" h="6858000">
                <a:moveTo>
                  <a:pt x="6658543" y="205058"/>
                </a:moveTo>
                <a:cubicBezTo>
                  <a:pt x="6608680" y="265238"/>
                  <a:pt x="6434159" y="310740"/>
                  <a:pt x="6434159" y="436971"/>
                </a:cubicBezTo>
                <a:cubicBezTo>
                  <a:pt x="6434159" y="486876"/>
                  <a:pt x="6464957" y="533846"/>
                  <a:pt x="6511887" y="551459"/>
                </a:cubicBezTo>
                <a:cubicBezTo>
                  <a:pt x="6538285" y="561734"/>
                  <a:pt x="6564683" y="561734"/>
                  <a:pt x="6591081" y="552927"/>
                </a:cubicBezTo>
                <a:cubicBezTo>
                  <a:pt x="6602814" y="549258"/>
                  <a:pt x="6613446" y="543753"/>
                  <a:pt x="6623162" y="536965"/>
                </a:cubicBezTo>
                <a:lnTo>
                  <a:pt x="6649544" y="513474"/>
                </a:lnTo>
                <a:lnTo>
                  <a:pt x="6642500" y="536398"/>
                </a:lnTo>
                <a:cubicBezTo>
                  <a:pt x="6630805" y="558154"/>
                  <a:pt x="6606316" y="574953"/>
                  <a:pt x="6577699" y="579359"/>
                </a:cubicBezTo>
                <a:cubicBezTo>
                  <a:pt x="6586504" y="588171"/>
                  <a:pt x="6607050" y="594046"/>
                  <a:pt x="6631998" y="594046"/>
                </a:cubicBezTo>
                <a:cubicBezTo>
                  <a:pt x="6677491" y="594046"/>
                  <a:pt x="6733257" y="580827"/>
                  <a:pt x="6761140" y="551453"/>
                </a:cubicBezTo>
                <a:cubicBezTo>
                  <a:pt x="6722985" y="552921"/>
                  <a:pt x="6698037" y="527953"/>
                  <a:pt x="6696569" y="494172"/>
                </a:cubicBezTo>
                <a:cubicBezTo>
                  <a:pt x="6714179" y="516203"/>
                  <a:pt x="6736192" y="525016"/>
                  <a:pt x="6761140" y="525016"/>
                </a:cubicBezTo>
                <a:cubicBezTo>
                  <a:pt x="6799663" y="525016"/>
                  <a:pt x="6832407" y="501057"/>
                  <a:pt x="6846372" y="467391"/>
                </a:cubicBezTo>
                <a:lnTo>
                  <a:pt x="6853587" y="431058"/>
                </a:lnTo>
                <a:lnTo>
                  <a:pt x="6853595" y="431100"/>
                </a:lnTo>
                <a:lnTo>
                  <a:pt x="6853595" y="431017"/>
                </a:lnTo>
                <a:lnTo>
                  <a:pt x="6853595" y="428164"/>
                </a:lnTo>
                <a:cubicBezTo>
                  <a:pt x="6853595" y="369452"/>
                  <a:pt x="6824264" y="319547"/>
                  <a:pt x="6781734" y="279916"/>
                </a:cubicBezTo>
                <a:cubicBezTo>
                  <a:pt x="6749469" y="249092"/>
                  <a:pt x="6709872" y="227075"/>
                  <a:pt x="6668809" y="209461"/>
                </a:cubicBezTo>
                <a:cubicBezTo>
                  <a:pt x="6665875" y="207994"/>
                  <a:pt x="6662942" y="206526"/>
                  <a:pt x="6658543" y="205058"/>
                </a:cubicBezTo>
                <a:close/>
                <a:moveTo>
                  <a:pt x="0" y="0"/>
                </a:moveTo>
                <a:lnTo>
                  <a:pt x="7063996" y="0"/>
                </a:lnTo>
                <a:lnTo>
                  <a:pt x="7063996"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nb-NO"/>
              <a:t>Klikk på ikonet for å legge til et bilde</a:t>
            </a:r>
            <a:endParaRPr lang="en-GB"/>
          </a:p>
        </p:txBody>
      </p:sp>
      <p:sp>
        <p:nvSpPr>
          <p:cNvPr id="2" name="Title">
            <a:extLst>
              <a:ext uri="{FF2B5EF4-FFF2-40B4-BE49-F238E27FC236}">
                <a16:creationId xmlns:a16="http://schemas.microsoft.com/office/drawing/2014/main" id="{1B342561-1DD2-4DA7-BA2A-C8E3856FE9BB}"/>
              </a:ext>
            </a:extLst>
          </p:cNvPr>
          <p:cNvSpPr>
            <a:spLocks noGrp="1"/>
          </p:cNvSpPr>
          <p:nvPr>
            <p:ph type="title"/>
          </p:nvPr>
        </p:nvSpPr>
        <p:spPr>
          <a:xfrm>
            <a:off x="404813" y="692696"/>
            <a:ext cx="4562476" cy="2421466"/>
          </a:xfrm>
        </p:spPr>
        <p:txBody>
          <a:bodyPr vert="horz" lIns="72000" tIns="0" rIns="0" bIns="0" rtlCol="0" anchor="b">
            <a:noAutofit/>
          </a:bodyPr>
          <a:lstStyle>
            <a:lvl1pPr>
              <a:lnSpc>
                <a:spcPct val="80000"/>
              </a:lnSpc>
              <a:defRPr lang="en-GB" sz="5400">
                <a:solidFill>
                  <a:schemeClr val="bg1"/>
                </a:solidFill>
              </a:defRPr>
            </a:lvl1pPr>
          </a:lstStyle>
          <a:p>
            <a:pPr lvl="0"/>
            <a:r>
              <a:rPr lang="nb-NO"/>
              <a:t>Klikk for å redigere tittelstil</a:t>
            </a:r>
            <a:endParaRPr lang="en-GB"/>
          </a:p>
        </p:txBody>
      </p:sp>
      <p:sp>
        <p:nvSpPr>
          <p:cNvPr id="10" name="Espace réservé du texte 9">
            <a:extLst>
              <a:ext uri="{FF2B5EF4-FFF2-40B4-BE49-F238E27FC236}">
                <a16:creationId xmlns:a16="http://schemas.microsoft.com/office/drawing/2014/main" id="{FC6DF15B-7249-491B-BFB7-9A33784178CD}"/>
              </a:ext>
            </a:extLst>
          </p:cNvPr>
          <p:cNvSpPr>
            <a:spLocks noGrp="1"/>
          </p:cNvSpPr>
          <p:nvPr>
            <p:ph type="body" sz="quarter" idx="12"/>
          </p:nvPr>
        </p:nvSpPr>
        <p:spPr>
          <a:xfrm>
            <a:off x="404813" y="3573040"/>
            <a:ext cx="4395787" cy="2808288"/>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endParaRPr lang="en-US"/>
          </a:p>
        </p:txBody>
      </p:sp>
    </p:spTree>
    <p:extLst>
      <p:ext uri="{BB962C8B-B14F-4D97-AF65-F5344CB8AC3E}">
        <p14:creationId xmlns:p14="http://schemas.microsoft.com/office/powerpoint/2010/main" val="405975241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Tree>
    <p:extLst>
      <p:ext uri="{BB962C8B-B14F-4D97-AF65-F5344CB8AC3E}">
        <p14:creationId xmlns:p14="http://schemas.microsoft.com/office/powerpoint/2010/main" val="27924598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4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latin typeface="Ubuntu" panose="020B0504030602030204" pitchFamily="34" charset="0"/>
              </a:defRPr>
            </a:lvl1pPr>
            <a:lvl2pPr>
              <a:defRPr>
                <a:solidFill>
                  <a:schemeClr val="bg1"/>
                </a:solidFill>
                <a:latin typeface="Ubuntu" panose="020B0504030602030204" pitchFamily="34" charset="0"/>
              </a:defRPr>
            </a:lvl2pPr>
            <a:lvl3pPr>
              <a:defRPr>
                <a:solidFill>
                  <a:schemeClr val="bg1"/>
                </a:solidFill>
                <a:latin typeface="Ubuntu" panose="020B0504030602030204" pitchFamily="34" charset="0"/>
              </a:defRPr>
            </a:lvl3pPr>
            <a:lvl4pPr>
              <a:buClr>
                <a:schemeClr val="accent5"/>
              </a:buClr>
              <a:defRPr>
                <a:solidFill>
                  <a:schemeClr val="bg1"/>
                </a:solidFill>
                <a:latin typeface="Ubuntu" panose="020B0504030602030204" pitchFamily="34" charset="0"/>
              </a:defRPr>
            </a:lvl4pPr>
            <a:lvl5pPr>
              <a:buClr>
                <a:schemeClr val="bg1"/>
              </a:buClr>
              <a:defRPr>
                <a:solidFill>
                  <a:schemeClr val="bg1"/>
                </a:solidFill>
                <a:latin typeface="Ubuntu" panose="020B050403060203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8417601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
        <p:nvSpPr>
          <p:cNvPr id="2" name="Rectangle 27">
            <a:extLst>
              <a:ext uri="{FF2B5EF4-FFF2-40B4-BE49-F238E27FC236}">
                <a16:creationId xmlns:a16="http://schemas.microsoft.com/office/drawing/2014/main" id="{2B80532E-F87D-C8D6-35B4-533C662011CC}"/>
              </a:ext>
            </a:extLst>
          </p:cNvPr>
          <p:cNvSpPr/>
          <p:nvPr userDrawn="1"/>
        </p:nvSpPr>
        <p:spPr>
          <a:xfrm>
            <a:off x="218609" y="6517658"/>
            <a:ext cx="4532162"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Gen AI VP Masterclass</a:t>
            </a:r>
          </a:p>
        </p:txBody>
      </p:sp>
    </p:spTree>
    <p:extLst>
      <p:ext uri="{BB962C8B-B14F-4D97-AF65-F5344CB8AC3E}">
        <p14:creationId xmlns:p14="http://schemas.microsoft.com/office/powerpoint/2010/main" val="10244330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1_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GB"/>
              <a:t>Click to edit Master title style</a:t>
            </a:r>
            <a:endParaRPr lang="de-DE"/>
          </a:p>
        </p:txBody>
      </p:sp>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857178"/>
            <a:ext cx="11406187" cy="4542035"/>
          </a:xfrm>
        </p:spPr>
        <p:txBody>
          <a:bodyPr/>
          <a:lstStyle>
            <a:lvl1pPr>
              <a:defRPr>
                <a:solidFill>
                  <a:schemeClr val="bg1"/>
                </a:solidFill>
                <a:latin typeface="Ubuntu" panose="020B0504030602030204" pitchFamily="34" charset="0"/>
              </a:defRPr>
            </a:lvl1pPr>
            <a:lvl2pPr>
              <a:defRPr>
                <a:solidFill>
                  <a:schemeClr val="bg1"/>
                </a:solidFill>
                <a:latin typeface="Ubuntu" panose="020B0504030602030204" pitchFamily="34" charset="0"/>
              </a:defRPr>
            </a:lvl2pPr>
            <a:lvl3pPr>
              <a:defRPr>
                <a:solidFill>
                  <a:schemeClr val="bg1"/>
                </a:solidFill>
                <a:latin typeface="Ubuntu" panose="020B0504030602030204" pitchFamily="34" charset="0"/>
              </a:defRPr>
            </a:lvl3pPr>
            <a:lvl4pPr>
              <a:buClr>
                <a:schemeClr val="accent5"/>
              </a:buClr>
              <a:defRPr>
                <a:solidFill>
                  <a:schemeClr val="bg1"/>
                </a:solidFill>
                <a:latin typeface="Ubuntu" panose="020B0504030602030204" pitchFamily="34" charset="0"/>
              </a:defRPr>
            </a:lvl4pPr>
            <a:lvl5pPr>
              <a:buClr>
                <a:schemeClr val="bg1"/>
              </a:buClr>
              <a:defRPr>
                <a:solidFill>
                  <a:schemeClr val="bg1"/>
                </a:solidFill>
                <a:latin typeface="Ubuntu" panose="020B0504030602030204"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2" name="Espace réservé du texte 4">
            <a:extLst>
              <a:ext uri="{FF2B5EF4-FFF2-40B4-BE49-F238E27FC236}">
                <a16:creationId xmlns:a16="http://schemas.microsoft.com/office/drawing/2014/main" id="{333683F1-11C0-CC05-35D0-BD5B52A63723}"/>
              </a:ext>
            </a:extLst>
          </p:cNvPr>
          <p:cNvSpPr>
            <a:spLocks noGrp="1"/>
          </p:cNvSpPr>
          <p:nvPr>
            <p:ph type="body" sz="quarter" idx="11" hasCustomPrompt="1"/>
          </p:nvPr>
        </p:nvSpPr>
        <p:spPr>
          <a:xfrm>
            <a:off x="404813" y="1327150"/>
            <a:ext cx="11379200" cy="307777"/>
          </a:xfrm>
          <a:prstGeom prst="rect">
            <a:avLst/>
          </a:prstGeom>
        </p:spPr>
        <p:txBody>
          <a:bodyPr>
            <a:spAutoFit/>
          </a:bodyPr>
          <a:lstStyle>
            <a:lvl1pPr>
              <a:defRPr>
                <a:solidFill>
                  <a:srgbClr val="12ABDB"/>
                </a:solidFill>
                <a:latin typeface="Ubuntu" panose="020B0504030602030204" pitchFamily="34" charset="0"/>
              </a:defRPr>
            </a:lvl1pPr>
          </a:lstStyle>
          <a:p>
            <a:pPr lvl="0"/>
            <a:r>
              <a:rPr lang="en-US"/>
              <a:t>Click to edit Master subtitle styles</a:t>
            </a:r>
          </a:p>
        </p:txBody>
      </p:sp>
    </p:spTree>
    <p:extLst>
      <p:ext uri="{BB962C8B-B14F-4D97-AF65-F5344CB8AC3E}">
        <p14:creationId xmlns:p14="http://schemas.microsoft.com/office/powerpoint/2010/main" val="2771320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5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en-US"/>
              <a:t>Click to edit Master title style</a:t>
            </a:r>
            <a:endParaRPr lang="de-DE"/>
          </a:p>
        </p:txBody>
      </p:sp>
    </p:spTree>
    <p:extLst>
      <p:ext uri="{BB962C8B-B14F-4D97-AF65-F5344CB8AC3E}">
        <p14:creationId xmlns:p14="http://schemas.microsoft.com/office/powerpoint/2010/main" val="23212524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and Content dark grey">
    <p:bg>
      <p:bgPr>
        <a:solidFill>
          <a:schemeClr val="accent4"/>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a:xfrm>
            <a:off x="404813" y="388188"/>
            <a:ext cx="10947772" cy="716711"/>
          </a:xfrm>
          <a:prstGeom prst="rect">
            <a:avLst/>
          </a:prstGeom>
        </p:spPr>
        <p:txBody>
          <a:bodyPr/>
          <a:lstStyle>
            <a:lvl1pPr>
              <a:defRPr>
                <a:solidFill>
                  <a:schemeClr val="bg1"/>
                </a:solidFill>
              </a:defRPr>
            </a:lvl1pPr>
          </a:lstStyle>
          <a:p>
            <a:r>
              <a:rPr lang="en-US"/>
              <a:t>Click to edit Master title style</a:t>
            </a:r>
            <a:endParaRPr lang="de-DE"/>
          </a:p>
        </p:txBody>
      </p:sp>
      <p:sp>
        <p:nvSpPr>
          <p:cNvPr id="2" name="Espace réservé du contenu 2">
            <a:extLst>
              <a:ext uri="{FF2B5EF4-FFF2-40B4-BE49-F238E27FC236}">
                <a16:creationId xmlns:a16="http://schemas.microsoft.com/office/drawing/2014/main" id="{AC9AA146-3AC3-E651-574B-592002C21FA0}"/>
              </a:ext>
            </a:extLst>
          </p:cNvPr>
          <p:cNvSpPr>
            <a:spLocks noGrp="1"/>
          </p:cNvSpPr>
          <p:nvPr>
            <p:ph idx="1"/>
          </p:nvPr>
        </p:nvSpPr>
        <p:spPr>
          <a:xfrm>
            <a:off x="404813" y="1484784"/>
            <a:ext cx="10947772" cy="489654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865324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8B7A1-45C7-7DB2-AA8E-B287C1E38F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DC92276-9AC9-63AD-187E-539188A9FA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9AD286C-245E-597A-4ABB-10F24283A4E3}"/>
              </a:ext>
            </a:extLst>
          </p:cNvPr>
          <p:cNvSpPr>
            <a:spLocks noGrp="1"/>
          </p:cNvSpPr>
          <p:nvPr>
            <p:ph type="dt" sz="half" idx="10"/>
          </p:nvPr>
        </p:nvSpPr>
        <p:spPr/>
        <p:txBody>
          <a:bodyPr/>
          <a:lstStyle/>
          <a:p>
            <a:fld id="{EBB5B363-262E-4EF4-95CB-AB00531DEE1F}" type="datetimeFigureOut">
              <a:rPr lang="en-IN" smtClean="0"/>
              <a:t>09-04-2025</a:t>
            </a:fld>
            <a:endParaRPr lang="en-IN"/>
          </a:p>
        </p:txBody>
      </p:sp>
      <p:sp>
        <p:nvSpPr>
          <p:cNvPr id="5" name="Footer Placeholder 4">
            <a:extLst>
              <a:ext uri="{FF2B5EF4-FFF2-40B4-BE49-F238E27FC236}">
                <a16:creationId xmlns:a16="http://schemas.microsoft.com/office/drawing/2014/main" id="{DF9CF37F-0CA3-0031-DA19-408916B2A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585F5C-B222-B4F9-4902-ABB2B3EB657F}"/>
              </a:ext>
            </a:extLst>
          </p:cNvPr>
          <p:cNvSpPr>
            <a:spLocks noGrp="1"/>
          </p:cNvSpPr>
          <p:nvPr>
            <p:ph type="sldNum" sz="quarter" idx="12"/>
          </p:nvPr>
        </p:nvSpPr>
        <p:spPr/>
        <p:txBody>
          <a:bodyPr/>
          <a:lstStyle/>
          <a:p>
            <a:fld id="{58DE4397-85A0-4172-9DD6-83639A0A5A42}" type="slidenum">
              <a:rPr lang="en-IN" smtClean="0"/>
              <a:t>‹#›</a:t>
            </a:fld>
            <a:endParaRPr lang="en-IN"/>
          </a:p>
        </p:txBody>
      </p:sp>
    </p:spTree>
    <p:extLst>
      <p:ext uri="{BB962C8B-B14F-4D97-AF65-F5344CB8AC3E}">
        <p14:creationId xmlns:p14="http://schemas.microsoft.com/office/powerpoint/2010/main" val="1473707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b">
    <p:bg>
      <p:bgPr>
        <a:solidFill>
          <a:schemeClr val="accent4"/>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6C58B55F-3EAC-C6DA-30E9-A9EAE34D711F}"/>
              </a:ext>
            </a:extLst>
          </p:cNvPr>
          <p:cNvSpPr>
            <a:spLocks noGrp="1"/>
          </p:cNvSpPr>
          <p:nvPr>
            <p:ph type="body" sz="quarter" idx="10" hasCustomPrompt="1"/>
          </p:nvPr>
        </p:nvSpPr>
        <p:spPr>
          <a:xfrm>
            <a:off x="427038" y="2320211"/>
            <a:ext cx="11356975" cy="2215991"/>
          </a:xfrm>
          <a:prstGeom prst="rect">
            <a:avLst/>
          </a:prstGeom>
        </p:spPr>
        <p:txBody>
          <a:bodyPr wrap="square" anchor="ctr"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Click to </a:t>
            </a:r>
            <a:r>
              <a:rPr lang="fr-FR" err="1"/>
              <a:t>edit</a:t>
            </a:r>
            <a:r>
              <a:rPr lang="fr-FR"/>
              <a:t> master </a:t>
            </a:r>
            <a:r>
              <a:rPr lang="fr-FR" err="1"/>
              <a:t>title</a:t>
            </a:r>
            <a:r>
              <a:rPr lang="fr-FR"/>
              <a:t> Style</a:t>
            </a:r>
          </a:p>
        </p:txBody>
      </p:sp>
      <p:grpSp>
        <p:nvGrpSpPr>
          <p:cNvPr id="2" name="Group 1">
            <a:extLst>
              <a:ext uri="{FF2B5EF4-FFF2-40B4-BE49-F238E27FC236}">
                <a16:creationId xmlns:a16="http://schemas.microsoft.com/office/drawing/2014/main" id="{D5EC1CE0-E890-6F27-EC37-CCBB63335D47}"/>
              </a:ext>
            </a:extLst>
          </p:cNvPr>
          <p:cNvGrpSpPr>
            <a:grpSpLocks noChangeAspect="1"/>
          </p:cNvGrpSpPr>
          <p:nvPr userDrawn="1"/>
        </p:nvGrpSpPr>
        <p:grpSpPr>
          <a:xfrm>
            <a:off x="443236" y="6021288"/>
            <a:ext cx="1872000" cy="420870"/>
            <a:chOff x="5095385" y="4090756"/>
            <a:chExt cx="3033729" cy="682053"/>
          </a:xfrm>
        </p:grpSpPr>
        <p:sp>
          <p:nvSpPr>
            <p:cNvPr id="6" name="Freeform: Shape 2">
              <a:extLst>
                <a:ext uri="{FF2B5EF4-FFF2-40B4-BE49-F238E27FC236}">
                  <a16:creationId xmlns:a16="http://schemas.microsoft.com/office/drawing/2014/main" id="{FC1EFD8E-6111-C0FE-F23B-7FCABA181AFF}"/>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1" name="Freeform: Shape 3">
              <a:extLst>
                <a:ext uri="{FF2B5EF4-FFF2-40B4-BE49-F238E27FC236}">
                  <a16:creationId xmlns:a16="http://schemas.microsoft.com/office/drawing/2014/main" id="{2E0336C3-FD2D-34F2-37FE-01F1463B9B1A}"/>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4">
              <a:extLst>
                <a:ext uri="{FF2B5EF4-FFF2-40B4-BE49-F238E27FC236}">
                  <a16:creationId xmlns:a16="http://schemas.microsoft.com/office/drawing/2014/main" id="{BCC79B1A-4DEF-2D28-22B2-7BFA7646E1A5}"/>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14">
              <a:extLst>
                <a:ext uri="{FF2B5EF4-FFF2-40B4-BE49-F238E27FC236}">
                  <a16:creationId xmlns:a16="http://schemas.microsoft.com/office/drawing/2014/main" id="{95610CD6-85BD-3AFA-95C6-25178AB66F0D}"/>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4" name="Freeform: Shape 20">
              <a:extLst>
                <a:ext uri="{FF2B5EF4-FFF2-40B4-BE49-F238E27FC236}">
                  <a16:creationId xmlns:a16="http://schemas.microsoft.com/office/drawing/2014/main" id="{DE7326A8-CE97-C71F-CFF8-B35813A22238}"/>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2817971374"/>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se slide 3c">
    <p:bg>
      <p:bgPr>
        <a:solidFill>
          <a:schemeClr val="accent4"/>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79EA84EC-0E0C-41F6-8286-BC5A87DC6C7B}"/>
              </a:ext>
            </a:extLst>
          </p:cNvPr>
          <p:cNvSpPr>
            <a:spLocks noGrp="1"/>
          </p:cNvSpPr>
          <p:nvPr>
            <p:ph type="body" sz="quarter" idx="10" hasCustomPrompt="1"/>
          </p:nvPr>
        </p:nvSpPr>
        <p:spPr>
          <a:xfrm>
            <a:off x="427038" y="2320211"/>
            <a:ext cx="11356975" cy="2215991"/>
          </a:xfrm>
          <a:prstGeom prst="rect">
            <a:avLst/>
          </a:prstGeom>
        </p:spPr>
        <p:txBody>
          <a:bodyPr wrap="square" anchor="b" anchorCtr="0">
            <a:spAutoFit/>
          </a:bodyPr>
          <a:lstStyle>
            <a:lvl1pPr marL="0" indent="0" algn="l">
              <a:lnSpc>
                <a:spcPct val="90000"/>
              </a:lnSpc>
              <a:spcBef>
                <a:spcPts val="0"/>
              </a:spcBef>
              <a:spcAft>
                <a:spcPts val="0"/>
              </a:spcAft>
              <a:buFontTx/>
              <a:buNone/>
              <a:defRPr sz="8000" b="0" cap="none" baseline="0">
                <a:solidFill>
                  <a:schemeClr val="bg1"/>
                </a:solidFill>
                <a:latin typeface="+mj-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a:t>Click to </a:t>
            </a:r>
            <a:r>
              <a:rPr lang="fr-FR" err="1"/>
              <a:t>edit</a:t>
            </a:r>
            <a:r>
              <a:rPr lang="fr-FR"/>
              <a:t> master </a:t>
            </a:r>
            <a:r>
              <a:rPr lang="fr-FR" err="1"/>
              <a:t>title</a:t>
            </a:r>
            <a:r>
              <a:rPr lang="fr-FR"/>
              <a:t> Style</a:t>
            </a:r>
          </a:p>
        </p:txBody>
      </p:sp>
      <p:grpSp>
        <p:nvGrpSpPr>
          <p:cNvPr id="2" name="Group 2">
            <a:extLst>
              <a:ext uri="{FF2B5EF4-FFF2-40B4-BE49-F238E27FC236}">
                <a16:creationId xmlns:a16="http://schemas.microsoft.com/office/drawing/2014/main" id="{E112FC67-26E6-91F9-0FAE-294883269917}"/>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FC0E4D70-5998-8125-42E2-E0EE77A84AC4}"/>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a:p>
          </p:txBody>
        </p:sp>
        <p:sp>
          <p:nvSpPr>
            <p:cNvPr id="11" name="Freeform: Shape 5">
              <a:extLst>
                <a:ext uri="{FF2B5EF4-FFF2-40B4-BE49-F238E27FC236}">
                  <a16:creationId xmlns:a16="http://schemas.microsoft.com/office/drawing/2014/main" id="{FBD6D893-3276-B285-3B03-8726CD1FFB2A}"/>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a:p>
          </p:txBody>
        </p:sp>
        <p:sp>
          <p:nvSpPr>
            <p:cNvPr id="12" name="Freeform: Shape 6">
              <a:extLst>
                <a:ext uri="{FF2B5EF4-FFF2-40B4-BE49-F238E27FC236}">
                  <a16:creationId xmlns:a16="http://schemas.microsoft.com/office/drawing/2014/main" id="{6F9A7FDE-2DE1-AB6B-F371-23968DFB687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a:p>
          </p:txBody>
        </p:sp>
        <p:sp>
          <p:nvSpPr>
            <p:cNvPr id="13" name="Freeform: Shape 7">
              <a:extLst>
                <a:ext uri="{FF2B5EF4-FFF2-40B4-BE49-F238E27FC236}">
                  <a16:creationId xmlns:a16="http://schemas.microsoft.com/office/drawing/2014/main" id="{72366D37-668B-51CE-2CE6-C9DA736141B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a:p>
          </p:txBody>
        </p:sp>
        <p:sp>
          <p:nvSpPr>
            <p:cNvPr id="14" name="Freeform: Shape 8">
              <a:extLst>
                <a:ext uri="{FF2B5EF4-FFF2-40B4-BE49-F238E27FC236}">
                  <a16:creationId xmlns:a16="http://schemas.microsoft.com/office/drawing/2014/main" id="{9CF35CA0-09E8-81C3-4DA7-F503D6BAE3A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a:p>
          </p:txBody>
        </p:sp>
      </p:grpSp>
      <p:pic>
        <p:nvPicPr>
          <p:cNvPr id="4" name="Picture 16">
            <a:extLst>
              <a:ext uri="{FF2B5EF4-FFF2-40B4-BE49-F238E27FC236}">
                <a16:creationId xmlns:a16="http://schemas.microsoft.com/office/drawing/2014/main" id="{415561A2-AF17-AE8E-8E0A-9B607FD1FAB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159896" y="1107202"/>
            <a:ext cx="8281358" cy="6858000"/>
          </a:xfrm>
          <a:prstGeom prst="rect">
            <a:avLst/>
          </a:prstGeom>
        </p:spPr>
      </p:pic>
    </p:spTree>
    <p:extLst>
      <p:ext uri="{BB962C8B-B14F-4D97-AF65-F5344CB8AC3E}">
        <p14:creationId xmlns:p14="http://schemas.microsoft.com/office/powerpoint/2010/main" val="313607120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5">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4941168"/>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p:nvPr>
        </p:nvSpPr>
        <p:spPr>
          <a:xfrm>
            <a:off x="407368" y="1053956"/>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en-US"/>
              <a:t>Click to edit Master title style</a:t>
            </a:r>
            <a:endParaRPr lang="en-GB"/>
          </a:p>
        </p:txBody>
      </p:sp>
      <p:grpSp>
        <p:nvGrpSpPr>
          <p:cNvPr id="8" name="Group 1">
            <a:extLst>
              <a:ext uri="{FF2B5EF4-FFF2-40B4-BE49-F238E27FC236}">
                <a16:creationId xmlns:a16="http://schemas.microsoft.com/office/drawing/2014/main" id="{0650393B-7E46-5ECE-4310-AF8EC7255742}"/>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09E51387-52A5-B06A-AEC1-9A4DA7D2DACC}"/>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0" name="Freeform: Shape 3">
              <a:extLst>
                <a:ext uri="{FF2B5EF4-FFF2-40B4-BE49-F238E27FC236}">
                  <a16:creationId xmlns:a16="http://schemas.microsoft.com/office/drawing/2014/main" id="{1A2D993C-1439-0B90-F87F-84C15E66CF4C}"/>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1" name="Freeform: Shape 4">
              <a:extLst>
                <a:ext uri="{FF2B5EF4-FFF2-40B4-BE49-F238E27FC236}">
                  <a16:creationId xmlns:a16="http://schemas.microsoft.com/office/drawing/2014/main" id="{9D4A7921-9C3C-6166-B6B7-CEDC5FF28EEB}"/>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14">
              <a:extLst>
                <a:ext uri="{FF2B5EF4-FFF2-40B4-BE49-F238E27FC236}">
                  <a16:creationId xmlns:a16="http://schemas.microsoft.com/office/drawing/2014/main" id="{F10A1F9A-93B6-1683-DDEE-2FA6B370E583}"/>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20">
              <a:extLst>
                <a:ext uri="{FF2B5EF4-FFF2-40B4-BE49-F238E27FC236}">
                  <a16:creationId xmlns:a16="http://schemas.microsoft.com/office/drawing/2014/main" id="{74BF5A15-51F5-5003-8669-EA9C008D0092}"/>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Tree>
    <p:extLst>
      <p:ext uri="{BB962C8B-B14F-4D97-AF65-F5344CB8AC3E}">
        <p14:creationId xmlns:p14="http://schemas.microsoft.com/office/powerpoint/2010/main" val="36605095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5a">
    <p:bg>
      <p:bgPr>
        <a:solidFill>
          <a:schemeClr val="bg2"/>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grpSp>
        <p:nvGrpSpPr>
          <p:cNvPr id="8" name="Group 1">
            <a:extLst>
              <a:ext uri="{FF2B5EF4-FFF2-40B4-BE49-F238E27FC236}">
                <a16:creationId xmlns:a16="http://schemas.microsoft.com/office/drawing/2014/main" id="{AA102172-14DD-5ED5-33AF-356721242379}"/>
              </a:ext>
            </a:extLst>
          </p:cNvPr>
          <p:cNvGrpSpPr>
            <a:grpSpLocks noChangeAspect="1"/>
          </p:cNvGrpSpPr>
          <p:nvPr userDrawn="1"/>
        </p:nvGrpSpPr>
        <p:grpSpPr>
          <a:xfrm>
            <a:off x="443236" y="6021288"/>
            <a:ext cx="1872000" cy="420870"/>
            <a:chOff x="5095385" y="4090756"/>
            <a:chExt cx="3033729" cy="682053"/>
          </a:xfrm>
        </p:grpSpPr>
        <p:sp>
          <p:nvSpPr>
            <p:cNvPr id="9" name="Freeform: Shape 2">
              <a:extLst>
                <a:ext uri="{FF2B5EF4-FFF2-40B4-BE49-F238E27FC236}">
                  <a16:creationId xmlns:a16="http://schemas.microsoft.com/office/drawing/2014/main" id="{21C01B30-4538-A317-44E5-BDF28A06DCAA}"/>
                </a:ext>
              </a:extLst>
            </p:cNvPr>
            <p:cNvSpPr/>
            <p:nvPr/>
          </p:nvSpPr>
          <p:spPr>
            <a:xfrm>
              <a:off x="7769592" y="4296409"/>
              <a:ext cx="355081" cy="288503"/>
            </a:xfrm>
            <a:custGeom>
              <a:avLst/>
              <a:gdLst>
                <a:gd name="connsiteX0" fmla="*/ 304324 w 457200"/>
                <a:gd name="connsiteY0" fmla="*/ 261461 h 371475"/>
                <a:gd name="connsiteX1" fmla="*/ 456724 w 457200"/>
                <a:gd name="connsiteY1" fmla="*/ 110014 h 371475"/>
                <a:gd name="connsiteX2" fmla="*/ 344329 w 457200"/>
                <a:gd name="connsiteY2" fmla="*/ 7144 h 371475"/>
                <a:gd name="connsiteX3" fmla="*/ 125254 w 457200"/>
                <a:gd name="connsiteY3" fmla="*/ 241459 h 371475"/>
                <a:gd name="connsiteX4" fmla="*/ 7144 w 457200"/>
                <a:gd name="connsiteY4" fmla="*/ 348139 h 371475"/>
                <a:gd name="connsiteX5" fmla="*/ 96679 w 457200"/>
                <a:gd name="connsiteY5" fmla="*/ 372904 h 371475"/>
                <a:gd name="connsiteX6" fmla="*/ 306229 w 457200"/>
                <a:gd name="connsiteY6" fmla="*/ 304324 h 371475"/>
                <a:gd name="connsiteX7" fmla="*/ 200501 w 457200"/>
                <a:gd name="connsiteY7" fmla="*/ 210026 h 371475"/>
                <a:gd name="connsiteX8" fmla="*/ 304324 w 457200"/>
                <a:gd name="connsiteY8" fmla="*/ 26146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 h="371475">
                  <a:moveTo>
                    <a:pt x="304324" y="261461"/>
                  </a:moveTo>
                  <a:cubicBezTo>
                    <a:pt x="390049" y="261461"/>
                    <a:pt x="455771" y="191929"/>
                    <a:pt x="456724" y="110014"/>
                  </a:cubicBezTo>
                  <a:cubicBezTo>
                    <a:pt x="451009" y="73819"/>
                    <a:pt x="438626" y="7144"/>
                    <a:pt x="344329" y="7144"/>
                  </a:cubicBezTo>
                  <a:cubicBezTo>
                    <a:pt x="242411" y="7144"/>
                    <a:pt x="208121" y="150019"/>
                    <a:pt x="125254" y="241459"/>
                  </a:cubicBezTo>
                  <a:cubicBezTo>
                    <a:pt x="118586" y="293846"/>
                    <a:pt x="69056" y="340519"/>
                    <a:pt x="7144" y="348139"/>
                  </a:cubicBezTo>
                  <a:cubicBezTo>
                    <a:pt x="22384" y="364331"/>
                    <a:pt x="55721" y="372904"/>
                    <a:pt x="96679" y="372904"/>
                  </a:cubicBezTo>
                  <a:cubicBezTo>
                    <a:pt x="170021" y="372904"/>
                    <a:pt x="259556" y="350996"/>
                    <a:pt x="306229" y="304324"/>
                  </a:cubicBezTo>
                  <a:cubicBezTo>
                    <a:pt x="244316" y="305276"/>
                    <a:pt x="204311" y="265271"/>
                    <a:pt x="200501" y="210026"/>
                  </a:cubicBezTo>
                  <a:cubicBezTo>
                    <a:pt x="230029" y="247174"/>
                    <a:pt x="264319" y="261461"/>
                    <a:pt x="304324" y="261461"/>
                  </a:cubicBezTo>
                  <a:close/>
                </a:path>
              </a:pathLst>
            </a:custGeom>
            <a:solidFill>
              <a:srgbClr val="17ABDB"/>
            </a:solidFill>
            <a:ln w="9525" cap="flat">
              <a:noFill/>
              <a:prstDash val="solid"/>
              <a:miter/>
            </a:ln>
          </p:spPr>
          <p:txBody>
            <a:bodyPr rtlCol="0" anchor="ctr"/>
            <a:lstStyle/>
            <a:p>
              <a:endParaRPr lang="en-US" sz="1800"/>
            </a:p>
          </p:txBody>
        </p:sp>
        <p:sp>
          <p:nvSpPr>
            <p:cNvPr id="10" name="Freeform: Shape 3">
              <a:extLst>
                <a:ext uri="{FF2B5EF4-FFF2-40B4-BE49-F238E27FC236}">
                  <a16:creationId xmlns:a16="http://schemas.microsoft.com/office/drawing/2014/main" id="{A9A8C1E0-9587-0DA1-86EF-2B2312071C5E}"/>
                </a:ext>
              </a:extLst>
            </p:cNvPr>
            <p:cNvSpPr/>
            <p:nvPr/>
          </p:nvSpPr>
          <p:spPr>
            <a:xfrm>
              <a:off x="5095385" y="4099634"/>
              <a:ext cx="2463378" cy="673175"/>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0072AF"/>
            </a:solidFill>
            <a:ln w="9525" cap="flat">
              <a:noFill/>
              <a:prstDash val="solid"/>
              <a:miter/>
            </a:ln>
          </p:spPr>
          <p:txBody>
            <a:bodyPr rtlCol="0" anchor="ctr"/>
            <a:lstStyle/>
            <a:p>
              <a:endParaRPr lang="en-US" sz="1800"/>
            </a:p>
          </p:txBody>
        </p:sp>
        <p:sp>
          <p:nvSpPr>
            <p:cNvPr id="11" name="Freeform: Shape 4">
              <a:extLst>
                <a:ext uri="{FF2B5EF4-FFF2-40B4-BE49-F238E27FC236}">
                  <a16:creationId xmlns:a16="http://schemas.microsoft.com/office/drawing/2014/main" id="{B65EA192-75EF-F13F-0CC2-C84DE74A65A7}"/>
                </a:ext>
              </a:extLst>
            </p:cNvPr>
            <p:cNvSpPr/>
            <p:nvPr/>
          </p:nvSpPr>
          <p:spPr>
            <a:xfrm>
              <a:off x="6951400" y="4132898"/>
              <a:ext cx="73975" cy="81373"/>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0072AF"/>
            </a:solidFill>
            <a:ln w="9525" cap="flat">
              <a:noFill/>
              <a:prstDash val="solid"/>
              <a:miter/>
            </a:ln>
          </p:spPr>
          <p:txBody>
            <a:bodyPr rtlCol="0" anchor="ctr"/>
            <a:lstStyle/>
            <a:p>
              <a:endParaRPr lang="en-US" sz="1800"/>
            </a:p>
          </p:txBody>
        </p:sp>
        <p:sp>
          <p:nvSpPr>
            <p:cNvPr id="12" name="Freeform: Shape 14">
              <a:extLst>
                <a:ext uri="{FF2B5EF4-FFF2-40B4-BE49-F238E27FC236}">
                  <a16:creationId xmlns:a16="http://schemas.microsoft.com/office/drawing/2014/main" id="{A48BD9AC-7231-CA62-C64B-046F4398B636}"/>
                </a:ext>
              </a:extLst>
            </p:cNvPr>
            <p:cNvSpPr/>
            <p:nvPr/>
          </p:nvSpPr>
          <p:spPr>
            <a:xfrm>
              <a:off x="7433743" y="4146951"/>
              <a:ext cx="73975" cy="73975"/>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0072AF"/>
            </a:solidFill>
            <a:ln w="9525" cap="flat">
              <a:noFill/>
              <a:prstDash val="solid"/>
              <a:miter/>
            </a:ln>
          </p:spPr>
          <p:txBody>
            <a:bodyPr rtlCol="0" anchor="ctr"/>
            <a:lstStyle/>
            <a:p>
              <a:endParaRPr lang="en-US" sz="1800"/>
            </a:p>
          </p:txBody>
        </p:sp>
        <p:sp>
          <p:nvSpPr>
            <p:cNvPr id="13" name="Freeform: Shape 20">
              <a:extLst>
                <a:ext uri="{FF2B5EF4-FFF2-40B4-BE49-F238E27FC236}">
                  <a16:creationId xmlns:a16="http://schemas.microsoft.com/office/drawing/2014/main" id="{E90D6E4E-CBEC-C140-FE24-C2FD729A0A29}"/>
                </a:ext>
              </a:extLst>
            </p:cNvPr>
            <p:cNvSpPr/>
            <p:nvPr/>
          </p:nvSpPr>
          <p:spPr>
            <a:xfrm>
              <a:off x="7589095" y="4090756"/>
              <a:ext cx="540019" cy="451249"/>
            </a:xfrm>
            <a:custGeom>
              <a:avLst/>
              <a:gdLst>
                <a:gd name="connsiteX0" fmla="*/ 689134 w 695325"/>
                <a:gd name="connsiteY0" fmla="*/ 368141 h 581025"/>
                <a:gd name="connsiteX1" fmla="*/ 571024 w 695325"/>
                <a:gd name="connsiteY1" fmla="*/ 127159 h 581025"/>
                <a:gd name="connsiteX2" fmla="*/ 388144 w 695325"/>
                <a:gd name="connsiteY2" fmla="*/ 13811 h 581025"/>
                <a:gd name="connsiteX3" fmla="*/ 371951 w 695325"/>
                <a:gd name="connsiteY3" fmla="*/ 7144 h 581025"/>
                <a:gd name="connsiteX4" fmla="*/ 371951 w 695325"/>
                <a:gd name="connsiteY4" fmla="*/ 7144 h 581025"/>
                <a:gd name="connsiteX5" fmla="*/ 371951 w 695325"/>
                <a:gd name="connsiteY5" fmla="*/ 7144 h 581025"/>
                <a:gd name="connsiteX6" fmla="*/ 7144 w 695325"/>
                <a:gd name="connsiteY6" fmla="*/ 383381 h 581025"/>
                <a:gd name="connsiteX7" fmla="*/ 132874 w 695325"/>
                <a:gd name="connsiteY7" fmla="*/ 569119 h 581025"/>
                <a:gd name="connsiteX8" fmla="*/ 262414 w 695325"/>
                <a:gd name="connsiteY8" fmla="*/ 571976 h 581025"/>
                <a:gd name="connsiteX9" fmla="*/ 358616 w 695325"/>
                <a:gd name="connsiteY9" fmla="*/ 506254 h 581025"/>
                <a:gd name="connsiteX10" fmla="*/ 577692 w 695325"/>
                <a:gd name="connsiteY10" fmla="*/ 271939 h 581025"/>
                <a:gd name="connsiteX11" fmla="*/ 690086 w 695325"/>
                <a:gd name="connsiteY11" fmla="*/ 374809 h 581025"/>
                <a:gd name="connsiteX12" fmla="*/ 689134 w 695325"/>
                <a:gd name="connsiteY12" fmla="*/ 368141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95325" h="581025">
                  <a:moveTo>
                    <a:pt x="689134" y="368141"/>
                  </a:moveTo>
                  <a:cubicBezTo>
                    <a:pt x="687229" y="271939"/>
                    <a:pt x="641509" y="191929"/>
                    <a:pt x="571024" y="127159"/>
                  </a:cubicBezTo>
                  <a:cubicBezTo>
                    <a:pt x="517684" y="78581"/>
                    <a:pt x="453866" y="41434"/>
                    <a:pt x="388144" y="13811"/>
                  </a:cubicBezTo>
                  <a:cubicBezTo>
                    <a:pt x="382429" y="11906"/>
                    <a:pt x="377666" y="9049"/>
                    <a:pt x="371951" y="7144"/>
                  </a:cubicBezTo>
                  <a:lnTo>
                    <a:pt x="371951" y="7144"/>
                  </a:lnTo>
                  <a:cubicBezTo>
                    <a:pt x="371951" y="7144"/>
                    <a:pt x="371951" y="7144"/>
                    <a:pt x="371951" y="7144"/>
                  </a:cubicBezTo>
                  <a:cubicBezTo>
                    <a:pt x="290036" y="105251"/>
                    <a:pt x="7144" y="178594"/>
                    <a:pt x="7144" y="383381"/>
                  </a:cubicBezTo>
                  <a:cubicBezTo>
                    <a:pt x="7144" y="463391"/>
                    <a:pt x="57626" y="538639"/>
                    <a:pt x="132874" y="569119"/>
                  </a:cubicBezTo>
                  <a:cubicBezTo>
                    <a:pt x="175736" y="585311"/>
                    <a:pt x="219551" y="586264"/>
                    <a:pt x="262414" y="571976"/>
                  </a:cubicBezTo>
                  <a:cubicBezTo>
                    <a:pt x="300514" y="559594"/>
                    <a:pt x="332899" y="535781"/>
                    <a:pt x="358616" y="506254"/>
                  </a:cubicBezTo>
                  <a:cubicBezTo>
                    <a:pt x="441484" y="413861"/>
                    <a:pt x="475774" y="271939"/>
                    <a:pt x="577692" y="271939"/>
                  </a:cubicBezTo>
                  <a:cubicBezTo>
                    <a:pt x="671036" y="271939"/>
                    <a:pt x="683419" y="338614"/>
                    <a:pt x="690086" y="374809"/>
                  </a:cubicBezTo>
                  <a:cubicBezTo>
                    <a:pt x="689134" y="373856"/>
                    <a:pt x="689134" y="371951"/>
                    <a:pt x="689134" y="368141"/>
                  </a:cubicBezTo>
                  <a:close/>
                </a:path>
              </a:pathLst>
            </a:custGeom>
            <a:solidFill>
              <a:srgbClr val="0072AF"/>
            </a:solidFill>
            <a:ln w="9525" cap="flat">
              <a:noFill/>
              <a:prstDash val="solid"/>
              <a:miter/>
            </a:ln>
          </p:spPr>
          <p:txBody>
            <a:bodyPr rtlCol="0" anchor="ctr"/>
            <a:lstStyle/>
            <a:p>
              <a:endParaRPr lang="en-US" sz="1800"/>
            </a:p>
          </p:txBody>
        </p:sp>
      </p:gr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latin typeface="Ubuntu Light" panose="020B0304030602030204" pitchFamily="34" charset="0"/>
              </a:defRPr>
            </a:lvl1pPr>
          </a:lstStyle>
          <a:p>
            <a:pPr lvl="0"/>
            <a:r>
              <a:rPr lang="en-US"/>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tx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211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tx1"/>
                </a:solidFill>
                <a:latin typeface="+mj-lt"/>
              </a:defRPr>
            </a:lvl1pPr>
          </a:lstStyle>
          <a:p>
            <a:r>
              <a:rPr lang="fr-FR"/>
              <a:t>Modifiez le style du titre</a:t>
            </a:r>
            <a:endParaRPr lang="en-GB"/>
          </a:p>
        </p:txBody>
      </p:sp>
    </p:spTree>
    <p:extLst>
      <p:ext uri="{BB962C8B-B14F-4D97-AF65-F5344CB8AC3E}">
        <p14:creationId xmlns:p14="http://schemas.microsoft.com/office/powerpoint/2010/main" val="94929412"/>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image" Target="../media/image1.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59"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a:t>Enter </a:t>
            </a:r>
            <a:r>
              <a:rPr lang="fr-FR" err="1"/>
              <a:t>your</a:t>
            </a:r>
            <a:r>
              <a:rPr lang="fr-FR"/>
              <a:t> contents</a:t>
            </a:r>
          </a:p>
          <a:p>
            <a:pPr lvl="1"/>
            <a:r>
              <a:rPr lang="fr-FR"/>
              <a:t>Second </a:t>
            </a:r>
            <a:r>
              <a:rPr lang="fr-FR" err="1"/>
              <a:t>level</a:t>
            </a:r>
            <a:endParaRPr lang="fr-FR"/>
          </a:p>
          <a:p>
            <a:pPr lvl="2"/>
            <a:r>
              <a:rPr lang="fr-FR" err="1"/>
              <a:t>Third</a:t>
            </a:r>
            <a:r>
              <a:rPr lang="fr-FR"/>
              <a:t> </a:t>
            </a:r>
            <a:r>
              <a:rPr lang="fr-FR" err="1"/>
              <a:t>level</a:t>
            </a:r>
            <a:endParaRPr lang="fr-FR"/>
          </a:p>
          <a:p>
            <a:pPr lvl="3"/>
            <a:r>
              <a:rPr lang="fr-FR" err="1"/>
              <a:t>Fourth</a:t>
            </a:r>
            <a:r>
              <a:rPr lang="fr-FR"/>
              <a:t> </a:t>
            </a:r>
            <a:r>
              <a:rPr lang="fr-FR" err="1"/>
              <a:t>level</a:t>
            </a:r>
            <a:endParaRPr lang="fr-FR"/>
          </a:p>
          <a:p>
            <a:pPr lvl="4"/>
            <a:r>
              <a:rPr lang="fr-FR" err="1"/>
              <a:t>Fifth</a:t>
            </a:r>
            <a:r>
              <a:rPr lang="fr-FR"/>
              <a:t> </a:t>
            </a:r>
            <a:r>
              <a:rPr lang="fr-FR" err="1"/>
              <a:t>level</a:t>
            </a:r>
            <a:endParaRPr lang="en-US"/>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7157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a:t>Modifiez le style du titre</a:t>
            </a:r>
            <a:endParaRPr lang="de-DE"/>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a:t>	Source:	Source Text</a:t>
            </a:r>
          </a:p>
        </p:txBody>
      </p:sp>
      <p:sp>
        <p:nvSpPr>
          <p:cNvPr id="3" name="Rectangle 27">
            <a:extLst>
              <a:ext uri="{FF2B5EF4-FFF2-40B4-BE49-F238E27FC236}">
                <a16:creationId xmlns:a16="http://schemas.microsoft.com/office/drawing/2014/main" id="{62086BA9-1591-C6CD-E573-A5F8961683B1}"/>
              </a:ext>
            </a:extLst>
          </p:cNvPr>
          <p:cNvSpPr/>
          <p:nvPr userDrawn="1"/>
        </p:nvSpPr>
        <p:spPr>
          <a:xfrm>
            <a:off x="40683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chemeClr val="bg1">
                    <a:lumMod val="65000"/>
                  </a:schemeClr>
                </a:solidFill>
                <a:latin typeface="+mn-lt"/>
                <a:cs typeface="Arial" panose="020B0604020202020204" pitchFamily="34" charset="0"/>
              </a:rPr>
              <a:t>Agentic AI Use Cases | Hackathon 2025</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chemeClr val="bg1">
                    <a:lumMod val="65000"/>
                  </a:schemeClr>
                </a:solidFill>
                <a:latin typeface="+mn-lt"/>
                <a:cs typeface="Arial" panose="020B0604020202020204" pitchFamily="34" charset="0"/>
              </a:rPr>
              <a:t>Company Confidential © Capgemini 2025.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1222066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p15:clr>
            <a:srgbClr val="F26B43"/>
          </p15:clr>
        </p15:guide>
        <p15:guide id="19" orient="horz" pos="4320">
          <p15:clr>
            <a:srgbClr val="F26B43"/>
          </p15:clr>
        </p15:guide>
        <p15:guide id="20" pos="257">
          <p15:clr>
            <a:srgbClr val="F26B43"/>
          </p15:clr>
        </p15:guide>
        <p15:guide id="21" pos="3840">
          <p15:clr>
            <a:srgbClr val="F26B43"/>
          </p15:clr>
        </p15:guide>
        <p15:guide id="22" pos="7423">
          <p15:clr>
            <a:srgbClr val="F26B43"/>
          </p15:clr>
        </p15:guide>
        <p15:guide id="23" orient="horz" pos="255">
          <p15:clr>
            <a:srgbClr val="F26B43"/>
          </p15:clr>
        </p15:guide>
        <p15:guide id="24" orient="horz" pos="1026">
          <p15:clr>
            <a:srgbClr val="F26B43"/>
          </p15:clr>
        </p15:guide>
        <p15:guide id="26" orient="horz" pos="4065">
          <p15:clr>
            <a:srgbClr val="F26B43"/>
          </p15:clr>
        </p15:guide>
        <p15:guide id="27" orient="horz" pos="89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ADA17D-F46B-02C3-66FA-2BED83CBCC71}"/>
              </a:ext>
            </a:extLst>
          </p:cNvPr>
          <p:cNvSpPr>
            <a:spLocks noGrp="1"/>
          </p:cNvSpPr>
          <p:nvPr>
            <p:ph type="body" sz="quarter" idx="10"/>
          </p:nvPr>
        </p:nvSpPr>
        <p:spPr>
          <a:xfrm>
            <a:off x="427038" y="3428206"/>
            <a:ext cx="11356975" cy="1107996"/>
          </a:xfrm>
        </p:spPr>
        <p:txBody>
          <a:bodyPr/>
          <a:lstStyle/>
          <a:p>
            <a:r>
              <a:rPr lang="en-US"/>
              <a:t>Agentic AI Use Cases</a:t>
            </a:r>
          </a:p>
        </p:txBody>
      </p:sp>
      <p:sp>
        <p:nvSpPr>
          <p:cNvPr id="2" name="TextBox 1">
            <a:extLst>
              <a:ext uri="{FF2B5EF4-FFF2-40B4-BE49-F238E27FC236}">
                <a16:creationId xmlns:a16="http://schemas.microsoft.com/office/drawing/2014/main" id="{9AC3482C-C468-9F58-C294-6851A1137DCA}"/>
              </a:ext>
            </a:extLst>
          </p:cNvPr>
          <p:cNvSpPr txBox="1"/>
          <p:nvPr/>
        </p:nvSpPr>
        <p:spPr>
          <a:xfrm>
            <a:off x="427038" y="4512596"/>
            <a:ext cx="1161385" cy="309958"/>
          </a:xfrm>
          <a:prstGeom prst="rect">
            <a:avLst/>
          </a:prstGeom>
          <a:noFill/>
        </p:spPr>
        <p:txBody>
          <a:bodyPr vert="horz" wrap="none" lIns="90000" tIns="46800" rIns="90000" bIns="46800" rtlCol="0" anchor="ctr">
            <a:sp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Ubuntu"/>
                <a:ea typeface="+mn-ea"/>
                <a:cs typeface="+mn-cs"/>
              </a:rPr>
              <a:t>INSURANCE</a:t>
            </a:r>
          </a:p>
        </p:txBody>
      </p:sp>
    </p:spTree>
    <p:extLst>
      <p:ext uri="{BB962C8B-B14F-4D97-AF65-F5344CB8AC3E}">
        <p14:creationId xmlns:p14="http://schemas.microsoft.com/office/powerpoint/2010/main" val="399655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8FB96-15ED-69B5-EEA8-E7521FBEC51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A6EF432-2AA8-300E-4C4E-63185A959AD5}"/>
              </a:ext>
            </a:extLst>
          </p:cNvPr>
          <p:cNvSpPr txBox="1">
            <a:spLocks/>
          </p:cNvSpPr>
          <p:nvPr/>
        </p:nvSpPr>
        <p:spPr>
          <a:xfrm>
            <a:off x="414971" y="260351"/>
            <a:ext cx="11008413" cy="473428"/>
          </a:xfrm>
          <a:prstGeom prst="rect">
            <a:avLst/>
          </a:prstGeom>
        </p:spPr>
        <p:txBody>
          <a:bodyPr vert="horz" lIns="0" tIns="0" rIns="0" bIns="0" rtlCol="0" anchor="b"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a:ln>
                  <a:noFill/>
                </a:ln>
                <a:solidFill>
                  <a:schemeClr val="bg1"/>
                </a:solidFill>
                <a:effectLst/>
                <a:uLnTx/>
                <a:uFillTx/>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2800" b="0" i="0" u="none" strike="noStrike" kern="1200" cap="none" spc="0" normalizeH="0" baseline="0" noProof="0">
                <a:ln>
                  <a:noFill/>
                </a:ln>
                <a:solidFill>
                  <a:srgbClr val="FFFFFF"/>
                </a:solidFill>
                <a:effectLst/>
                <a:uLnTx/>
                <a:uFillTx/>
                <a:latin typeface="Ubuntu Medium"/>
                <a:ea typeface="+mj-ea"/>
                <a:cs typeface="+mj-cs"/>
              </a:rPr>
              <a:t>AI Agents Use Cases Process Details – Financial Services (FS)</a:t>
            </a:r>
          </a:p>
        </p:txBody>
      </p:sp>
      <p:sp>
        <p:nvSpPr>
          <p:cNvPr id="2" name="TextBox 1">
            <a:extLst>
              <a:ext uri="{FF2B5EF4-FFF2-40B4-BE49-F238E27FC236}">
                <a16:creationId xmlns:a16="http://schemas.microsoft.com/office/drawing/2014/main" id="{4C8CE9DB-7224-E2B1-5F44-FBC02B3E4947}"/>
              </a:ext>
            </a:extLst>
          </p:cNvPr>
          <p:cNvSpPr txBox="1"/>
          <p:nvPr/>
        </p:nvSpPr>
        <p:spPr>
          <a:xfrm>
            <a:off x="153714" y="2555352"/>
            <a:ext cx="5800772" cy="397031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Ubuntu"/>
                <a:ea typeface="+mn-ea"/>
                <a:cs typeface="+mn-cs"/>
              </a:rPr>
              <a:t>1. Claim Submission</a:t>
            </a:r>
            <a:endParaRPr kumimoji="0" lang="en-US" sz="1050" b="0"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1.1. </a:t>
            </a:r>
            <a:r>
              <a:rPr kumimoji="0" lang="en-US" sz="1050" b="1" i="0" u="none" strike="noStrike" kern="1200" cap="none" spc="0" normalizeH="0" baseline="0" noProof="0">
                <a:ln>
                  <a:noFill/>
                </a:ln>
                <a:solidFill>
                  <a:srgbClr val="FFFFFF"/>
                </a:solidFill>
                <a:effectLst/>
                <a:uLnTx/>
                <a:uFillTx/>
                <a:latin typeface="Ubuntu"/>
                <a:ea typeface="+mn-ea"/>
                <a:cs typeface="+mn-cs"/>
              </a:rPr>
              <a:t>Customer Interaction (Agent)</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 chatbot guides customers through the claim submission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It collects initial details and validates required inputs.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1.2. </a:t>
            </a:r>
            <a:r>
              <a:rPr kumimoji="0" lang="en-US" sz="1050" b="1" i="0" u="none" strike="noStrike" kern="1200" cap="none" spc="0" normalizeH="0" baseline="0" noProof="0">
                <a:ln>
                  <a:noFill/>
                </a:ln>
                <a:solidFill>
                  <a:srgbClr val="FFFFFF"/>
                </a:solidFill>
                <a:effectLst/>
                <a:uLnTx/>
                <a:uFillTx/>
                <a:latin typeface="Ubuntu"/>
                <a:ea typeface="+mn-ea"/>
                <a:cs typeface="+mn-cs"/>
              </a:rPr>
              <a:t>Data Entry &amp; Form Processing (Agent)</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Optical Character Recognition (OCR) and Natural Language Processing (NLP) extract information from uploaded documents.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The system auto-fills the claim form to minimize manual 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1.3. </a:t>
            </a:r>
            <a:r>
              <a:rPr kumimoji="0" lang="en-US" sz="1050" b="1" i="0" u="none" strike="noStrike" kern="1200" cap="none" spc="0" normalizeH="0" baseline="0" noProof="0">
                <a:ln>
                  <a:noFill/>
                </a:ln>
                <a:solidFill>
                  <a:srgbClr val="FFFFFF"/>
                </a:solidFill>
                <a:effectLst/>
                <a:uLnTx/>
                <a:uFillTx/>
                <a:latin typeface="Ubuntu"/>
                <a:ea typeface="+mn-ea"/>
                <a:cs typeface="+mn-cs"/>
              </a:rPr>
              <a:t>Initial Document Verification (Agent &amp; Human if Needed)</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checks document authenticity and cross-validates information against existing records.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If AI detects missing or incorrect documents, the customer is notified for resubmission.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If a document remains unclear after AI verification, a human agent reviews it.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Ubuntu"/>
                <a:ea typeface="+mn-ea"/>
                <a:cs typeface="+mn-cs"/>
              </a:rPr>
              <a:t>2. Claim Validation &amp; Risk Assessment</a:t>
            </a:r>
            <a:endParaRPr kumimoji="0" lang="en-US" sz="1050" b="0"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2.1. </a:t>
            </a:r>
            <a:r>
              <a:rPr kumimoji="0" lang="en-US" sz="1050" b="1" i="0" u="none" strike="noStrike" kern="1200" cap="none" spc="0" normalizeH="0" baseline="0" noProof="0">
                <a:ln>
                  <a:noFill/>
                </a:ln>
                <a:solidFill>
                  <a:srgbClr val="FFFFFF"/>
                </a:solidFill>
                <a:effectLst/>
                <a:uLnTx/>
                <a:uFillTx/>
                <a:latin typeface="Ubuntu"/>
                <a:ea typeface="+mn-ea"/>
                <a:cs typeface="+mn-cs"/>
              </a:rPr>
              <a:t>Data Validation (Agent)</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compares claim details with policy records and historical claims to detect inconsistencies.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Customers receive real-time requests for any missing or incorrect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2.2. </a:t>
            </a:r>
            <a:r>
              <a:rPr kumimoji="0" lang="en-US" sz="1050" b="1" i="0" u="none" strike="noStrike" kern="1200" cap="none" spc="0" normalizeH="0" baseline="0" noProof="0">
                <a:ln>
                  <a:noFill/>
                </a:ln>
                <a:solidFill>
                  <a:srgbClr val="FFFFFF"/>
                </a:solidFill>
                <a:effectLst/>
                <a:uLnTx/>
                <a:uFillTx/>
                <a:latin typeface="Ubuntu"/>
                <a:ea typeface="+mn-ea"/>
                <a:cs typeface="+mn-cs"/>
              </a:rPr>
              <a:t>Risk &amp; Fraud Detection (Agent &amp; Human if Needed)</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runs predictive analytics and flags suspicious claims for manual review.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If a claim is flagged as fraudulent, a human fraud investigator examines the case.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2.3. </a:t>
            </a:r>
            <a:r>
              <a:rPr kumimoji="0" lang="en-US" sz="1050" b="1" i="0" u="none" strike="noStrike" kern="1200" cap="none" spc="0" normalizeH="0" baseline="0" noProof="0">
                <a:ln>
                  <a:noFill/>
                </a:ln>
                <a:solidFill>
                  <a:srgbClr val="FFFFFF"/>
                </a:solidFill>
                <a:effectLst/>
                <a:uLnTx/>
                <a:uFillTx/>
                <a:latin typeface="Ubuntu"/>
                <a:ea typeface="+mn-ea"/>
                <a:cs typeface="+mn-cs"/>
              </a:rPr>
              <a:t>Claim Categorization &amp; Prioritization (Agent &amp; Human if Needed)</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classifies claims (e.g., auto, health, property) and assigns priority levels based on severity.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Human adjusters can override AI categorization if necessary.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Ubuntu"/>
              <a:ea typeface="+mn-ea"/>
              <a:cs typeface="+mn-cs"/>
            </a:endParaRPr>
          </a:p>
        </p:txBody>
      </p:sp>
      <p:sp>
        <p:nvSpPr>
          <p:cNvPr id="8" name="TextBox 7">
            <a:extLst>
              <a:ext uri="{FF2B5EF4-FFF2-40B4-BE49-F238E27FC236}">
                <a16:creationId xmlns:a16="http://schemas.microsoft.com/office/drawing/2014/main" id="{D10447C8-C324-2E3F-65DE-215AF019C037}"/>
              </a:ext>
            </a:extLst>
          </p:cNvPr>
          <p:cNvSpPr txBox="1"/>
          <p:nvPr/>
        </p:nvSpPr>
        <p:spPr>
          <a:xfrm>
            <a:off x="0" y="2321508"/>
            <a:ext cx="2137729"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C0"/>
                </a:solidFill>
                <a:effectLst/>
                <a:uLnTx/>
                <a:uFillTx/>
                <a:latin typeface="Ubuntu"/>
                <a:ea typeface="+mn-ea"/>
                <a:cs typeface="+mn-cs"/>
              </a:rPr>
              <a:t>Use Case Main Steps:</a:t>
            </a:r>
            <a:endParaRPr kumimoji="0" lang="en-US" sz="1400" b="1" i="0" u="none" strike="noStrike" kern="1200" cap="none" spc="0" normalizeH="0" baseline="0" noProof="0">
              <a:ln>
                <a:noFill/>
              </a:ln>
              <a:solidFill>
                <a:srgbClr val="0070C0"/>
              </a:solidFill>
              <a:effectLst/>
              <a:uLnTx/>
              <a:uFillTx/>
              <a:latin typeface="DM Sans" pitchFamily="2" charset="77"/>
              <a:ea typeface="+mn-ea"/>
              <a:cs typeface="+mn-cs"/>
            </a:endParaRPr>
          </a:p>
        </p:txBody>
      </p:sp>
      <p:sp>
        <p:nvSpPr>
          <p:cNvPr id="9" name="TextBox 8">
            <a:extLst>
              <a:ext uri="{FF2B5EF4-FFF2-40B4-BE49-F238E27FC236}">
                <a16:creationId xmlns:a16="http://schemas.microsoft.com/office/drawing/2014/main" id="{6B5CCF26-C711-C294-8787-1470CE26EE52}"/>
              </a:ext>
            </a:extLst>
          </p:cNvPr>
          <p:cNvSpPr txBox="1"/>
          <p:nvPr/>
        </p:nvSpPr>
        <p:spPr>
          <a:xfrm>
            <a:off x="6095999" y="2555352"/>
            <a:ext cx="5449381" cy="364715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Ubuntu"/>
                <a:ea typeface="+mn-ea"/>
                <a:cs typeface="+mn-cs"/>
              </a:rPr>
              <a:t>3. Claim Processing &amp; Decision Making</a:t>
            </a:r>
            <a:endParaRPr kumimoji="0" lang="en-US" sz="1050" b="0"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7. </a:t>
            </a:r>
            <a:r>
              <a:rPr kumimoji="0" lang="en-US" sz="1050" b="1" i="0" u="none" strike="noStrike" kern="1200" cap="none" spc="0" normalizeH="0" baseline="0" noProof="0">
                <a:ln>
                  <a:noFill/>
                </a:ln>
                <a:solidFill>
                  <a:srgbClr val="FFFFFF"/>
                </a:solidFill>
                <a:effectLst/>
                <a:uLnTx/>
                <a:uFillTx/>
                <a:latin typeface="Ubuntu"/>
                <a:ea typeface="+mn-ea"/>
                <a:cs typeface="+mn-cs"/>
              </a:rPr>
              <a:t>Auto-Approval of Simple Claims (Agent)</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auto-approves low-risk claims that meet policy criteria and initiates payout.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No human intervention is needed for straightforward claims.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3.1. </a:t>
            </a:r>
            <a:r>
              <a:rPr kumimoji="0" lang="en-US" sz="1050" b="1" i="0" u="none" strike="noStrike" kern="1200" cap="none" spc="0" normalizeH="0" baseline="0" noProof="0">
                <a:ln>
                  <a:noFill/>
                </a:ln>
                <a:solidFill>
                  <a:srgbClr val="FFFFFF"/>
                </a:solidFill>
                <a:effectLst/>
                <a:uLnTx/>
                <a:uFillTx/>
                <a:latin typeface="Ubuntu"/>
                <a:ea typeface="+mn-ea"/>
                <a:cs typeface="+mn-cs"/>
              </a:rPr>
              <a:t>Complex Claims Review (Human Adjuster)</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If a claim exceeds the automated approval threshold, AI routes it to a human adjuster.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The adjuster examines cases requiring judgment or involving policy exceptions.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3.2. </a:t>
            </a:r>
            <a:r>
              <a:rPr kumimoji="0" lang="en-US" sz="1050" b="1" i="0" u="none" strike="noStrike" kern="1200" cap="none" spc="0" normalizeH="0" baseline="0" noProof="0">
                <a:ln>
                  <a:noFill/>
                </a:ln>
                <a:solidFill>
                  <a:srgbClr val="FFFFFF"/>
                </a:solidFill>
                <a:effectLst/>
                <a:uLnTx/>
                <a:uFillTx/>
                <a:latin typeface="Ubuntu"/>
                <a:ea typeface="+mn-ea"/>
                <a:cs typeface="+mn-cs"/>
              </a:rPr>
              <a:t>Decision Support (Agent &amp; Human)</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provides a recommended decision (approve, reject, or escalate).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 human adjuster reviews AI recommendations for high-risk claims and makes the final decision.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50" b="1"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FFFFFF"/>
                </a:solidFill>
                <a:effectLst/>
                <a:uLnTx/>
                <a:uFillTx/>
                <a:latin typeface="Ubuntu"/>
                <a:ea typeface="+mn-ea"/>
                <a:cs typeface="+mn-cs"/>
              </a:rPr>
              <a:t>4. Claim Communication &amp; Settlement</a:t>
            </a:r>
            <a:endParaRPr kumimoji="0" lang="en-US" sz="1050" b="0" i="0" u="none" strike="noStrike" kern="1200" cap="none" spc="0" normalizeH="0" baseline="0" noProof="0">
              <a:ln>
                <a:noFill/>
              </a:ln>
              <a:solidFill>
                <a:srgbClr val="FFFFFF"/>
              </a:solidFill>
              <a:effectLst/>
              <a:uLnTx/>
              <a:uFillTx/>
              <a:latin typeface="Ubuntu"/>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4.1. </a:t>
            </a:r>
            <a:r>
              <a:rPr kumimoji="0" lang="en-US" sz="1050" b="1" i="0" u="none" strike="noStrike" kern="1200" cap="none" spc="0" normalizeH="0" baseline="0" noProof="0">
                <a:ln>
                  <a:noFill/>
                </a:ln>
                <a:solidFill>
                  <a:srgbClr val="FFFFFF"/>
                </a:solidFill>
                <a:effectLst/>
                <a:uLnTx/>
                <a:uFillTx/>
                <a:latin typeface="Ubuntu"/>
                <a:ea typeface="+mn-ea"/>
                <a:cs typeface="+mn-cs"/>
              </a:rPr>
              <a:t>Customer Notification (Agent)</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sends real-time claim status updates via SMS, email, or an app.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Customers can track claim progress without manual inquiries.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4.2. </a:t>
            </a:r>
            <a:r>
              <a:rPr kumimoji="0" lang="en-US" sz="1050" b="1" i="0" u="none" strike="noStrike" kern="1200" cap="none" spc="0" normalizeH="0" baseline="0" noProof="0">
                <a:ln>
                  <a:noFill/>
                </a:ln>
                <a:solidFill>
                  <a:srgbClr val="FFFFFF"/>
                </a:solidFill>
                <a:effectLst/>
                <a:uLnTx/>
                <a:uFillTx/>
                <a:latin typeface="Ubuntu"/>
                <a:ea typeface="+mn-ea"/>
                <a:cs typeface="+mn-cs"/>
              </a:rPr>
              <a:t>Payment Processing (Agent &amp; Human if Needed)</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triggers payment requests for approved claims.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For high-value settlements, the finance team manually processes payments.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4.3. </a:t>
            </a:r>
            <a:r>
              <a:rPr kumimoji="0" lang="en-US" sz="1050" b="1" i="0" u="none" strike="noStrike" kern="1200" cap="none" spc="0" normalizeH="0" baseline="0" noProof="0">
                <a:ln>
                  <a:noFill/>
                </a:ln>
                <a:solidFill>
                  <a:srgbClr val="FFFFFF"/>
                </a:solidFill>
                <a:effectLst/>
                <a:uLnTx/>
                <a:uFillTx/>
                <a:latin typeface="Ubuntu"/>
                <a:ea typeface="+mn-ea"/>
                <a:cs typeface="+mn-cs"/>
              </a:rPr>
              <a:t>Claim Closure &amp; Feedback (Agent &amp; Customer)</a:t>
            </a:r>
            <a:r>
              <a:rPr kumimoji="0" lang="en-US" sz="1050" b="0" i="0" u="none" strike="noStrike" kern="1200" cap="none" spc="0" normalizeH="0" baseline="0" noProof="0">
                <a:ln>
                  <a:noFill/>
                </a:ln>
                <a:solidFill>
                  <a:srgbClr val="FFFFFF"/>
                </a:solidFill>
                <a:effectLst/>
                <a:uLnTx/>
                <a:uFillTx/>
                <a:latin typeface="Ubuntu"/>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AI sends a customer satisfaction survey and archives claim 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FFFFFF"/>
                </a:solidFill>
                <a:effectLst/>
                <a:uLnTx/>
                <a:uFillTx/>
                <a:latin typeface="Ubuntu"/>
                <a:ea typeface="+mn-ea"/>
                <a:cs typeface="+mn-cs"/>
              </a:rPr>
              <a:t>• The customer provides feedback or escalates disputes if needed.</a:t>
            </a:r>
          </a:p>
        </p:txBody>
      </p:sp>
      <p:graphicFrame>
        <p:nvGraphicFramePr>
          <p:cNvPr id="5" name="Table 4">
            <a:extLst>
              <a:ext uri="{FF2B5EF4-FFF2-40B4-BE49-F238E27FC236}">
                <a16:creationId xmlns:a16="http://schemas.microsoft.com/office/drawing/2014/main" id="{EE4847CE-5C48-9D5E-9427-A3913E5F509B}"/>
              </a:ext>
            </a:extLst>
          </p:cNvPr>
          <p:cNvGraphicFramePr>
            <a:graphicFrameLocks noGrp="1"/>
          </p:cNvGraphicFramePr>
          <p:nvPr/>
        </p:nvGraphicFramePr>
        <p:xfrm>
          <a:off x="365980" y="899160"/>
          <a:ext cx="11446063" cy="1158240"/>
        </p:xfrm>
        <a:graphic>
          <a:graphicData uri="http://schemas.openxmlformats.org/drawingml/2006/table">
            <a:tbl>
              <a:tblPr firstRow="1" bandRow="1">
                <a:tableStyleId>{E929F9F4-4A8F-4326-A1B4-22849713DDAB}</a:tableStyleId>
              </a:tblPr>
              <a:tblGrid>
                <a:gridCol w="1145828">
                  <a:extLst>
                    <a:ext uri="{9D8B030D-6E8A-4147-A177-3AD203B41FA5}">
                      <a16:colId xmlns:a16="http://schemas.microsoft.com/office/drawing/2014/main" val="2639622139"/>
                    </a:ext>
                  </a:extLst>
                </a:gridCol>
                <a:gridCol w="1682496">
                  <a:extLst>
                    <a:ext uri="{9D8B030D-6E8A-4147-A177-3AD203B41FA5}">
                      <a16:colId xmlns:a16="http://schemas.microsoft.com/office/drawing/2014/main" val="2530062002"/>
                    </a:ext>
                  </a:extLst>
                </a:gridCol>
                <a:gridCol w="1975104">
                  <a:extLst>
                    <a:ext uri="{9D8B030D-6E8A-4147-A177-3AD203B41FA5}">
                      <a16:colId xmlns:a16="http://schemas.microsoft.com/office/drawing/2014/main" val="1847465121"/>
                    </a:ext>
                  </a:extLst>
                </a:gridCol>
                <a:gridCol w="6642635">
                  <a:extLst>
                    <a:ext uri="{9D8B030D-6E8A-4147-A177-3AD203B41FA5}">
                      <a16:colId xmlns:a16="http://schemas.microsoft.com/office/drawing/2014/main" val="3390979935"/>
                    </a:ext>
                  </a:extLst>
                </a:gridCol>
              </a:tblGrid>
              <a:tr h="208371">
                <a:tc>
                  <a:txBody>
                    <a:bodyPr/>
                    <a:lstStyle/>
                    <a:p>
                      <a:pPr algn="l"/>
                      <a:r>
                        <a:rPr lang="en-US" sz="1600" b="1" u="none" strike="noStrike" dirty="0">
                          <a:solidFill>
                            <a:schemeClr val="accent1">
                              <a:lumMod val="20000"/>
                              <a:lumOff val="80000"/>
                            </a:schemeClr>
                          </a:solidFill>
                          <a:effectLst/>
                        </a:rPr>
                        <a:t>Domain</a:t>
                      </a:r>
                      <a:endParaRPr lang="en-US" sz="1600" b="1" i="0" u="none" strike="noStrike" dirty="0">
                        <a:solidFill>
                          <a:schemeClr val="accent1">
                            <a:lumMod val="20000"/>
                            <a:lumOff val="80000"/>
                          </a:schemeClr>
                        </a:solidFill>
                        <a:effectLst/>
                        <a:latin typeface="DM Sans" pitchFamily="2" charset="77"/>
                      </a:endParaRPr>
                    </a:p>
                  </a:txBody>
                  <a:tcPr>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l"/>
                      <a:r>
                        <a:rPr lang="en-US" sz="1600" b="1" i="0" u="none" strike="noStrike" dirty="0">
                          <a:solidFill>
                            <a:schemeClr val="accent1">
                              <a:lumMod val="20000"/>
                              <a:lumOff val="80000"/>
                            </a:schemeClr>
                          </a:solidFill>
                          <a:effectLst/>
                          <a:latin typeface="DM Sans" pitchFamily="2" charset="77"/>
                        </a:rPr>
                        <a:t>Sub Segment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Agentic Use Case</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600"/>
                        <a:t>Description</a:t>
                      </a:r>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75471109"/>
                  </a:ext>
                </a:extLst>
              </a:tr>
              <a:tr h="208371">
                <a:tc>
                  <a:txBody>
                    <a:bodyPr/>
                    <a:lstStyle/>
                    <a:p>
                      <a:r>
                        <a:rPr lang="en-US" sz="1400" dirty="0"/>
                        <a:t>INS</a:t>
                      </a: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t>Claims</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accent1">
                              <a:lumMod val="20000"/>
                              <a:lumOff val="80000"/>
                            </a:schemeClr>
                          </a:solidFill>
                          <a:effectLst/>
                          <a:latin typeface="DM Sans" pitchFamily="2" charset="77"/>
                          <a:ea typeface="+mn-ea"/>
                          <a:cs typeface="+mn-cs"/>
                        </a:rPr>
                        <a:t>Intelligent Claims Processing</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a:t>
                      </a:r>
                      <a:r>
                        <a:rPr lang="en-US" sz="1200" b="1" dirty="0"/>
                        <a:t>Multi-Agent System (MAS)</a:t>
                      </a:r>
                      <a:r>
                        <a:rPr lang="en-US" sz="1200" dirty="0"/>
                        <a:t> for claims processing aims to streamline and automate the claims lifecycle while ensuring a transparent and interactive customer experience. The system consists of multiple intelligent agents, each with distinct roles that work collaboratively to process claims efficiently</a:t>
                      </a:r>
                      <a:endParaRPr lang="en-US" sz="1200" kern="1200" dirty="0">
                        <a:solidFill>
                          <a:schemeClr val="lt1"/>
                        </a:solidFill>
                        <a:latin typeface="+mn-lt"/>
                        <a:ea typeface="+mn-ea"/>
                        <a:cs typeface="+mn-cs"/>
                      </a:endParaRP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875711744"/>
                  </a:ext>
                </a:extLst>
              </a:tr>
            </a:tbl>
          </a:graphicData>
        </a:graphic>
      </p:graphicFrame>
    </p:spTree>
    <p:extLst>
      <p:ext uri="{BB962C8B-B14F-4D97-AF65-F5344CB8AC3E}">
        <p14:creationId xmlns:p14="http://schemas.microsoft.com/office/powerpoint/2010/main" val="21634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ADA17D-F46B-02C3-66FA-2BED83CBCC71}"/>
              </a:ext>
            </a:extLst>
          </p:cNvPr>
          <p:cNvSpPr>
            <a:spLocks noGrp="1"/>
          </p:cNvSpPr>
          <p:nvPr>
            <p:ph type="body" sz="quarter" idx="10"/>
          </p:nvPr>
        </p:nvSpPr>
        <p:spPr>
          <a:xfrm>
            <a:off x="427038" y="3428206"/>
            <a:ext cx="11356975" cy="1107996"/>
          </a:xfrm>
        </p:spPr>
        <p:txBody>
          <a:bodyPr/>
          <a:lstStyle/>
          <a:p>
            <a:r>
              <a:rPr lang="en-US"/>
              <a:t>Agentic AI Use Cases</a:t>
            </a:r>
          </a:p>
        </p:txBody>
      </p:sp>
      <p:sp>
        <p:nvSpPr>
          <p:cNvPr id="2" name="TextBox 1">
            <a:extLst>
              <a:ext uri="{FF2B5EF4-FFF2-40B4-BE49-F238E27FC236}">
                <a16:creationId xmlns:a16="http://schemas.microsoft.com/office/drawing/2014/main" id="{9AC3482C-C468-9F58-C294-6851A1137DCA}"/>
              </a:ext>
            </a:extLst>
          </p:cNvPr>
          <p:cNvSpPr txBox="1"/>
          <p:nvPr/>
        </p:nvSpPr>
        <p:spPr>
          <a:xfrm>
            <a:off x="427038" y="4512596"/>
            <a:ext cx="1140675" cy="309958"/>
          </a:xfrm>
          <a:prstGeom prst="rect">
            <a:avLst/>
          </a:prstGeom>
          <a:noFill/>
        </p:spPr>
        <p:txBody>
          <a:bodyPr vert="horz" wrap="none" lIns="90000" tIns="46800" rIns="90000" bIns="46800" rtlCol="0" anchor="ctr">
            <a:spAutoFit/>
          </a:bodyPr>
          <a:lstStyle/>
          <a:p>
            <a:pPr algn="l">
              <a:spcBef>
                <a:spcPct val="0"/>
              </a:spcBef>
            </a:pPr>
            <a:r>
              <a:rPr lang="en-US" sz="1400" dirty="0">
                <a:solidFill>
                  <a:schemeClr val="bg1"/>
                </a:solidFill>
              </a:rPr>
              <a:t>Automotive</a:t>
            </a:r>
          </a:p>
        </p:txBody>
      </p:sp>
    </p:spTree>
    <p:extLst>
      <p:ext uri="{BB962C8B-B14F-4D97-AF65-F5344CB8AC3E}">
        <p14:creationId xmlns:p14="http://schemas.microsoft.com/office/powerpoint/2010/main" val="37174456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49119-56E0-0073-12DD-7D222B9FEC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ED010FE-7135-3CB3-6CC8-D5BC535C0E53}"/>
              </a:ext>
            </a:extLst>
          </p:cNvPr>
          <p:cNvSpPr txBox="1">
            <a:spLocks/>
          </p:cNvSpPr>
          <p:nvPr/>
        </p:nvSpPr>
        <p:spPr>
          <a:xfrm>
            <a:off x="414971" y="260351"/>
            <a:ext cx="11008413" cy="473428"/>
          </a:xfrm>
          <a:prstGeom prst="rect">
            <a:avLst/>
          </a:prstGeom>
        </p:spPr>
        <p:txBody>
          <a:bodyPr vert="horz" lIns="0" tIns="0" rIns="0" bIns="0" rtlCol="0" anchor="b"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a:ln>
                  <a:noFill/>
                </a:ln>
                <a:solidFill>
                  <a:schemeClr val="bg1"/>
                </a:solidFill>
                <a:effectLst/>
                <a:uLnTx/>
                <a:uFillTx/>
                <a:latin typeface="+mj-lt"/>
                <a:ea typeface="+mj-ea"/>
                <a:cs typeface="+mj-cs"/>
              </a:defRPr>
            </a:lvl1pPr>
          </a:lstStyle>
          <a:p>
            <a:r>
              <a:rPr lang="en-US"/>
              <a:t>AI Agents Use Cases Process Details – Automotive (AUTO)</a:t>
            </a:r>
          </a:p>
        </p:txBody>
      </p:sp>
      <p:sp>
        <p:nvSpPr>
          <p:cNvPr id="2" name="TextBox 1">
            <a:extLst>
              <a:ext uri="{FF2B5EF4-FFF2-40B4-BE49-F238E27FC236}">
                <a16:creationId xmlns:a16="http://schemas.microsoft.com/office/drawing/2014/main" id="{ABBE472D-9FDB-E037-6411-7429FEC2B394}"/>
              </a:ext>
            </a:extLst>
          </p:cNvPr>
          <p:cNvSpPr txBox="1"/>
          <p:nvPr/>
        </p:nvSpPr>
        <p:spPr>
          <a:xfrm>
            <a:off x="199293" y="2342836"/>
            <a:ext cx="5896708" cy="4293483"/>
          </a:xfrm>
          <a:prstGeom prst="rect">
            <a:avLst/>
          </a:prstGeom>
          <a:noFill/>
        </p:spPr>
        <p:txBody>
          <a:bodyPr wrap="square">
            <a:spAutoFit/>
          </a:bodyPr>
          <a:lstStyle/>
          <a:p>
            <a:r>
              <a:rPr lang="en-US" sz="1050">
                <a:solidFill>
                  <a:schemeClr val="bg1"/>
                </a:solidFill>
              </a:rPr>
              <a:t>The system consists of several AI agents, each responsible for a different aspect of supply chain management:</a:t>
            </a:r>
            <a:endParaRPr lang="en-US" sz="1050" b="1">
              <a:solidFill>
                <a:schemeClr val="bg1"/>
              </a:solidFill>
            </a:endParaRPr>
          </a:p>
          <a:p>
            <a:r>
              <a:rPr lang="en-US" sz="1050" b="1">
                <a:solidFill>
                  <a:schemeClr val="bg1"/>
                </a:solidFill>
              </a:rPr>
              <a:t>1. Inventory Optimization Agent</a:t>
            </a:r>
            <a:endParaRPr lang="en-US" sz="1050">
              <a:solidFill>
                <a:schemeClr val="bg1"/>
              </a:solidFill>
            </a:endParaRPr>
          </a:p>
          <a:p>
            <a:r>
              <a:rPr lang="en-US" sz="1050">
                <a:solidFill>
                  <a:schemeClr val="bg1"/>
                </a:solidFill>
              </a:rPr>
              <a:t>🔹 </a:t>
            </a:r>
            <a:r>
              <a:rPr lang="en-US" sz="1050" b="1">
                <a:solidFill>
                  <a:schemeClr val="bg1"/>
                </a:solidFill>
              </a:rPr>
              <a:t>AI Tasks:</a:t>
            </a:r>
            <a:endParaRPr lang="en-US" sz="1050">
              <a:solidFill>
                <a:schemeClr val="bg1"/>
              </a:solidFill>
            </a:endParaRPr>
          </a:p>
          <a:p>
            <a:r>
              <a:rPr lang="en-US" sz="1050">
                <a:solidFill>
                  <a:schemeClr val="bg1"/>
                </a:solidFill>
              </a:rPr>
              <a:t>• Monitor real-time inventory levels across manufacturing plants, warehouses, and suppliers.</a:t>
            </a:r>
          </a:p>
          <a:p>
            <a:r>
              <a:rPr lang="en-US" sz="1050">
                <a:solidFill>
                  <a:schemeClr val="bg1"/>
                </a:solidFill>
              </a:rPr>
              <a:t>• Use reinforcement learning and optimization algorithms to determine optimal stock levels.</a:t>
            </a:r>
          </a:p>
          <a:p>
            <a:r>
              <a:rPr lang="en-US" sz="1050">
                <a:solidFill>
                  <a:schemeClr val="bg1"/>
                </a:solidFill>
              </a:rPr>
              <a:t>• Automate restocking decisions based on demand forecasts and supplier constraints.</a:t>
            </a:r>
          </a:p>
          <a:p>
            <a:r>
              <a:rPr lang="en-US" sz="1050">
                <a:solidFill>
                  <a:schemeClr val="bg1"/>
                </a:solidFill>
              </a:rPr>
              <a:t>• Implement Just-In-Time (JIT) principles to reduce excess inventory costs.</a:t>
            </a:r>
          </a:p>
          <a:p>
            <a:r>
              <a:rPr lang="en-US" sz="1050">
                <a:solidFill>
                  <a:schemeClr val="bg1"/>
                </a:solidFill>
              </a:rPr>
              <a:t>🔹 </a:t>
            </a:r>
            <a:r>
              <a:rPr lang="en-US" sz="1050" b="1">
                <a:solidFill>
                  <a:schemeClr val="bg1"/>
                </a:solidFill>
              </a:rPr>
              <a:t>Human Role:</a:t>
            </a:r>
            <a:endParaRPr lang="en-US" sz="1050">
              <a:solidFill>
                <a:schemeClr val="bg1"/>
              </a:solidFill>
            </a:endParaRPr>
          </a:p>
          <a:p>
            <a:r>
              <a:rPr lang="en-US" sz="1050">
                <a:solidFill>
                  <a:schemeClr val="bg1"/>
                </a:solidFill>
              </a:rPr>
              <a:t>• Approve strategic decisions for major inventory shifts (e.g., transitioning to new suppliers or warehouses).</a:t>
            </a:r>
          </a:p>
          <a:p>
            <a:r>
              <a:rPr lang="en-US" sz="1050">
                <a:solidFill>
                  <a:schemeClr val="bg1"/>
                </a:solidFill>
              </a:rPr>
              <a:t>• Manage high-level policy decisions regarding inventory risk tolerance.</a:t>
            </a:r>
          </a:p>
          <a:p>
            <a:r>
              <a:rPr lang="en-US" sz="1050">
                <a:solidFill>
                  <a:schemeClr val="bg1"/>
                </a:solidFill>
              </a:rPr>
              <a:t>• Handle exceptions where AI models encounter unexpected disruptions.</a:t>
            </a:r>
          </a:p>
          <a:p>
            <a:r>
              <a:rPr lang="en-US" sz="1050" b="1">
                <a:solidFill>
                  <a:schemeClr val="bg1"/>
                </a:solidFill>
              </a:rPr>
              <a:t>2. Demand Prediction Agent</a:t>
            </a:r>
            <a:endParaRPr lang="en-US" sz="1050">
              <a:solidFill>
                <a:schemeClr val="bg1"/>
              </a:solidFill>
            </a:endParaRPr>
          </a:p>
          <a:p>
            <a:r>
              <a:rPr lang="en-US" sz="1050">
                <a:solidFill>
                  <a:schemeClr val="bg1"/>
                </a:solidFill>
              </a:rPr>
              <a:t>🔹 </a:t>
            </a:r>
            <a:r>
              <a:rPr lang="en-US" sz="1050" b="1">
                <a:solidFill>
                  <a:schemeClr val="bg1"/>
                </a:solidFill>
              </a:rPr>
              <a:t>AI Tasks:</a:t>
            </a:r>
            <a:endParaRPr lang="en-US" sz="1050">
              <a:solidFill>
                <a:schemeClr val="bg1"/>
              </a:solidFill>
            </a:endParaRPr>
          </a:p>
          <a:p>
            <a:r>
              <a:rPr lang="en-US" sz="1050">
                <a:solidFill>
                  <a:schemeClr val="bg1"/>
                </a:solidFill>
              </a:rPr>
              <a:t>• Analyze historical sales data, economic indicators, and market trends.</a:t>
            </a:r>
          </a:p>
          <a:p>
            <a:r>
              <a:rPr lang="en-US" sz="1050">
                <a:solidFill>
                  <a:schemeClr val="bg1"/>
                </a:solidFill>
              </a:rPr>
              <a:t>• Incorporate external data (e.g., social media trends, macroeconomic reports) to predict demand fluctuations.</a:t>
            </a:r>
          </a:p>
          <a:p>
            <a:r>
              <a:rPr lang="en-US" sz="1050">
                <a:solidFill>
                  <a:schemeClr val="bg1"/>
                </a:solidFill>
              </a:rPr>
              <a:t>• Continuously refine prediction models based on real-time feedback.</a:t>
            </a:r>
          </a:p>
          <a:p>
            <a:r>
              <a:rPr lang="en-US" sz="1050">
                <a:solidFill>
                  <a:schemeClr val="bg1"/>
                </a:solidFill>
              </a:rPr>
              <a:t>• Segment customers and forecast regional demand variations.</a:t>
            </a:r>
          </a:p>
          <a:p>
            <a:r>
              <a:rPr lang="en-US" sz="1050">
                <a:solidFill>
                  <a:schemeClr val="bg1"/>
                </a:solidFill>
              </a:rPr>
              <a:t>🔹 </a:t>
            </a:r>
            <a:r>
              <a:rPr lang="en-US" sz="1050" b="1">
                <a:solidFill>
                  <a:schemeClr val="bg1"/>
                </a:solidFill>
              </a:rPr>
              <a:t>Human Role:</a:t>
            </a:r>
            <a:endParaRPr lang="en-US" sz="1050">
              <a:solidFill>
                <a:schemeClr val="bg1"/>
              </a:solidFill>
            </a:endParaRPr>
          </a:p>
          <a:p>
            <a:r>
              <a:rPr lang="en-US" sz="1050">
                <a:solidFill>
                  <a:schemeClr val="bg1"/>
                </a:solidFill>
              </a:rPr>
              <a:t>• Interpret AI predictions and adjust business strategies accordingly.</a:t>
            </a:r>
          </a:p>
          <a:p>
            <a:r>
              <a:rPr lang="en-US" sz="1050">
                <a:solidFill>
                  <a:schemeClr val="bg1"/>
                </a:solidFill>
              </a:rPr>
              <a:t>• Handle unexpected demand spikes due to unmodeled events (e.g., political shifts, sudden technological breakthroughs).</a:t>
            </a:r>
          </a:p>
          <a:p>
            <a:r>
              <a:rPr lang="en-US" sz="1050">
                <a:solidFill>
                  <a:schemeClr val="bg1"/>
                </a:solidFill>
              </a:rPr>
              <a:t>• Provide qualitative insights that AI cannot capture, such as brand perception or regulatory changes.</a:t>
            </a:r>
          </a:p>
        </p:txBody>
      </p:sp>
      <p:sp>
        <p:nvSpPr>
          <p:cNvPr id="8" name="TextBox 7">
            <a:extLst>
              <a:ext uri="{FF2B5EF4-FFF2-40B4-BE49-F238E27FC236}">
                <a16:creationId xmlns:a16="http://schemas.microsoft.com/office/drawing/2014/main" id="{F78E80D2-4735-C469-4548-054AE9E4CFCF}"/>
              </a:ext>
            </a:extLst>
          </p:cNvPr>
          <p:cNvSpPr txBox="1"/>
          <p:nvPr/>
        </p:nvSpPr>
        <p:spPr>
          <a:xfrm>
            <a:off x="0" y="2103785"/>
            <a:ext cx="2137729"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70C0"/>
                </a:solidFill>
                <a:effectLst/>
                <a:uLnTx/>
                <a:uFillTx/>
                <a:latin typeface="Ubuntu"/>
                <a:ea typeface="+mn-ea"/>
                <a:cs typeface="+mn-cs"/>
              </a:rPr>
              <a:t>Use Case Main Steps:</a:t>
            </a:r>
            <a:endParaRPr kumimoji="0" lang="en-US" sz="1400" b="1" i="0" u="none" strike="noStrike" kern="1200" cap="none" spc="0" normalizeH="0" baseline="0" noProof="0">
              <a:ln>
                <a:noFill/>
              </a:ln>
              <a:solidFill>
                <a:srgbClr val="0070C0"/>
              </a:solidFill>
              <a:effectLst/>
              <a:uLnTx/>
              <a:uFillTx/>
              <a:latin typeface="DM Sans" pitchFamily="2" charset="77"/>
              <a:ea typeface="+mn-ea"/>
              <a:cs typeface="+mn-cs"/>
            </a:endParaRPr>
          </a:p>
        </p:txBody>
      </p:sp>
      <p:sp>
        <p:nvSpPr>
          <p:cNvPr id="9" name="TextBox 8">
            <a:extLst>
              <a:ext uri="{FF2B5EF4-FFF2-40B4-BE49-F238E27FC236}">
                <a16:creationId xmlns:a16="http://schemas.microsoft.com/office/drawing/2014/main" id="{E93D8DCE-8988-7826-E6DF-107E2D61C0A9}"/>
              </a:ext>
            </a:extLst>
          </p:cNvPr>
          <p:cNvSpPr txBox="1"/>
          <p:nvPr/>
        </p:nvSpPr>
        <p:spPr>
          <a:xfrm>
            <a:off x="6154131" y="2342836"/>
            <a:ext cx="5838576" cy="3485570"/>
          </a:xfrm>
          <a:prstGeom prst="rect">
            <a:avLst/>
          </a:prstGeom>
          <a:noFill/>
        </p:spPr>
        <p:txBody>
          <a:bodyPr wrap="square">
            <a:spAutoFit/>
          </a:bodyPr>
          <a:lstStyle/>
          <a:p>
            <a:r>
              <a:rPr lang="en-US" sz="1050" b="1">
                <a:solidFill>
                  <a:schemeClr val="bg1"/>
                </a:solidFill>
              </a:rPr>
              <a:t>3. Supplier &amp; Logistics Management Agent</a:t>
            </a:r>
            <a:endParaRPr lang="en-US" sz="1050">
              <a:solidFill>
                <a:schemeClr val="bg1"/>
              </a:solidFill>
            </a:endParaRPr>
          </a:p>
          <a:p>
            <a:r>
              <a:rPr lang="en-US" sz="1050">
                <a:solidFill>
                  <a:schemeClr val="bg1"/>
                </a:solidFill>
              </a:rPr>
              <a:t>🔹 </a:t>
            </a:r>
            <a:r>
              <a:rPr lang="en-US" sz="1050" b="1">
                <a:solidFill>
                  <a:schemeClr val="bg1"/>
                </a:solidFill>
              </a:rPr>
              <a:t>AI Tasks:</a:t>
            </a:r>
            <a:endParaRPr lang="en-US" sz="1050">
              <a:solidFill>
                <a:schemeClr val="bg1"/>
              </a:solidFill>
            </a:endParaRPr>
          </a:p>
          <a:p>
            <a:r>
              <a:rPr lang="en-US" sz="1050">
                <a:solidFill>
                  <a:schemeClr val="bg1"/>
                </a:solidFill>
              </a:rPr>
              <a:t>• Track supplier performance metrics (on-time delivery, defect rates, lead times).</a:t>
            </a:r>
          </a:p>
          <a:p>
            <a:r>
              <a:rPr lang="en-US" sz="1050">
                <a:solidFill>
                  <a:schemeClr val="bg1"/>
                </a:solidFill>
              </a:rPr>
              <a:t>• Identify alternative suppliers based on cost, risk, and reliability.</a:t>
            </a:r>
          </a:p>
          <a:p>
            <a:r>
              <a:rPr lang="en-US" sz="1050">
                <a:solidFill>
                  <a:schemeClr val="bg1"/>
                </a:solidFill>
              </a:rPr>
              <a:t>• Optimize logistics routes dynamically to reduce costs and emissions.</a:t>
            </a:r>
          </a:p>
          <a:p>
            <a:r>
              <a:rPr lang="en-US" sz="1050">
                <a:solidFill>
                  <a:schemeClr val="bg1"/>
                </a:solidFill>
              </a:rPr>
              <a:t>• Predict and mitigate bottlenecks in transportation (e.g., port congestion, labor strikes).</a:t>
            </a:r>
          </a:p>
          <a:p>
            <a:r>
              <a:rPr lang="en-US" sz="1050">
                <a:solidFill>
                  <a:schemeClr val="bg1"/>
                </a:solidFill>
              </a:rPr>
              <a:t>🔹 </a:t>
            </a:r>
            <a:r>
              <a:rPr lang="en-US" sz="1050" b="1">
                <a:solidFill>
                  <a:schemeClr val="bg1"/>
                </a:solidFill>
              </a:rPr>
              <a:t>Human Role:</a:t>
            </a:r>
            <a:endParaRPr lang="en-US" sz="1050">
              <a:solidFill>
                <a:schemeClr val="bg1"/>
              </a:solidFill>
            </a:endParaRPr>
          </a:p>
          <a:p>
            <a:r>
              <a:rPr lang="en-US" sz="1050">
                <a:solidFill>
                  <a:schemeClr val="bg1"/>
                </a:solidFill>
              </a:rPr>
              <a:t>• Negotiate contracts with key suppliers.</a:t>
            </a:r>
          </a:p>
          <a:p>
            <a:r>
              <a:rPr lang="en-US" sz="1050">
                <a:solidFill>
                  <a:schemeClr val="bg1"/>
                </a:solidFill>
              </a:rPr>
              <a:t>• Build and maintain relationships with logistics partners.</a:t>
            </a:r>
          </a:p>
          <a:p>
            <a:r>
              <a:rPr lang="en-US" sz="1050">
                <a:solidFill>
                  <a:schemeClr val="bg1"/>
                </a:solidFill>
              </a:rPr>
              <a:t>• Make final decisions on supplier changes based on AI recommendations.</a:t>
            </a:r>
          </a:p>
          <a:p>
            <a:r>
              <a:rPr lang="en-US" sz="1050" b="1">
                <a:solidFill>
                  <a:schemeClr val="bg1"/>
                </a:solidFill>
              </a:rPr>
              <a:t>4. Geopolitical Risk Management Agent</a:t>
            </a:r>
            <a:endParaRPr lang="en-US" sz="1050">
              <a:solidFill>
                <a:schemeClr val="bg1"/>
              </a:solidFill>
            </a:endParaRPr>
          </a:p>
          <a:p>
            <a:r>
              <a:rPr lang="en-US" sz="1050">
                <a:solidFill>
                  <a:schemeClr val="bg1"/>
                </a:solidFill>
              </a:rPr>
              <a:t>🔹 </a:t>
            </a:r>
            <a:r>
              <a:rPr lang="en-US" sz="1050" b="1">
                <a:solidFill>
                  <a:schemeClr val="bg1"/>
                </a:solidFill>
              </a:rPr>
              <a:t>AI Tasks:</a:t>
            </a:r>
            <a:endParaRPr lang="en-US" sz="1050">
              <a:solidFill>
                <a:schemeClr val="bg1"/>
              </a:solidFill>
            </a:endParaRPr>
          </a:p>
          <a:p>
            <a:r>
              <a:rPr lang="en-US" sz="1050">
                <a:solidFill>
                  <a:schemeClr val="bg1"/>
                </a:solidFill>
              </a:rPr>
              <a:t>• Analyze global news, trade policies, and economic sanctions.</a:t>
            </a:r>
          </a:p>
          <a:p>
            <a:r>
              <a:rPr lang="en-US" sz="1050">
                <a:solidFill>
                  <a:schemeClr val="bg1"/>
                </a:solidFill>
              </a:rPr>
              <a:t>• Predict geopolitical risks impacting supply chains (e.g., tariffs, wars, export restrictions).</a:t>
            </a:r>
          </a:p>
          <a:p>
            <a:r>
              <a:rPr lang="en-US" sz="1050">
                <a:solidFill>
                  <a:schemeClr val="bg1"/>
                </a:solidFill>
              </a:rPr>
              <a:t>• Suggest alternative supply routes or partners based on risk assessments.</a:t>
            </a:r>
          </a:p>
          <a:p>
            <a:r>
              <a:rPr lang="en-US" sz="1050">
                <a:solidFill>
                  <a:schemeClr val="bg1"/>
                </a:solidFill>
              </a:rPr>
              <a:t>• Assess the impact of currency fluctuations on procurement costs.</a:t>
            </a:r>
          </a:p>
          <a:p>
            <a:r>
              <a:rPr lang="en-US" sz="1050">
                <a:solidFill>
                  <a:schemeClr val="bg1"/>
                </a:solidFill>
              </a:rPr>
              <a:t>🔹 </a:t>
            </a:r>
            <a:r>
              <a:rPr lang="en-US" sz="1050" b="1">
                <a:solidFill>
                  <a:schemeClr val="bg1"/>
                </a:solidFill>
              </a:rPr>
              <a:t>Human Role:</a:t>
            </a:r>
            <a:endParaRPr lang="en-US" sz="1050">
              <a:solidFill>
                <a:schemeClr val="bg1"/>
              </a:solidFill>
            </a:endParaRPr>
          </a:p>
          <a:p>
            <a:r>
              <a:rPr lang="en-US" sz="1050">
                <a:solidFill>
                  <a:schemeClr val="bg1"/>
                </a:solidFill>
              </a:rPr>
              <a:t>• Handle diplomatic and legal aspects of supply chain shifts.</a:t>
            </a:r>
          </a:p>
          <a:p>
            <a:r>
              <a:rPr lang="en-US" sz="1050">
                <a:solidFill>
                  <a:schemeClr val="bg1"/>
                </a:solidFill>
              </a:rPr>
              <a:t>• Decide on long-term geopolitical strategies based on AI insights.</a:t>
            </a:r>
          </a:p>
          <a:p>
            <a:r>
              <a:rPr lang="en-US" sz="1050">
                <a:solidFill>
                  <a:schemeClr val="bg1"/>
                </a:solidFill>
              </a:rPr>
              <a:t>• Engage in crisis management if AI flags high-risk situations.</a:t>
            </a:r>
          </a:p>
          <a:p>
            <a:endParaRPr lang="en-US" sz="1050">
              <a:solidFill>
                <a:schemeClr val="bg1"/>
              </a:solidFill>
            </a:endParaRPr>
          </a:p>
        </p:txBody>
      </p:sp>
      <p:graphicFrame>
        <p:nvGraphicFramePr>
          <p:cNvPr id="5" name="Table 4">
            <a:extLst>
              <a:ext uri="{FF2B5EF4-FFF2-40B4-BE49-F238E27FC236}">
                <a16:creationId xmlns:a16="http://schemas.microsoft.com/office/drawing/2014/main" id="{CCA407F2-5384-A5BA-1D5A-1C8AA9C9331D}"/>
              </a:ext>
            </a:extLst>
          </p:cNvPr>
          <p:cNvGraphicFramePr>
            <a:graphicFrameLocks noGrp="1"/>
          </p:cNvGraphicFramePr>
          <p:nvPr/>
        </p:nvGraphicFramePr>
        <p:xfrm>
          <a:off x="365980" y="899160"/>
          <a:ext cx="11446063" cy="1158240"/>
        </p:xfrm>
        <a:graphic>
          <a:graphicData uri="http://schemas.openxmlformats.org/drawingml/2006/table">
            <a:tbl>
              <a:tblPr firstRow="1" bandRow="1">
                <a:tableStyleId>{E929F9F4-4A8F-4326-A1B4-22849713DDAB}</a:tableStyleId>
              </a:tblPr>
              <a:tblGrid>
                <a:gridCol w="1145828">
                  <a:extLst>
                    <a:ext uri="{9D8B030D-6E8A-4147-A177-3AD203B41FA5}">
                      <a16:colId xmlns:a16="http://schemas.microsoft.com/office/drawing/2014/main" val="2639622139"/>
                    </a:ext>
                  </a:extLst>
                </a:gridCol>
                <a:gridCol w="1682496">
                  <a:extLst>
                    <a:ext uri="{9D8B030D-6E8A-4147-A177-3AD203B41FA5}">
                      <a16:colId xmlns:a16="http://schemas.microsoft.com/office/drawing/2014/main" val="2530062002"/>
                    </a:ext>
                  </a:extLst>
                </a:gridCol>
                <a:gridCol w="1975104">
                  <a:extLst>
                    <a:ext uri="{9D8B030D-6E8A-4147-A177-3AD203B41FA5}">
                      <a16:colId xmlns:a16="http://schemas.microsoft.com/office/drawing/2014/main" val="1847465121"/>
                    </a:ext>
                  </a:extLst>
                </a:gridCol>
                <a:gridCol w="6642635">
                  <a:extLst>
                    <a:ext uri="{9D8B030D-6E8A-4147-A177-3AD203B41FA5}">
                      <a16:colId xmlns:a16="http://schemas.microsoft.com/office/drawing/2014/main" val="3390979935"/>
                    </a:ext>
                  </a:extLst>
                </a:gridCol>
              </a:tblGrid>
              <a:tr h="208371">
                <a:tc>
                  <a:txBody>
                    <a:bodyPr/>
                    <a:lstStyle/>
                    <a:p>
                      <a:pPr algn="l"/>
                      <a:r>
                        <a:rPr lang="en-US" sz="1600" b="1" u="none" strike="noStrike" dirty="0">
                          <a:solidFill>
                            <a:schemeClr val="accent1">
                              <a:lumMod val="20000"/>
                              <a:lumOff val="80000"/>
                            </a:schemeClr>
                          </a:solidFill>
                          <a:effectLst/>
                        </a:rPr>
                        <a:t>Domain</a:t>
                      </a:r>
                      <a:endParaRPr lang="en-US" sz="1600" b="1" i="0" u="none" strike="noStrike" dirty="0">
                        <a:solidFill>
                          <a:schemeClr val="accent1">
                            <a:lumMod val="20000"/>
                            <a:lumOff val="80000"/>
                          </a:schemeClr>
                        </a:solidFill>
                        <a:effectLst/>
                        <a:latin typeface="DM Sans" pitchFamily="2" charset="77"/>
                      </a:endParaRPr>
                    </a:p>
                  </a:txBody>
                  <a:tcPr>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l"/>
                      <a:r>
                        <a:rPr lang="en-US" sz="1600" b="1" i="0" u="none" strike="noStrike" dirty="0">
                          <a:solidFill>
                            <a:schemeClr val="accent1">
                              <a:lumMod val="20000"/>
                              <a:lumOff val="80000"/>
                            </a:schemeClr>
                          </a:solidFill>
                          <a:effectLst/>
                          <a:latin typeface="DM Sans" pitchFamily="2" charset="77"/>
                        </a:rPr>
                        <a:t>Sub Segment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Agentic Use Case</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600"/>
                        <a:t>Description</a:t>
                      </a:r>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75471109"/>
                  </a:ext>
                </a:extLst>
              </a:tr>
              <a:tr h="208371">
                <a:tc>
                  <a:txBody>
                    <a:bodyPr/>
                    <a:lstStyle/>
                    <a:p>
                      <a:r>
                        <a:rPr lang="en-US" sz="1400" dirty="0"/>
                        <a:t>Supply Chain</a:t>
                      </a: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400" dirty="0"/>
                        <a:t>Logistics and Transportation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accent1">
                              <a:lumMod val="20000"/>
                              <a:lumOff val="80000"/>
                            </a:schemeClr>
                          </a:solidFill>
                          <a:effectLst/>
                          <a:latin typeface="DM Sans" pitchFamily="2" charset="77"/>
                          <a:ea typeface="+mn-ea"/>
                          <a:cs typeface="+mn-cs"/>
                        </a:rPr>
                        <a:t>Manufacturing &amp; Supply Chain Optimization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200" dirty="0"/>
                        <a:t>An AI-powered multi-agent system for optimizing inventory management, predicting demand fluctuations, and managing suppliers while considering geopolitical risks in the automotive industry. These agents would work together to improve efficiency, reduce costs, and increase supply chain resilience.</a:t>
                      </a: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875711744"/>
                  </a:ext>
                </a:extLst>
              </a:tr>
            </a:tbl>
          </a:graphicData>
        </a:graphic>
      </p:graphicFrame>
    </p:spTree>
    <p:extLst>
      <p:ext uri="{BB962C8B-B14F-4D97-AF65-F5344CB8AC3E}">
        <p14:creationId xmlns:p14="http://schemas.microsoft.com/office/powerpoint/2010/main" val="24064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C763F-0C7A-719B-2AEC-455C6675B57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5C4FE7D-579C-0545-DE09-A3D04876465C}"/>
              </a:ext>
            </a:extLst>
          </p:cNvPr>
          <p:cNvSpPr txBox="1">
            <a:spLocks/>
          </p:cNvSpPr>
          <p:nvPr/>
        </p:nvSpPr>
        <p:spPr>
          <a:xfrm>
            <a:off x="414971" y="260351"/>
            <a:ext cx="11008413" cy="473428"/>
          </a:xfrm>
          <a:prstGeom prst="rect">
            <a:avLst/>
          </a:prstGeom>
        </p:spPr>
        <p:txBody>
          <a:bodyPr vert="horz" lIns="0" tIns="0" rIns="0" bIns="0" rtlCol="0" anchor="b" anchorCtr="0">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a:ln>
                  <a:noFill/>
                </a:ln>
                <a:solidFill>
                  <a:schemeClr val="bg1"/>
                </a:solidFill>
                <a:effectLst/>
                <a:uLnTx/>
                <a:uFillTx/>
                <a:latin typeface="+mj-lt"/>
                <a:ea typeface="+mj-ea"/>
                <a:cs typeface="+mj-cs"/>
              </a:defRPr>
            </a:lvl1pPr>
          </a:lstStyle>
          <a:p>
            <a:r>
              <a:rPr lang="en-US"/>
              <a:t>AI Agents Use Cases Process Details – Automotive (AUTO)</a:t>
            </a:r>
          </a:p>
        </p:txBody>
      </p:sp>
      <p:sp>
        <p:nvSpPr>
          <p:cNvPr id="2" name="TextBox 1">
            <a:extLst>
              <a:ext uri="{FF2B5EF4-FFF2-40B4-BE49-F238E27FC236}">
                <a16:creationId xmlns:a16="http://schemas.microsoft.com/office/drawing/2014/main" id="{A27AEC95-75D3-487F-92F0-80D98CECC5A8}"/>
              </a:ext>
            </a:extLst>
          </p:cNvPr>
          <p:cNvSpPr txBox="1"/>
          <p:nvPr/>
        </p:nvSpPr>
        <p:spPr>
          <a:xfrm>
            <a:off x="199293" y="2342836"/>
            <a:ext cx="5896708" cy="3477875"/>
          </a:xfrm>
          <a:prstGeom prst="rect">
            <a:avLst/>
          </a:prstGeom>
          <a:noFill/>
        </p:spPr>
        <p:txBody>
          <a:bodyPr wrap="square">
            <a:spAutoFit/>
          </a:bodyPr>
          <a:lstStyle/>
          <a:p>
            <a:r>
              <a:rPr lang="en-US" sz="1100" b="1" dirty="0">
                <a:solidFill>
                  <a:schemeClr val="bg1"/>
                </a:solidFill>
              </a:rPr>
              <a:t>1. Inventory Management and Demand Forecasting:</a:t>
            </a:r>
            <a:endParaRPr lang="en-US" sz="1100" dirty="0">
              <a:solidFill>
                <a:schemeClr val="bg1"/>
              </a:solidFill>
            </a:endParaRPr>
          </a:p>
          <a:p>
            <a:r>
              <a:rPr lang="en-US" sz="1100" dirty="0">
                <a:solidFill>
                  <a:schemeClr val="bg1"/>
                </a:solidFill>
              </a:rPr>
              <a:t>• </a:t>
            </a:r>
            <a:r>
              <a:rPr lang="en-US" sz="1100" b="1" dirty="0">
                <a:solidFill>
                  <a:schemeClr val="bg1"/>
                </a:solidFill>
              </a:rPr>
              <a:t>The Observatory of Economic Complexity (OEC):</a:t>
            </a:r>
            <a:r>
              <a:rPr lang="en-US" sz="1100" dirty="0">
                <a:solidFill>
                  <a:schemeClr val="bg1"/>
                </a:solidFill>
              </a:rPr>
              <a:t> This platform offers comprehensive international trade data, including exports and imports categorized by country and product classifications such as the Standard International Trade Classification (SITC) and the Harmonized System (HS). The OEC provides data spanning from 1962 to 2022, which can be instrumental in analyzing trade patterns and forecasting demand in the automotive sector.  </a:t>
            </a:r>
          </a:p>
          <a:p>
            <a:endParaRPr lang="en-US" sz="1100" dirty="0">
              <a:solidFill>
                <a:schemeClr val="bg1"/>
              </a:solidFill>
            </a:endParaRPr>
          </a:p>
          <a:p>
            <a:r>
              <a:rPr lang="en-US" sz="1100" b="1" dirty="0">
                <a:solidFill>
                  <a:schemeClr val="bg1"/>
                </a:solidFill>
              </a:rPr>
              <a:t>2. Supplier Performance and ESG Risks:</a:t>
            </a:r>
            <a:endParaRPr lang="en-US" sz="1100" dirty="0">
              <a:solidFill>
                <a:schemeClr val="bg1"/>
              </a:solidFill>
            </a:endParaRPr>
          </a:p>
          <a:p>
            <a:r>
              <a:rPr lang="en-US" sz="1100" dirty="0">
                <a:solidFill>
                  <a:schemeClr val="bg1"/>
                </a:solidFill>
              </a:rPr>
              <a:t>• </a:t>
            </a:r>
            <a:r>
              <a:rPr lang="en-US" sz="1100" b="1" dirty="0" err="1">
                <a:solidFill>
                  <a:schemeClr val="bg1"/>
                </a:solidFill>
              </a:rPr>
              <a:t>RepRisk</a:t>
            </a:r>
            <a:r>
              <a:rPr lang="en-US" sz="1100" b="1" dirty="0">
                <a:solidFill>
                  <a:schemeClr val="bg1"/>
                </a:solidFill>
              </a:rPr>
              <a:t>:</a:t>
            </a:r>
            <a:r>
              <a:rPr lang="en-US" sz="1100" dirty="0">
                <a:solidFill>
                  <a:schemeClr val="bg1"/>
                </a:solidFill>
              </a:rPr>
              <a:t> </a:t>
            </a:r>
            <a:r>
              <a:rPr lang="en-US" sz="1100" dirty="0" err="1">
                <a:solidFill>
                  <a:schemeClr val="bg1"/>
                </a:solidFill>
              </a:rPr>
              <a:t>RepRisk</a:t>
            </a:r>
            <a:r>
              <a:rPr lang="en-US" sz="1100" dirty="0">
                <a:solidFill>
                  <a:schemeClr val="bg1"/>
                </a:solidFill>
              </a:rPr>
              <a:t> is an ESG data science company that monitors environmental, social, and governance risks associated with companies and projects globally. It screens over 100,000 public sources daily in multiple languages to identify risks such as environmental degradation, human rights abuses, and corruption. This data can be valuable for assessing supplier reliability and compliance in the automotive supply chain.  </a:t>
            </a:r>
          </a:p>
          <a:p>
            <a:endParaRPr lang="en-US" sz="1100" dirty="0">
              <a:solidFill>
                <a:schemeClr val="bg1"/>
              </a:solidFill>
            </a:endParaRPr>
          </a:p>
          <a:p>
            <a:r>
              <a:rPr lang="en-US" sz="1100" b="1" dirty="0">
                <a:solidFill>
                  <a:schemeClr val="bg1"/>
                </a:solidFill>
              </a:rPr>
              <a:t>3. Geopolitical Risk Analysis:</a:t>
            </a:r>
            <a:endParaRPr lang="en-US" sz="1100" dirty="0">
              <a:solidFill>
                <a:schemeClr val="bg1"/>
              </a:solidFill>
            </a:endParaRPr>
          </a:p>
          <a:p>
            <a:r>
              <a:rPr lang="en-US" sz="1100" dirty="0">
                <a:solidFill>
                  <a:schemeClr val="bg1"/>
                </a:solidFill>
              </a:rPr>
              <a:t>• </a:t>
            </a:r>
            <a:r>
              <a:rPr lang="en-US" sz="1100" b="1" dirty="0">
                <a:solidFill>
                  <a:schemeClr val="bg1"/>
                </a:solidFill>
              </a:rPr>
              <a:t>PRIX Index:</a:t>
            </a:r>
            <a:r>
              <a:rPr lang="en-US" sz="1100" dirty="0">
                <a:solidFill>
                  <a:schemeClr val="bg1"/>
                </a:solidFill>
              </a:rPr>
              <a:t> The Political Risk for Oil Exports (PRIX) index forecasts political risks that may affect the supply of oil to international markets. While primarily focused on oil, its methodology and insights can be adapted to assess geopolitical risks impacting the broader supply chain, including the automotive industry.  </a:t>
            </a:r>
          </a:p>
        </p:txBody>
      </p:sp>
      <p:sp>
        <p:nvSpPr>
          <p:cNvPr id="8" name="TextBox 7">
            <a:extLst>
              <a:ext uri="{FF2B5EF4-FFF2-40B4-BE49-F238E27FC236}">
                <a16:creationId xmlns:a16="http://schemas.microsoft.com/office/drawing/2014/main" id="{9D9CC85A-CCA8-6377-AC0D-4E2B7CDEED27}"/>
              </a:ext>
            </a:extLst>
          </p:cNvPr>
          <p:cNvSpPr txBox="1"/>
          <p:nvPr/>
        </p:nvSpPr>
        <p:spPr>
          <a:xfrm>
            <a:off x="0" y="2103785"/>
            <a:ext cx="2137729" cy="30777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Ubuntu"/>
                <a:ea typeface="+mn-ea"/>
                <a:cs typeface="+mn-cs"/>
              </a:rPr>
              <a:t>Possible Datasets</a:t>
            </a:r>
            <a:endParaRPr kumimoji="0" lang="en-US" sz="1400" b="1" i="0" u="none" strike="noStrike" kern="1200" cap="none" spc="0" normalizeH="0" baseline="0" noProof="0" dirty="0">
              <a:ln>
                <a:noFill/>
              </a:ln>
              <a:solidFill>
                <a:srgbClr val="0070C0"/>
              </a:solidFill>
              <a:effectLst/>
              <a:uLnTx/>
              <a:uFillTx/>
              <a:latin typeface="DM Sans" pitchFamily="2" charset="77"/>
              <a:ea typeface="+mn-ea"/>
              <a:cs typeface="+mn-cs"/>
            </a:endParaRPr>
          </a:p>
        </p:txBody>
      </p:sp>
      <p:graphicFrame>
        <p:nvGraphicFramePr>
          <p:cNvPr id="5" name="Table 4">
            <a:extLst>
              <a:ext uri="{FF2B5EF4-FFF2-40B4-BE49-F238E27FC236}">
                <a16:creationId xmlns:a16="http://schemas.microsoft.com/office/drawing/2014/main" id="{013858E5-7AA4-FA28-4380-F8A0F02005B3}"/>
              </a:ext>
            </a:extLst>
          </p:cNvPr>
          <p:cNvGraphicFramePr>
            <a:graphicFrameLocks noGrp="1"/>
          </p:cNvGraphicFramePr>
          <p:nvPr/>
        </p:nvGraphicFramePr>
        <p:xfrm>
          <a:off x="365980" y="899160"/>
          <a:ext cx="11446063" cy="1158240"/>
        </p:xfrm>
        <a:graphic>
          <a:graphicData uri="http://schemas.openxmlformats.org/drawingml/2006/table">
            <a:tbl>
              <a:tblPr firstRow="1" bandRow="1">
                <a:tableStyleId>{E929F9F4-4A8F-4326-A1B4-22849713DDAB}</a:tableStyleId>
              </a:tblPr>
              <a:tblGrid>
                <a:gridCol w="1145828">
                  <a:extLst>
                    <a:ext uri="{9D8B030D-6E8A-4147-A177-3AD203B41FA5}">
                      <a16:colId xmlns:a16="http://schemas.microsoft.com/office/drawing/2014/main" val="2639622139"/>
                    </a:ext>
                  </a:extLst>
                </a:gridCol>
                <a:gridCol w="1682496">
                  <a:extLst>
                    <a:ext uri="{9D8B030D-6E8A-4147-A177-3AD203B41FA5}">
                      <a16:colId xmlns:a16="http://schemas.microsoft.com/office/drawing/2014/main" val="2530062002"/>
                    </a:ext>
                  </a:extLst>
                </a:gridCol>
                <a:gridCol w="1975104">
                  <a:extLst>
                    <a:ext uri="{9D8B030D-6E8A-4147-A177-3AD203B41FA5}">
                      <a16:colId xmlns:a16="http://schemas.microsoft.com/office/drawing/2014/main" val="1847465121"/>
                    </a:ext>
                  </a:extLst>
                </a:gridCol>
                <a:gridCol w="6642635">
                  <a:extLst>
                    <a:ext uri="{9D8B030D-6E8A-4147-A177-3AD203B41FA5}">
                      <a16:colId xmlns:a16="http://schemas.microsoft.com/office/drawing/2014/main" val="3390979935"/>
                    </a:ext>
                  </a:extLst>
                </a:gridCol>
              </a:tblGrid>
              <a:tr h="208371">
                <a:tc>
                  <a:txBody>
                    <a:bodyPr/>
                    <a:lstStyle/>
                    <a:p>
                      <a:pPr algn="l"/>
                      <a:r>
                        <a:rPr lang="en-US" sz="1600" b="1" u="none" strike="noStrike" dirty="0">
                          <a:solidFill>
                            <a:schemeClr val="accent1">
                              <a:lumMod val="20000"/>
                              <a:lumOff val="80000"/>
                            </a:schemeClr>
                          </a:solidFill>
                          <a:effectLst/>
                        </a:rPr>
                        <a:t>Domain</a:t>
                      </a:r>
                      <a:endParaRPr lang="en-US" sz="1600" b="1" i="0" u="none" strike="noStrike" dirty="0">
                        <a:solidFill>
                          <a:schemeClr val="accent1">
                            <a:lumMod val="20000"/>
                            <a:lumOff val="80000"/>
                          </a:schemeClr>
                        </a:solidFill>
                        <a:effectLst/>
                        <a:latin typeface="DM Sans" pitchFamily="2" charset="77"/>
                      </a:endParaRPr>
                    </a:p>
                  </a:txBody>
                  <a:tcPr>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algn="l"/>
                      <a:r>
                        <a:rPr lang="en-US" sz="1600" b="1" i="0" u="none" strike="noStrike" dirty="0">
                          <a:solidFill>
                            <a:schemeClr val="accent1">
                              <a:lumMod val="20000"/>
                              <a:lumOff val="80000"/>
                            </a:schemeClr>
                          </a:solidFill>
                          <a:effectLst/>
                          <a:latin typeface="DM Sans" pitchFamily="2" charset="77"/>
                        </a:rPr>
                        <a:t>Sub Segment</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t>Agentic Use Case</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600"/>
                        <a:t>Description</a:t>
                      </a:r>
                    </a:p>
                  </a:txBody>
                  <a:tcPr>
                    <a:lnL w="12700" cap="flat" cmpd="sng" algn="ctr">
                      <a:solidFill>
                        <a:schemeClr val="accent1">
                          <a:lumMod val="60000"/>
                          <a:lumOff val="40000"/>
                        </a:schemeClr>
                      </a:solidFill>
                      <a:prstDash val="solid"/>
                      <a:round/>
                      <a:headEnd type="none" w="med" len="med"/>
                      <a:tailEnd type="none" w="med" len="med"/>
                    </a:lnL>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175471109"/>
                  </a:ext>
                </a:extLst>
              </a:tr>
              <a:tr h="208371">
                <a:tc>
                  <a:txBody>
                    <a:bodyPr/>
                    <a:lstStyle/>
                    <a:p>
                      <a:r>
                        <a:rPr lang="en-US" sz="1400" dirty="0"/>
                        <a:t>Supply Chain</a:t>
                      </a:r>
                    </a:p>
                  </a:txBody>
                  <a:tcPr>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400" dirty="0"/>
                        <a:t>Logistics and Transportation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0" u="none" strike="noStrike" kern="1200" dirty="0">
                          <a:solidFill>
                            <a:schemeClr val="accent1">
                              <a:lumMod val="20000"/>
                              <a:lumOff val="80000"/>
                            </a:schemeClr>
                          </a:solidFill>
                          <a:effectLst/>
                          <a:latin typeface="DM Sans" pitchFamily="2" charset="77"/>
                          <a:ea typeface="+mn-ea"/>
                          <a:cs typeface="+mn-cs"/>
                        </a:rPr>
                        <a:t>Manufacturing &amp; Supply Chain Optimization</a:t>
                      </a:r>
                    </a:p>
                  </a:txBody>
                  <a:tcP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r>
                        <a:rPr lang="en-US" sz="1200" dirty="0"/>
                        <a:t>An AI-powered multi-agent system for optimizing inventory management, predicting demand fluctuations, and managing suppliers while considering geopolitical risks in the automotive industry. These agents would work together to improve efficiency, reduce costs, and increase supply chain resilience.</a:t>
                      </a:r>
                    </a:p>
                  </a:txBody>
                  <a:tcPr>
                    <a:lnL w="12700" cap="flat" cmpd="sng" algn="ctr">
                      <a:solidFill>
                        <a:schemeClr val="accent1">
                          <a:lumMod val="60000"/>
                          <a:lumOff val="40000"/>
                        </a:schemeClr>
                      </a:solidFill>
                      <a:prstDash val="solid"/>
                      <a:round/>
                      <a:headEnd type="none" w="med" len="med"/>
                      <a:tailEnd type="none" w="med" len="med"/>
                    </a:lnL>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3875711744"/>
                  </a:ext>
                </a:extLst>
              </a:tr>
            </a:tbl>
          </a:graphicData>
        </a:graphic>
      </p:graphicFrame>
    </p:spTree>
    <p:extLst>
      <p:ext uri="{BB962C8B-B14F-4D97-AF65-F5344CB8AC3E}">
        <p14:creationId xmlns:p14="http://schemas.microsoft.com/office/powerpoint/2010/main" val="2983412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Group 90">
            <a:extLst>
              <a:ext uri="{FF2B5EF4-FFF2-40B4-BE49-F238E27FC236}">
                <a16:creationId xmlns:a16="http://schemas.microsoft.com/office/drawing/2014/main" id="{2D1EFDC1-7D46-73BD-D4DC-86DCFF427AB3}"/>
              </a:ext>
            </a:extLst>
          </p:cNvPr>
          <p:cNvGrpSpPr/>
          <p:nvPr/>
        </p:nvGrpSpPr>
        <p:grpSpPr>
          <a:xfrm>
            <a:off x="198120" y="796413"/>
            <a:ext cx="11943735" cy="5952929"/>
            <a:chOff x="198120" y="796413"/>
            <a:chExt cx="11943735" cy="5952929"/>
          </a:xfrm>
        </p:grpSpPr>
        <p:sp>
          <p:nvSpPr>
            <p:cNvPr id="4" name="Rectangle 3">
              <a:extLst>
                <a:ext uri="{FF2B5EF4-FFF2-40B4-BE49-F238E27FC236}">
                  <a16:creationId xmlns:a16="http://schemas.microsoft.com/office/drawing/2014/main" id="{D3198BEA-E59A-E99D-0F3F-7118876CB1E6}"/>
                </a:ext>
              </a:extLst>
            </p:cNvPr>
            <p:cNvSpPr/>
            <p:nvPr/>
          </p:nvSpPr>
          <p:spPr>
            <a:xfrm>
              <a:off x="198120" y="2385060"/>
              <a:ext cx="3712660" cy="232606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Demand Prediction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forecasts future demand based on market trends, historical sales, and external factors (economic conditions, seasonality, etc.)</a:t>
              </a:r>
            </a:p>
            <a:p>
              <a:r>
                <a:rPr lang="en-IN" sz="1000" b="1" dirty="0">
                  <a:solidFill>
                    <a:schemeClr val="tx1"/>
                  </a:solidFill>
                </a:rPr>
                <a:t>AI Tasks:</a:t>
              </a:r>
              <a:br>
                <a:rPr lang="en-IN" sz="1000" dirty="0">
                  <a:solidFill>
                    <a:schemeClr val="tx1"/>
                  </a:solidFill>
                </a:rPr>
              </a:br>
              <a:r>
                <a:rPr lang="en-IN" sz="1000" dirty="0">
                  <a:solidFill>
                    <a:schemeClr val="tx1"/>
                  </a:solidFill>
                </a:rPr>
                <a:t>• </a:t>
              </a:r>
              <a:r>
                <a:rPr lang="en-IN" sz="1000" dirty="0" err="1">
                  <a:solidFill>
                    <a:schemeClr val="tx1"/>
                  </a:solidFill>
                </a:rPr>
                <a:t>Analyze</a:t>
              </a:r>
              <a:r>
                <a:rPr lang="en-IN" sz="1000" dirty="0">
                  <a:solidFill>
                    <a:schemeClr val="tx1"/>
                  </a:solidFill>
                </a:rPr>
                <a:t> historical sales data, economic indicators, and market trends.</a:t>
              </a:r>
              <a:br>
                <a:rPr lang="en-IN" sz="1000" dirty="0">
                  <a:solidFill>
                    <a:schemeClr val="tx1"/>
                  </a:solidFill>
                </a:rPr>
              </a:br>
              <a:r>
                <a:rPr lang="en-IN" sz="1000" dirty="0">
                  <a:solidFill>
                    <a:schemeClr val="tx1"/>
                  </a:solidFill>
                </a:rPr>
                <a:t>• Incorporate external data (e.g., social media trends, macroeconomic reports) to predict demand.</a:t>
              </a:r>
              <a:br>
                <a:rPr lang="en-IN" sz="1000" dirty="0">
                  <a:solidFill>
                    <a:schemeClr val="tx1"/>
                  </a:solidFill>
                </a:rPr>
              </a:br>
              <a:r>
                <a:rPr lang="en-IN" sz="1000" dirty="0">
                  <a:solidFill>
                    <a:schemeClr val="tx1"/>
                  </a:solidFill>
                </a:rPr>
                <a:t>• Optimize forecasting models based on real-time feedback.</a:t>
              </a:r>
            </a:p>
            <a:p>
              <a:r>
                <a:rPr lang="en-IN" sz="1000" dirty="0">
                  <a:solidFill>
                    <a:schemeClr val="tx1"/>
                  </a:solidFill>
                </a:rPr>
                <a:t> </a:t>
              </a:r>
              <a:r>
                <a:rPr lang="en-IN" sz="1000" b="1" dirty="0">
                  <a:solidFill>
                    <a:schemeClr val="tx1"/>
                  </a:solidFill>
                </a:rPr>
                <a:t>Human Role:</a:t>
              </a:r>
              <a:br>
                <a:rPr lang="en-IN" sz="1000" dirty="0">
                  <a:solidFill>
                    <a:schemeClr val="tx1"/>
                  </a:solidFill>
                </a:rPr>
              </a:br>
              <a:r>
                <a:rPr lang="en-IN" sz="1000" dirty="0">
                  <a:solidFill>
                    <a:schemeClr val="tx1"/>
                  </a:solidFill>
                </a:rPr>
                <a:t>• Interpret AI predictions and adjust business strategies accordingly.</a:t>
              </a:r>
              <a:br>
                <a:rPr lang="en-IN" sz="1000" dirty="0">
                  <a:solidFill>
                    <a:schemeClr val="tx1"/>
                  </a:solidFill>
                </a:rPr>
              </a:br>
              <a:r>
                <a:rPr lang="en-IN" sz="1000" dirty="0">
                  <a:solidFill>
                    <a:schemeClr val="tx1"/>
                  </a:solidFill>
                </a:rPr>
                <a:t>• Decide on long-term geopolitical strategies based on AI insights.</a:t>
              </a:r>
            </a:p>
          </p:txBody>
        </p:sp>
        <p:sp>
          <p:nvSpPr>
            <p:cNvPr id="5" name="Rectangle 4">
              <a:extLst>
                <a:ext uri="{FF2B5EF4-FFF2-40B4-BE49-F238E27FC236}">
                  <a16:creationId xmlns:a16="http://schemas.microsoft.com/office/drawing/2014/main" id="{3B724A90-A6D6-371E-1AF5-916BCD7A337D}"/>
                </a:ext>
              </a:extLst>
            </p:cNvPr>
            <p:cNvSpPr/>
            <p:nvPr/>
          </p:nvSpPr>
          <p:spPr>
            <a:xfrm>
              <a:off x="3982065" y="5238290"/>
              <a:ext cx="5473617" cy="151105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Inventory Optimization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adjusts stock levels accordingly, ensuring just-in-time (JIT) inventory management</a:t>
              </a:r>
            </a:p>
            <a:p>
              <a:r>
                <a:rPr lang="en-IN" sz="1000" b="1" dirty="0">
                  <a:solidFill>
                    <a:schemeClr val="tx1"/>
                  </a:solidFill>
                </a:rPr>
                <a:t>AI Tasks:</a:t>
              </a:r>
              <a:br>
                <a:rPr lang="en-IN" sz="1000" dirty="0">
                  <a:solidFill>
                    <a:schemeClr val="tx1"/>
                  </a:solidFill>
                </a:rPr>
              </a:br>
              <a:r>
                <a:rPr lang="en-IN" sz="1000" dirty="0">
                  <a:solidFill>
                    <a:schemeClr val="tx1"/>
                  </a:solidFill>
                </a:rPr>
                <a:t>• Monitor real-time inventory levels across manufacturing plants, warehouses, and suppliers.</a:t>
              </a:r>
              <a:br>
                <a:rPr lang="en-IN" sz="1000" dirty="0">
                  <a:solidFill>
                    <a:schemeClr val="tx1"/>
                  </a:solidFill>
                </a:rPr>
              </a:br>
              <a:r>
                <a:rPr lang="en-IN" sz="1000" dirty="0">
                  <a:solidFill>
                    <a:schemeClr val="tx1"/>
                  </a:solidFill>
                </a:rPr>
                <a:t>• Use reinforcement learning and optimization algorithms to determine optimal stock levels.</a:t>
              </a:r>
              <a:br>
                <a:rPr lang="en-IN" sz="1000" dirty="0">
                  <a:solidFill>
                    <a:schemeClr val="tx1"/>
                  </a:solidFill>
                </a:rPr>
              </a:br>
              <a:r>
                <a:rPr lang="en-IN" sz="1000" dirty="0">
                  <a:solidFill>
                    <a:schemeClr val="tx1"/>
                  </a:solidFill>
                </a:rPr>
                <a:t>• Automate restocking decisions based on demand forecasts and supplier constraints.</a:t>
              </a:r>
            </a:p>
            <a:p>
              <a:r>
                <a:rPr lang="en-IN" sz="1000" b="1" dirty="0">
                  <a:solidFill>
                    <a:schemeClr val="tx1"/>
                  </a:solidFill>
                </a:rPr>
                <a:t>Human Role:</a:t>
              </a:r>
              <a:br>
                <a:rPr lang="en-IN" sz="1000" dirty="0">
                  <a:solidFill>
                    <a:schemeClr val="tx1"/>
                  </a:solidFill>
                </a:rPr>
              </a:br>
              <a:r>
                <a:rPr lang="en-IN" sz="1000" dirty="0">
                  <a:solidFill>
                    <a:schemeClr val="tx1"/>
                  </a:solidFill>
                </a:rPr>
                <a:t>• Approve strategic decisions for major inventory shifts (e.g., transitioning to new suppliers or warehouses)</a:t>
              </a:r>
            </a:p>
          </p:txBody>
        </p:sp>
        <p:sp>
          <p:nvSpPr>
            <p:cNvPr id="6" name="Rectangle 5">
              <a:extLst>
                <a:ext uri="{FF2B5EF4-FFF2-40B4-BE49-F238E27FC236}">
                  <a16:creationId xmlns:a16="http://schemas.microsoft.com/office/drawing/2014/main" id="{20A03BE3-79CE-C209-EB33-41284903F853}"/>
                </a:ext>
              </a:extLst>
            </p:cNvPr>
            <p:cNvSpPr/>
            <p:nvPr/>
          </p:nvSpPr>
          <p:spPr>
            <a:xfrm>
              <a:off x="5889522" y="796413"/>
              <a:ext cx="5117692" cy="17559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Geopolitical Risk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continuously monitors trade restrictions, conflicts, and economic policies that may impact suppliers.</a:t>
              </a:r>
            </a:p>
            <a:p>
              <a:r>
                <a:rPr lang="en-IN" sz="1000" b="1" dirty="0">
                  <a:solidFill>
                    <a:schemeClr val="tx1"/>
                  </a:solidFill>
                </a:rPr>
                <a:t>AI Tasks:</a:t>
              </a:r>
              <a:br>
                <a:rPr lang="en-IN" sz="1000" dirty="0">
                  <a:solidFill>
                    <a:schemeClr val="tx1"/>
                  </a:solidFill>
                </a:rPr>
              </a:br>
              <a:r>
                <a:rPr lang="en-IN" sz="1000" dirty="0">
                  <a:solidFill>
                    <a:schemeClr val="tx1"/>
                  </a:solidFill>
                </a:rPr>
                <a:t>• Handle global news, trade policies, and economic sanctions.</a:t>
              </a:r>
              <a:br>
                <a:rPr lang="en-IN" sz="1000" dirty="0">
                  <a:solidFill>
                    <a:schemeClr val="tx1"/>
                  </a:solidFill>
                </a:rPr>
              </a:br>
              <a:r>
                <a:rPr lang="en-IN" sz="1000" dirty="0">
                  <a:solidFill>
                    <a:schemeClr val="tx1"/>
                  </a:solidFill>
                </a:rPr>
                <a:t>• Predict geopolitical risks impacting supply chains (e.g., tariffs, wars, export restrictions).</a:t>
              </a:r>
              <a:br>
                <a:rPr lang="en-IN" sz="1000" dirty="0">
                  <a:solidFill>
                    <a:schemeClr val="tx1"/>
                  </a:solidFill>
                </a:rPr>
              </a:br>
              <a:r>
                <a:rPr lang="en-IN" sz="1000" dirty="0">
                  <a:solidFill>
                    <a:schemeClr val="tx1"/>
                  </a:solidFill>
                </a:rPr>
                <a:t>• Suggest alternative supply routes based on risk assessments.</a:t>
              </a:r>
            </a:p>
            <a:p>
              <a:r>
                <a:rPr lang="en-IN" sz="1000" dirty="0">
                  <a:solidFill>
                    <a:schemeClr val="tx1"/>
                  </a:solidFill>
                </a:rPr>
                <a:t>🔹 </a:t>
              </a:r>
              <a:r>
                <a:rPr lang="en-IN" sz="1000" b="1" dirty="0">
                  <a:solidFill>
                    <a:schemeClr val="tx1"/>
                  </a:solidFill>
                </a:rPr>
                <a:t>Human Role:</a:t>
              </a:r>
              <a:br>
                <a:rPr lang="en-IN" sz="1000" dirty="0">
                  <a:solidFill>
                    <a:schemeClr val="tx1"/>
                  </a:solidFill>
                </a:rPr>
              </a:br>
              <a:r>
                <a:rPr lang="en-IN" sz="1000" dirty="0">
                  <a:solidFill>
                    <a:schemeClr val="tx1"/>
                  </a:solidFill>
                </a:rPr>
                <a:t>• Handle diplomatic and legal aspects of supply chain shifts.</a:t>
              </a:r>
              <a:br>
                <a:rPr lang="en-IN" sz="1000" dirty="0">
                  <a:solidFill>
                    <a:schemeClr val="tx1"/>
                  </a:solidFill>
                </a:rPr>
              </a:br>
              <a:r>
                <a:rPr lang="en-IN" sz="1000" dirty="0">
                  <a:solidFill>
                    <a:schemeClr val="tx1"/>
                  </a:solidFill>
                </a:rPr>
                <a:t>• Decide on crisis management if AI flags high-risk situations.</a:t>
              </a:r>
            </a:p>
            <a:p>
              <a:pPr algn="ctr"/>
              <a:endParaRPr lang="en-IN"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algn="ctr"/>
              <a:endParaRPr lang="en-IN" sz="1000" dirty="0">
                <a:solidFill>
                  <a:schemeClr val="tx1"/>
                </a:solidFill>
              </a:endParaRPr>
            </a:p>
          </p:txBody>
        </p:sp>
        <p:sp>
          <p:nvSpPr>
            <p:cNvPr id="7" name="Rectangle 6">
              <a:extLst>
                <a:ext uri="{FF2B5EF4-FFF2-40B4-BE49-F238E27FC236}">
                  <a16:creationId xmlns:a16="http://schemas.microsoft.com/office/drawing/2014/main" id="{2FE11AF6-56A9-49EF-1C6F-248C410D2D65}"/>
                </a:ext>
              </a:extLst>
            </p:cNvPr>
            <p:cNvSpPr/>
            <p:nvPr/>
          </p:nvSpPr>
          <p:spPr>
            <a:xfrm>
              <a:off x="4257364" y="2978669"/>
              <a:ext cx="4132255" cy="164505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a:t>
              </a:r>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Supplier Management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proactively identifies alternative suppliers and negotiates new contracts</a:t>
              </a:r>
            </a:p>
            <a:p>
              <a:r>
                <a:rPr lang="en-IN" sz="1000" b="1" dirty="0">
                  <a:solidFill>
                    <a:schemeClr val="tx1"/>
                  </a:solidFill>
                </a:rPr>
                <a:t>AI Tasks:</a:t>
              </a:r>
              <a:br>
                <a:rPr lang="en-IN" sz="1000" dirty="0">
                  <a:solidFill>
                    <a:schemeClr val="tx1"/>
                  </a:solidFill>
                </a:rPr>
              </a:br>
              <a:r>
                <a:rPr lang="en-IN" sz="1000" dirty="0">
                  <a:solidFill>
                    <a:schemeClr val="tx1"/>
                  </a:solidFill>
                </a:rPr>
                <a:t>• Track supplier performance metrics (on-time delivery, defect rates, lead times).</a:t>
              </a:r>
              <a:br>
                <a:rPr lang="en-IN" sz="1000" dirty="0">
                  <a:solidFill>
                    <a:schemeClr val="tx1"/>
                  </a:solidFill>
                </a:rPr>
              </a:br>
              <a:r>
                <a:rPr lang="en-IN" sz="1000" dirty="0">
                  <a:solidFill>
                    <a:schemeClr val="tx1"/>
                  </a:solidFill>
                </a:rPr>
                <a:t>• Identify alternative suppliers based on cost, risk, and reliability.</a:t>
              </a:r>
              <a:br>
                <a:rPr lang="en-IN" sz="1000" dirty="0">
                  <a:solidFill>
                    <a:schemeClr val="tx1"/>
                  </a:solidFill>
                </a:rPr>
              </a:br>
              <a:r>
                <a:rPr lang="en-IN" sz="1000" dirty="0">
                  <a:solidFill>
                    <a:schemeClr val="tx1"/>
                  </a:solidFill>
                </a:rPr>
                <a:t>• Optimize logistics routes dynamically based on real-time feedback.</a:t>
              </a:r>
            </a:p>
            <a:p>
              <a:r>
                <a:rPr lang="en-IN" sz="1000" dirty="0">
                  <a:solidFill>
                    <a:schemeClr val="tx1"/>
                  </a:solidFill>
                </a:rPr>
                <a:t> </a:t>
              </a:r>
              <a:r>
                <a:rPr lang="en-IN" sz="1000" b="1" dirty="0">
                  <a:solidFill>
                    <a:schemeClr val="tx1"/>
                  </a:solidFill>
                </a:rPr>
                <a:t>Human Role:</a:t>
              </a:r>
              <a:br>
                <a:rPr lang="en-IN" sz="1000" dirty="0">
                  <a:solidFill>
                    <a:schemeClr val="tx1"/>
                  </a:solidFill>
                </a:rPr>
              </a:br>
              <a:r>
                <a:rPr lang="en-IN" sz="1000" dirty="0">
                  <a:solidFill>
                    <a:schemeClr val="tx1"/>
                  </a:solidFill>
                </a:rPr>
                <a:t>• Negotiate contracts with key suppliers.</a:t>
              </a:r>
              <a:br>
                <a:rPr lang="en-IN" sz="1000" dirty="0">
                  <a:solidFill>
                    <a:schemeClr val="tx1"/>
                  </a:solidFill>
                </a:rPr>
              </a:br>
              <a:r>
                <a:rPr lang="en-IN" sz="1000" dirty="0">
                  <a:solidFill>
                    <a:schemeClr val="tx1"/>
                  </a:solidFill>
                </a:rPr>
                <a:t>• Build and maintain relationships based on AI recommendations.</a:t>
              </a:r>
            </a:p>
            <a:p>
              <a:pPr algn="ctr"/>
              <a:endParaRPr lang="en-IN" sz="1000" dirty="0">
                <a:solidFill>
                  <a:schemeClr val="tx1"/>
                </a:solidFill>
              </a:endParaRPr>
            </a:p>
          </p:txBody>
        </p:sp>
        <p:sp>
          <p:nvSpPr>
            <p:cNvPr id="8" name="Rectangle 7">
              <a:extLst>
                <a:ext uri="{FF2B5EF4-FFF2-40B4-BE49-F238E27FC236}">
                  <a16:creationId xmlns:a16="http://schemas.microsoft.com/office/drawing/2014/main" id="{290455A2-61F2-A0B1-70DD-EE2E225B7500}"/>
                </a:ext>
              </a:extLst>
            </p:cNvPr>
            <p:cNvSpPr/>
            <p:nvPr/>
          </p:nvSpPr>
          <p:spPr>
            <a:xfrm>
              <a:off x="8835757" y="3020483"/>
              <a:ext cx="3249564" cy="16042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Logistics Optimization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finds the most cost-effective transportation routes and modes (rail, truck, air)</a:t>
              </a:r>
            </a:p>
            <a:p>
              <a:r>
                <a:rPr lang="en-IN" sz="1000" b="1" dirty="0">
                  <a:solidFill>
                    <a:schemeClr val="tx1"/>
                  </a:solidFill>
                  <a:latin typeface="Aptos" panose="020B0004020202020204" pitchFamily="34" charset="0"/>
                  <a:ea typeface="Aptos" panose="020B0004020202020204" pitchFamily="34" charset="0"/>
                  <a:cs typeface="Times New Roman" panose="02020603050405020304" pitchFamily="18" charset="0"/>
                </a:rPr>
                <a:t>AI Task</a:t>
              </a:r>
              <a:endPar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IN"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RL-based </a:t>
              </a:r>
              <a:r>
                <a:rPr lang="en-IN" sz="10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route optimization</a:t>
              </a:r>
              <a:r>
                <a:rPr lang="en-IN"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finds the best transportation methods based on cost, speed, and reliability.</a:t>
              </a:r>
            </a:p>
            <a:p>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If disruption occurs, the </a:t>
              </a:r>
              <a:r>
                <a:rPr lang="en-IN" sz="10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Logistics Agent</a:t>
              </a:r>
              <a:r>
                <a:rPr lang="en-IN" sz="10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learns to adapt by rerouting deliveries</a:t>
              </a:r>
              <a:endParaRPr lang="en-IN" sz="1000" dirty="0">
                <a:solidFill>
                  <a:schemeClr val="tx1"/>
                </a:solidFill>
              </a:endParaRPr>
            </a:p>
          </p:txBody>
        </p:sp>
        <p:cxnSp>
          <p:nvCxnSpPr>
            <p:cNvPr id="10" name="Connector: Elbow 9">
              <a:extLst>
                <a:ext uri="{FF2B5EF4-FFF2-40B4-BE49-F238E27FC236}">
                  <a16:creationId xmlns:a16="http://schemas.microsoft.com/office/drawing/2014/main" id="{25A52B74-4774-37E3-8A34-E558130E0C5E}"/>
                </a:ext>
              </a:extLst>
            </p:cNvPr>
            <p:cNvCxnSpPr>
              <a:cxnSpLocks/>
              <a:stCxn id="4" idx="2"/>
              <a:endCxn id="5" idx="1"/>
            </p:cNvCxnSpPr>
            <p:nvPr/>
          </p:nvCxnSpPr>
          <p:spPr>
            <a:xfrm rot="16200000" flipH="1">
              <a:off x="2376912" y="4388663"/>
              <a:ext cx="1282690" cy="192761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EC5E8E1E-6414-9CD4-241B-039488943EC7}"/>
                </a:ext>
              </a:extLst>
            </p:cNvPr>
            <p:cNvSpPr txBox="1"/>
            <p:nvPr/>
          </p:nvSpPr>
          <p:spPr>
            <a:xfrm>
              <a:off x="2925097" y="5575117"/>
              <a:ext cx="1386349" cy="230832"/>
            </a:xfrm>
            <a:prstGeom prst="rect">
              <a:avLst/>
            </a:prstGeom>
            <a:noFill/>
          </p:spPr>
          <p:txBody>
            <a:bodyPr wrap="square" rtlCol="0">
              <a:spAutoFit/>
            </a:bodyPr>
            <a:lstStyle/>
            <a:p>
              <a:r>
                <a:rPr lang="en-IN" sz="900" dirty="0"/>
                <a:t>Forecast change</a:t>
              </a:r>
            </a:p>
          </p:txBody>
        </p:sp>
        <p:cxnSp>
          <p:nvCxnSpPr>
            <p:cNvPr id="12" name="Connector: Elbow 11">
              <a:extLst>
                <a:ext uri="{FF2B5EF4-FFF2-40B4-BE49-F238E27FC236}">
                  <a16:creationId xmlns:a16="http://schemas.microsoft.com/office/drawing/2014/main" id="{C6D03ADB-4C01-AF1E-95AC-A05813011138}"/>
                </a:ext>
              </a:extLst>
            </p:cNvPr>
            <p:cNvCxnSpPr>
              <a:cxnSpLocks/>
              <a:stCxn id="5" idx="0"/>
              <a:endCxn id="7" idx="2"/>
            </p:cNvCxnSpPr>
            <p:nvPr/>
          </p:nvCxnSpPr>
          <p:spPr>
            <a:xfrm rot="16200000" flipV="1">
              <a:off x="6213901" y="4733317"/>
              <a:ext cx="614565" cy="395382"/>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DE2A478-7B67-0A68-5777-3B7B9A4D0ED1}"/>
                </a:ext>
              </a:extLst>
            </p:cNvPr>
            <p:cNvSpPr txBox="1"/>
            <p:nvPr/>
          </p:nvSpPr>
          <p:spPr>
            <a:xfrm>
              <a:off x="5678127" y="5003730"/>
              <a:ext cx="1386349" cy="230832"/>
            </a:xfrm>
            <a:prstGeom prst="rect">
              <a:avLst/>
            </a:prstGeom>
            <a:noFill/>
          </p:spPr>
          <p:txBody>
            <a:bodyPr wrap="square" rtlCol="0">
              <a:spAutoFit/>
            </a:bodyPr>
            <a:lstStyle/>
            <a:p>
              <a:r>
                <a:rPr lang="en-IN" sz="900" dirty="0"/>
                <a:t>Inform to adjust order</a:t>
              </a:r>
            </a:p>
          </p:txBody>
        </p:sp>
        <p:cxnSp>
          <p:nvCxnSpPr>
            <p:cNvPr id="18" name="Connector: Elbow 17">
              <a:extLst>
                <a:ext uri="{FF2B5EF4-FFF2-40B4-BE49-F238E27FC236}">
                  <a16:creationId xmlns:a16="http://schemas.microsoft.com/office/drawing/2014/main" id="{F2413A33-CEBE-0D18-B10A-855FE880740B}"/>
                </a:ext>
              </a:extLst>
            </p:cNvPr>
            <p:cNvCxnSpPr>
              <a:cxnSpLocks/>
              <a:stCxn id="6" idx="2"/>
              <a:endCxn id="7" idx="0"/>
            </p:cNvCxnSpPr>
            <p:nvPr/>
          </p:nvCxnSpPr>
          <p:spPr>
            <a:xfrm rot="5400000">
              <a:off x="7172777" y="1703077"/>
              <a:ext cx="426307" cy="212487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or: Elbow 20">
              <a:extLst>
                <a:ext uri="{FF2B5EF4-FFF2-40B4-BE49-F238E27FC236}">
                  <a16:creationId xmlns:a16="http://schemas.microsoft.com/office/drawing/2014/main" id="{0996014D-A184-4637-EC4C-55CA7CAE724A}"/>
                </a:ext>
              </a:extLst>
            </p:cNvPr>
            <p:cNvCxnSpPr>
              <a:cxnSpLocks/>
              <a:stCxn id="6" idx="2"/>
              <a:endCxn id="8" idx="0"/>
            </p:cNvCxnSpPr>
            <p:nvPr/>
          </p:nvCxnSpPr>
          <p:spPr>
            <a:xfrm rot="16200000" flipH="1">
              <a:off x="9220393" y="1780336"/>
              <a:ext cx="468121" cy="2012171"/>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5741466B-0519-9165-8F3B-7B4A56A403D9}"/>
                </a:ext>
              </a:extLst>
            </p:cNvPr>
            <p:cNvSpPr txBox="1"/>
            <p:nvPr/>
          </p:nvSpPr>
          <p:spPr>
            <a:xfrm>
              <a:off x="1538748" y="796526"/>
              <a:ext cx="2443317" cy="553998"/>
            </a:xfrm>
            <a:prstGeom prst="rect">
              <a:avLst/>
            </a:prstGeom>
            <a:noFill/>
          </p:spPr>
          <p:txBody>
            <a:bodyPr wrap="square" rtlCol="0">
              <a:spAutoFit/>
            </a:bodyPr>
            <a:lstStyle/>
            <a:p>
              <a:pPr marL="171450" indent="-171450">
                <a:buFont typeface="Arial" panose="020B0604020202020204" pitchFamily="34" charset="0"/>
                <a:buChar char="•"/>
              </a:pPr>
              <a:r>
                <a:rPr lang="en-IN" sz="1000" b="1" dirty="0">
                  <a:effectLst/>
                  <a:latin typeface="Aptos" panose="020B0004020202020204" pitchFamily="34" charset="0"/>
                  <a:ea typeface="Aptos" panose="020B0004020202020204" pitchFamily="34" charset="0"/>
                  <a:cs typeface="Times New Roman" panose="02020603050405020304" pitchFamily="18" charset="0"/>
                </a:rPr>
                <a:t>ERP- procurement orders, inventory levels, and supplier contracts</a:t>
              </a:r>
            </a:p>
            <a:p>
              <a:pPr marL="171450" indent="-171450">
                <a:buFont typeface="Arial" panose="020B0604020202020204" pitchFamily="34" charset="0"/>
                <a:buChar char="•"/>
              </a:pPr>
              <a:r>
                <a:rPr lang="en-IN" sz="1000" b="1" dirty="0">
                  <a:latin typeface="Aptos" panose="020B0004020202020204" pitchFamily="34" charset="0"/>
                  <a:cs typeface="Times New Roman" panose="02020603050405020304" pitchFamily="18" charset="0"/>
                </a:rPr>
                <a:t>IOT- </a:t>
              </a:r>
              <a:r>
                <a:rPr lang="en-IN" sz="1000" b="1" dirty="0">
                  <a:effectLst/>
                  <a:latin typeface="Aptos" panose="020B0004020202020204" pitchFamily="34" charset="0"/>
                  <a:ea typeface="Aptos" panose="020B0004020202020204" pitchFamily="34" charset="0"/>
                  <a:cs typeface="Times New Roman" panose="02020603050405020304" pitchFamily="18" charset="0"/>
                </a:rPr>
                <a:t>real-time stock updates</a:t>
              </a:r>
              <a:endParaRPr lang="en-IN" sz="1000" dirty="0"/>
            </a:p>
          </p:txBody>
        </p:sp>
        <p:sp>
          <p:nvSpPr>
            <p:cNvPr id="51" name="TextBox 50">
              <a:extLst>
                <a:ext uri="{FF2B5EF4-FFF2-40B4-BE49-F238E27FC236}">
                  <a16:creationId xmlns:a16="http://schemas.microsoft.com/office/drawing/2014/main" id="{626CDC45-F702-CE35-D4F6-58DF21DCAFDB}"/>
                </a:ext>
              </a:extLst>
            </p:cNvPr>
            <p:cNvSpPr txBox="1"/>
            <p:nvPr/>
          </p:nvSpPr>
          <p:spPr>
            <a:xfrm>
              <a:off x="4810431" y="2564585"/>
              <a:ext cx="2113936" cy="369332"/>
            </a:xfrm>
            <a:prstGeom prst="rect">
              <a:avLst/>
            </a:prstGeom>
            <a:noFill/>
          </p:spPr>
          <p:txBody>
            <a:bodyPr wrap="square" rtlCol="0">
              <a:spAutoFit/>
            </a:bodyPr>
            <a:lstStyle/>
            <a:p>
              <a:r>
                <a:rPr lang="en-IN" sz="900" dirty="0"/>
                <a:t>Onboard Alternative supplier-Procurement strategies</a:t>
              </a:r>
            </a:p>
          </p:txBody>
        </p:sp>
        <p:sp>
          <p:nvSpPr>
            <p:cNvPr id="52" name="TextBox 51">
              <a:extLst>
                <a:ext uri="{FF2B5EF4-FFF2-40B4-BE49-F238E27FC236}">
                  <a16:creationId xmlns:a16="http://schemas.microsoft.com/office/drawing/2014/main" id="{BDD463B3-3C0E-2DBA-0411-D65B17E7BB14}"/>
                </a:ext>
              </a:extLst>
            </p:cNvPr>
            <p:cNvSpPr txBox="1"/>
            <p:nvPr/>
          </p:nvSpPr>
          <p:spPr>
            <a:xfrm>
              <a:off x="10027919" y="2610960"/>
              <a:ext cx="2113936" cy="230832"/>
            </a:xfrm>
            <a:prstGeom prst="rect">
              <a:avLst/>
            </a:prstGeom>
            <a:noFill/>
          </p:spPr>
          <p:txBody>
            <a:bodyPr wrap="square" rtlCol="0">
              <a:spAutoFit/>
            </a:bodyPr>
            <a:lstStyle/>
            <a:p>
              <a:r>
                <a:rPr lang="en-IN" sz="900" dirty="0"/>
                <a:t>Reroute deliveries</a:t>
              </a:r>
            </a:p>
          </p:txBody>
        </p:sp>
        <p:cxnSp>
          <p:nvCxnSpPr>
            <p:cNvPr id="54" name="Straight Arrow Connector 53">
              <a:extLst>
                <a:ext uri="{FF2B5EF4-FFF2-40B4-BE49-F238E27FC236}">
                  <a16:creationId xmlns:a16="http://schemas.microsoft.com/office/drawing/2014/main" id="{BCA8AE9F-529A-48F2-36FF-2CD511FD4B7D}"/>
                </a:ext>
              </a:extLst>
            </p:cNvPr>
            <p:cNvCxnSpPr>
              <a:cxnSpLocks/>
              <a:stCxn id="7" idx="3"/>
              <a:endCxn id="8" idx="1"/>
            </p:cNvCxnSpPr>
            <p:nvPr/>
          </p:nvCxnSpPr>
          <p:spPr>
            <a:xfrm>
              <a:off x="8389619" y="3801197"/>
              <a:ext cx="446138" cy="2140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CACF7C72-6F0A-4912-81C8-A5FAEEB0E7CA}"/>
                </a:ext>
              </a:extLst>
            </p:cNvPr>
            <p:cNvCxnSpPr>
              <a:cxnSpLocks/>
              <a:stCxn id="6" idx="1"/>
              <a:endCxn id="4" idx="0"/>
            </p:cNvCxnSpPr>
            <p:nvPr/>
          </p:nvCxnSpPr>
          <p:spPr>
            <a:xfrm rot="10800000" flipV="1">
              <a:off x="2054450" y="1674388"/>
              <a:ext cx="3835072" cy="71067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87862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8154D-7197-14ED-6098-E59452AB18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495E1FE-76AD-9E3B-6C10-1579E5DF46B0}"/>
              </a:ext>
            </a:extLst>
          </p:cNvPr>
          <p:cNvSpPr>
            <a:spLocks noGrp="1"/>
          </p:cNvSpPr>
          <p:nvPr>
            <p:ph idx="1"/>
          </p:nvPr>
        </p:nvSpPr>
        <p:spPr/>
        <p:txBody>
          <a:bodyPr/>
          <a:lstStyle/>
          <a:p>
            <a:endParaRPr lang="en-IN" dirty="0"/>
          </a:p>
        </p:txBody>
      </p:sp>
      <p:sp>
        <p:nvSpPr>
          <p:cNvPr id="4" name="Rectangle: Rounded Corners 3">
            <a:extLst>
              <a:ext uri="{FF2B5EF4-FFF2-40B4-BE49-F238E27FC236}">
                <a16:creationId xmlns:a16="http://schemas.microsoft.com/office/drawing/2014/main" id="{8C00A029-1C5D-9191-515D-0B9A25C87B1E}"/>
              </a:ext>
            </a:extLst>
          </p:cNvPr>
          <p:cNvSpPr/>
          <p:nvPr/>
        </p:nvSpPr>
        <p:spPr>
          <a:xfrm>
            <a:off x="643472" y="1440174"/>
            <a:ext cx="1447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Objectives</a:t>
            </a:r>
          </a:p>
        </p:txBody>
      </p:sp>
      <p:sp>
        <p:nvSpPr>
          <p:cNvPr id="5" name="Rectangle: Rounded Corners 4">
            <a:extLst>
              <a:ext uri="{FF2B5EF4-FFF2-40B4-BE49-F238E27FC236}">
                <a16:creationId xmlns:a16="http://schemas.microsoft.com/office/drawing/2014/main" id="{0D2FAC08-44C3-2B99-4040-24877B86DA01}"/>
              </a:ext>
            </a:extLst>
          </p:cNvPr>
          <p:cNvSpPr/>
          <p:nvPr/>
        </p:nvSpPr>
        <p:spPr>
          <a:xfrm>
            <a:off x="301028" y="2404360"/>
            <a:ext cx="2223686" cy="3639582"/>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Optimizing Inventory Management</a:t>
            </a:r>
          </a:p>
        </p:txBody>
      </p:sp>
      <p:sp>
        <p:nvSpPr>
          <p:cNvPr id="6" name="Rectangle: Rounded Corners 5">
            <a:extLst>
              <a:ext uri="{FF2B5EF4-FFF2-40B4-BE49-F238E27FC236}">
                <a16:creationId xmlns:a16="http://schemas.microsoft.com/office/drawing/2014/main" id="{67D99814-7327-BC64-3AE6-DEAC9C4208B0}"/>
              </a:ext>
            </a:extLst>
          </p:cNvPr>
          <p:cNvSpPr/>
          <p:nvPr/>
        </p:nvSpPr>
        <p:spPr>
          <a:xfrm>
            <a:off x="3017914" y="1437311"/>
            <a:ext cx="1447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Levers</a:t>
            </a:r>
          </a:p>
        </p:txBody>
      </p:sp>
      <p:sp>
        <p:nvSpPr>
          <p:cNvPr id="7" name="Rectangle: Rounded Corners 6">
            <a:extLst>
              <a:ext uri="{FF2B5EF4-FFF2-40B4-BE49-F238E27FC236}">
                <a16:creationId xmlns:a16="http://schemas.microsoft.com/office/drawing/2014/main" id="{1879A23F-DBAC-986A-DDE1-6F3B79C61B51}"/>
              </a:ext>
            </a:extLst>
          </p:cNvPr>
          <p:cNvSpPr/>
          <p:nvPr/>
        </p:nvSpPr>
        <p:spPr>
          <a:xfrm>
            <a:off x="2687541" y="4443745"/>
            <a:ext cx="2223686"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Build knowledge</a:t>
            </a:r>
          </a:p>
          <a:p>
            <a:pPr marL="285750" indent="-285750">
              <a:buFont typeface="Arial" panose="020B0604020202020204" pitchFamily="34" charset="0"/>
              <a:buChar char="•"/>
            </a:pPr>
            <a:r>
              <a:rPr lang="en-US" sz="1400" dirty="0">
                <a:solidFill>
                  <a:schemeClr val="tx1"/>
                </a:solidFill>
              </a:rPr>
              <a:t>Devise mechanism to retrieve knowledge</a:t>
            </a:r>
          </a:p>
        </p:txBody>
      </p:sp>
      <p:sp>
        <p:nvSpPr>
          <p:cNvPr id="8" name="Rectangle: Rounded Corners 7">
            <a:extLst>
              <a:ext uri="{FF2B5EF4-FFF2-40B4-BE49-F238E27FC236}">
                <a16:creationId xmlns:a16="http://schemas.microsoft.com/office/drawing/2014/main" id="{7426BA8F-DD6D-B2AF-96DD-732326C6A140}"/>
              </a:ext>
            </a:extLst>
          </p:cNvPr>
          <p:cNvSpPr/>
          <p:nvPr/>
        </p:nvSpPr>
        <p:spPr>
          <a:xfrm>
            <a:off x="2668169" y="2433193"/>
            <a:ext cx="2708675"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Demand Forecasting</a:t>
            </a:r>
          </a:p>
          <a:p>
            <a:pPr marL="285750" indent="-285750">
              <a:buFont typeface="Arial" panose="020B0604020202020204" pitchFamily="34" charset="0"/>
              <a:buChar char="•"/>
            </a:pPr>
            <a:r>
              <a:rPr lang="en-US" sz="1400" dirty="0">
                <a:solidFill>
                  <a:schemeClr val="tx1"/>
                </a:solidFill>
              </a:rPr>
              <a:t>Managing Suppliers</a:t>
            </a:r>
          </a:p>
          <a:p>
            <a:pPr marL="285750" indent="-285750">
              <a:buFont typeface="Arial" panose="020B0604020202020204" pitchFamily="34" charset="0"/>
              <a:buChar char="•"/>
            </a:pPr>
            <a:r>
              <a:rPr lang="en-US" sz="1400" dirty="0" err="1">
                <a:solidFill>
                  <a:schemeClr val="tx1"/>
                </a:solidFill>
              </a:rPr>
              <a:t>Manging</a:t>
            </a:r>
            <a:r>
              <a:rPr lang="en-US" sz="1400" dirty="0">
                <a:solidFill>
                  <a:schemeClr val="tx1"/>
                </a:solidFill>
              </a:rPr>
              <a:t> Logistics</a:t>
            </a:r>
          </a:p>
        </p:txBody>
      </p:sp>
      <p:sp>
        <p:nvSpPr>
          <p:cNvPr id="9" name="Rectangle: Rounded Corners 8">
            <a:extLst>
              <a:ext uri="{FF2B5EF4-FFF2-40B4-BE49-F238E27FC236}">
                <a16:creationId xmlns:a16="http://schemas.microsoft.com/office/drawing/2014/main" id="{4367F69A-FC25-C131-174B-360D46D40EAC}"/>
              </a:ext>
            </a:extLst>
          </p:cNvPr>
          <p:cNvSpPr/>
          <p:nvPr/>
        </p:nvSpPr>
        <p:spPr>
          <a:xfrm>
            <a:off x="5401831" y="1440174"/>
            <a:ext cx="1447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Data</a:t>
            </a:r>
          </a:p>
        </p:txBody>
      </p:sp>
      <p:sp>
        <p:nvSpPr>
          <p:cNvPr id="10" name="Rectangle: Rounded Corners 9">
            <a:extLst>
              <a:ext uri="{FF2B5EF4-FFF2-40B4-BE49-F238E27FC236}">
                <a16:creationId xmlns:a16="http://schemas.microsoft.com/office/drawing/2014/main" id="{59974DDE-1C0C-DD00-CF13-14E9AD46EB53}"/>
              </a:ext>
            </a:extLst>
          </p:cNvPr>
          <p:cNvSpPr/>
          <p:nvPr/>
        </p:nvSpPr>
        <p:spPr>
          <a:xfrm>
            <a:off x="5812970" y="4457757"/>
            <a:ext cx="1453291"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Knowledge Articles/Objects</a:t>
            </a:r>
          </a:p>
        </p:txBody>
      </p:sp>
      <p:sp>
        <p:nvSpPr>
          <p:cNvPr id="11" name="Rectangle: Rounded Corners 10">
            <a:extLst>
              <a:ext uri="{FF2B5EF4-FFF2-40B4-BE49-F238E27FC236}">
                <a16:creationId xmlns:a16="http://schemas.microsoft.com/office/drawing/2014/main" id="{16C1151D-7920-3377-B120-E2BC81C62C11}"/>
              </a:ext>
            </a:extLst>
          </p:cNvPr>
          <p:cNvSpPr/>
          <p:nvPr/>
        </p:nvSpPr>
        <p:spPr>
          <a:xfrm>
            <a:off x="5529942" y="2433193"/>
            <a:ext cx="1736319"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Sales Data</a:t>
            </a:r>
          </a:p>
          <a:p>
            <a:pPr marL="285750" indent="-285750">
              <a:buFont typeface="Arial" panose="020B0604020202020204" pitchFamily="34" charset="0"/>
              <a:buChar char="•"/>
            </a:pPr>
            <a:r>
              <a:rPr lang="en-US" sz="1400" dirty="0">
                <a:solidFill>
                  <a:schemeClr val="tx1"/>
                </a:solidFill>
              </a:rPr>
              <a:t>Resolution Data</a:t>
            </a:r>
          </a:p>
        </p:txBody>
      </p:sp>
      <p:sp>
        <p:nvSpPr>
          <p:cNvPr id="12" name="Rectangle: Rounded Corners 11">
            <a:extLst>
              <a:ext uri="{FF2B5EF4-FFF2-40B4-BE49-F238E27FC236}">
                <a16:creationId xmlns:a16="http://schemas.microsoft.com/office/drawing/2014/main" id="{804A54D3-8588-DBDB-D2E2-0552C7B6367B}"/>
              </a:ext>
            </a:extLst>
          </p:cNvPr>
          <p:cNvSpPr/>
          <p:nvPr/>
        </p:nvSpPr>
        <p:spPr>
          <a:xfrm>
            <a:off x="7807301" y="1440174"/>
            <a:ext cx="1447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Models</a:t>
            </a:r>
          </a:p>
        </p:txBody>
      </p:sp>
      <p:sp>
        <p:nvSpPr>
          <p:cNvPr id="13" name="Rectangle: Rounded Corners 12">
            <a:extLst>
              <a:ext uri="{FF2B5EF4-FFF2-40B4-BE49-F238E27FC236}">
                <a16:creationId xmlns:a16="http://schemas.microsoft.com/office/drawing/2014/main" id="{1EC22E6D-BD2B-096B-5534-96E04811D792}"/>
              </a:ext>
            </a:extLst>
          </p:cNvPr>
          <p:cNvSpPr/>
          <p:nvPr/>
        </p:nvSpPr>
        <p:spPr>
          <a:xfrm>
            <a:off x="7419358" y="4443745"/>
            <a:ext cx="2223686"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Predict relevant Knowledge Article/Object</a:t>
            </a:r>
          </a:p>
        </p:txBody>
      </p:sp>
      <p:sp>
        <p:nvSpPr>
          <p:cNvPr id="14" name="Rectangle: Rounded Corners 13">
            <a:extLst>
              <a:ext uri="{FF2B5EF4-FFF2-40B4-BE49-F238E27FC236}">
                <a16:creationId xmlns:a16="http://schemas.microsoft.com/office/drawing/2014/main" id="{DD4416C8-FDD2-B1AE-E5D3-B211ACE09E05}"/>
              </a:ext>
            </a:extLst>
          </p:cNvPr>
          <p:cNvSpPr/>
          <p:nvPr/>
        </p:nvSpPr>
        <p:spPr>
          <a:xfrm>
            <a:off x="7419358" y="2444905"/>
            <a:ext cx="2223686"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Predict likely Assignment Group</a:t>
            </a:r>
          </a:p>
          <a:p>
            <a:pPr marL="285750" indent="-285750">
              <a:buFont typeface="Arial" panose="020B0604020202020204" pitchFamily="34" charset="0"/>
              <a:buChar char="•"/>
            </a:pPr>
            <a:r>
              <a:rPr lang="en-US" sz="1400" dirty="0">
                <a:solidFill>
                  <a:schemeClr val="tx1"/>
                </a:solidFill>
              </a:rPr>
              <a:t>Ticket Segmentation</a:t>
            </a:r>
          </a:p>
          <a:p>
            <a:pPr marL="285750" indent="-285750" algn="ctr">
              <a:buFont typeface="Arial" panose="020B0604020202020204" pitchFamily="34" charset="0"/>
              <a:buChar char="•"/>
            </a:pPr>
            <a:endParaRPr lang="en-US" sz="1400" dirty="0">
              <a:solidFill>
                <a:schemeClr val="tx1"/>
              </a:solidFill>
            </a:endParaRPr>
          </a:p>
        </p:txBody>
      </p:sp>
      <p:sp>
        <p:nvSpPr>
          <p:cNvPr id="15" name="Rectangle: Rounded Corners 14">
            <a:extLst>
              <a:ext uri="{FF2B5EF4-FFF2-40B4-BE49-F238E27FC236}">
                <a16:creationId xmlns:a16="http://schemas.microsoft.com/office/drawing/2014/main" id="{4BB15F07-C722-48CB-479A-615FB22B0BC0}"/>
              </a:ext>
            </a:extLst>
          </p:cNvPr>
          <p:cNvSpPr/>
          <p:nvPr/>
        </p:nvSpPr>
        <p:spPr>
          <a:xfrm>
            <a:off x="10195410" y="1440174"/>
            <a:ext cx="1447800" cy="609600"/>
          </a:xfrm>
          <a:prstGeom prst="round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Metrics</a:t>
            </a:r>
          </a:p>
        </p:txBody>
      </p:sp>
      <p:sp>
        <p:nvSpPr>
          <p:cNvPr id="16" name="Rectangle: Rounded Corners 15">
            <a:extLst>
              <a:ext uri="{FF2B5EF4-FFF2-40B4-BE49-F238E27FC236}">
                <a16:creationId xmlns:a16="http://schemas.microsoft.com/office/drawing/2014/main" id="{5BFBBC13-FA1A-CE94-001B-7FB58B3EC7EC}"/>
              </a:ext>
            </a:extLst>
          </p:cNvPr>
          <p:cNvSpPr/>
          <p:nvPr/>
        </p:nvSpPr>
        <p:spPr>
          <a:xfrm>
            <a:off x="9807710" y="4447864"/>
            <a:ext cx="2223686"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 tickets resolved using knowledge articles/Objects</a:t>
            </a:r>
          </a:p>
        </p:txBody>
      </p:sp>
      <p:sp>
        <p:nvSpPr>
          <p:cNvPr id="17" name="Rectangle: Rounded Corners 16">
            <a:extLst>
              <a:ext uri="{FF2B5EF4-FFF2-40B4-BE49-F238E27FC236}">
                <a16:creationId xmlns:a16="http://schemas.microsoft.com/office/drawing/2014/main" id="{E58ECECE-4D75-E558-7D66-B76A9F1E0FE1}"/>
              </a:ext>
            </a:extLst>
          </p:cNvPr>
          <p:cNvSpPr/>
          <p:nvPr/>
        </p:nvSpPr>
        <p:spPr>
          <a:xfrm>
            <a:off x="9807466" y="2444905"/>
            <a:ext cx="2353439" cy="160020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 drop in ticket transfers</a:t>
            </a:r>
          </a:p>
          <a:p>
            <a:pPr marL="285750" indent="-285750">
              <a:buFont typeface="Arial" panose="020B0604020202020204" pitchFamily="34" charset="0"/>
              <a:buChar char="•"/>
            </a:pPr>
            <a:r>
              <a:rPr lang="en-US" sz="1400" dirty="0">
                <a:solidFill>
                  <a:schemeClr val="tx1"/>
                </a:solidFill>
              </a:rPr>
              <a:t>Ticket Composition   e.g.   assignment         group  added, modified, removed</a:t>
            </a:r>
          </a:p>
        </p:txBody>
      </p:sp>
    </p:spTree>
    <p:extLst>
      <p:ext uri="{BB962C8B-B14F-4D97-AF65-F5344CB8AC3E}">
        <p14:creationId xmlns:p14="http://schemas.microsoft.com/office/powerpoint/2010/main" val="2579422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5FD031FF-F069-9CB9-920B-1DBF119C8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486" y="211592"/>
            <a:ext cx="11742144" cy="6091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48732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_2024">
  <a:themeElements>
    <a:clrScheme name="Capgemini">
      <a:dk1>
        <a:sysClr val="windowText" lastClr="000000"/>
      </a:dk1>
      <a:lt1>
        <a:srgbClr val="FFFFFF"/>
      </a:lt1>
      <a:dk2>
        <a:srgbClr val="000000"/>
      </a:dk2>
      <a:lt2>
        <a:srgbClr val="ECECEC"/>
      </a:lt2>
      <a:accent1>
        <a:srgbClr val="0070AD"/>
      </a:accent1>
      <a:accent2>
        <a:srgbClr val="12ABDB"/>
      </a:accent2>
      <a:accent3>
        <a:srgbClr val="14596B"/>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Capgemini-template-master_2024-2.pptx" id="{B0D3567D-FB33-4816-A467-9DEC798BD58E}" vid="{9105B42A-F79F-47F9-A579-487833EC1D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64</TotalTime>
  <Words>2316</Words>
  <Application>Microsoft Office PowerPoint</Application>
  <PresentationFormat>Widescreen</PresentationFormat>
  <Paragraphs>192</Paragraphs>
  <Slides>8</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8" baseType="lpstr">
      <vt:lpstr>Aptos</vt:lpstr>
      <vt:lpstr>Arial</vt:lpstr>
      <vt:lpstr>DM Sans</vt:lpstr>
      <vt:lpstr>Ubuntu</vt:lpstr>
      <vt:lpstr>Ubuntu Light</vt:lpstr>
      <vt:lpstr>Ubuntu Medium</vt:lpstr>
      <vt:lpstr>Verdana</vt:lpstr>
      <vt:lpstr>Wingdings</vt:lpstr>
      <vt:lpstr>Capgemini_2024</vt:lpstr>
      <vt:lpstr>think-cell Slide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Parab, Amol</dc:creator>
  <cp:lastModifiedBy>Parab, Amol</cp:lastModifiedBy>
  <cp:revision>2</cp:revision>
  <dcterms:created xsi:type="dcterms:W3CDTF">2025-03-25T09:20:26Z</dcterms:created>
  <dcterms:modified xsi:type="dcterms:W3CDTF">2025-04-09T05:10:41Z</dcterms:modified>
</cp:coreProperties>
</file>