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0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339C-DF83-46B5-B250-71C79D913C24}" type="datetimeFigureOut">
              <a:rPr lang="es-ES" smtClean="0"/>
              <a:t>28/10/2013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3EA-76E9-4AD7-9B94-EF2749558E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630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339C-DF83-46B5-B250-71C79D913C24}" type="datetimeFigureOut">
              <a:rPr lang="es-ES" smtClean="0"/>
              <a:t>28/10/2013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3EA-76E9-4AD7-9B94-EF2749558E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085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339C-DF83-46B5-B250-71C79D913C24}" type="datetimeFigureOut">
              <a:rPr lang="es-ES" smtClean="0"/>
              <a:t>28/10/2013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3EA-76E9-4AD7-9B94-EF2749558E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744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339C-DF83-46B5-B250-71C79D913C24}" type="datetimeFigureOut">
              <a:rPr lang="es-ES" smtClean="0"/>
              <a:t>28/10/2013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3EA-76E9-4AD7-9B94-EF2749558E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703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339C-DF83-46B5-B250-71C79D913C24}" type="datetimeFigureOut">
              <a:rPr lang="es-ES" smtClean="0"/>
              <a:t>28/10/2013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3EA-76E9-4AD7-9B94-EF2749558E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014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339C-DF83-46B5-B250-71C79D913C24}" type="datetimeFigureOut">
              <a:rPr lang="es-ES" smtClean="0"/>
              <a:t>28/10/2013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3EA-76E9-4AD7-9B94-EF2749558E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39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339C-DF83-46B5-B250-71C79D913C24}" type="datetimeFigureOut">
              <a:rPr lang="es-ES" smtClean="0"/>
              <a:t>28/10/2013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3EA-76E9-4AD7-9B94-EF2749558E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126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339C-DF83-46B5-B250-71C79D913C24}" type="datetimeFigureOut">
              <a:rPr lang="es-ES" smtClean="0"/>
              <a:t>28/10/2013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3EA-76E9-4AD7-9B94-EF2749558E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342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339C-DF83-46B5-B250-71C79D913C24}" type="datetimeFigureOut">
              <a:rPr lang="es-ES" smtClean="0"/>
              <a:t>28/10/2013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3EA-76E9-4AD7-9B94-EF2749558E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081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339C-DF83-46B5-B250-71C79D913C24}" type="datetimeFigureOut">
              <a:rPr lang="es-ES" smtClean="0"/>
              <a:t>28/10/2013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3EA-76E9-4AD7-9B94-EF2749558E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97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339C-DF83-46B5-B250-71C79D913C24}" type="datetimeFigureOut">
              <a:rPr lang="es-ES" smtClean="0"/>
              <a:t>28/10/2013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3EA-76E9-4AD7-9B94-EF2749558E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661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8339C-DF83-46B5-B250-71C79D913C24}" type="datetimeFigureOut">
              <a:rPr lang="es-ES" smtClean="0"/>
              <a:t>28/10/2013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863EA-76E9-4AD7-9B94-EF2749558E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751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k7.picdn.net/shutterstock/videos/48037/preview/stock-footage--d-render-dna-in-motion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7" r="31202"/>
          <a:stretch/>
        </p:blipFill>
        <p:spPr bwMode="auto">
          <a:xfrm rot="16200000">
            <a:off x="1634524" y="-834323"/>
            <a:ext cx="957732" cy="386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-36512" y="88667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G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83568" y="91629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E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475656" y="91629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N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123728" y="88667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E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843808" y="91629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U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3563888" y="91629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R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995936" y="91629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A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pic>
        <p:nvPicPr>
          <p:cNvPr id="13" name="Picture 2" descr="http://ak7.picdn.net/shutterstock/videos/48037/preview/stock-footage--d-render-dna-in-mo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227" r="31202"/>
          <a:stretch/>
        </p:blipFill>
        <p:spPr bwMode="auto">
          <a:xfrm rot="16200000">
            <a:off x="1634524" y="533829"/>
            <a:ext cx="957732" cy="386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13 CuadroTexto"/>
          <p:cNvSpPr txBox="1"/>
          <p:nvPr/>
        </p:nvSpPr>
        <p:spPr>
          <a:xfrm>
            <a:off x="-36512" y="2254831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G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83568" y="228444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E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475656" y="228444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N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2123728" y="2254831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E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2843808" y="228444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U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563888" y="228444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R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995936" y="228444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A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pic>
        <p:nvPicPr>
          <p:cNvPr id="21" name="Picture 2" descr="http://ak7.picdn.net/shutterstock/videos/48037/preview/stock-footage--d-render-dna-in-motio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227" r="31202"/>
          <a:stretch/>
        </p:blipFill>
        <p:spPr bwMode="auto">
          <a:xfrm rot="16200000">
            <a:off x="1634524" y="1973989"/>
            <a:ext cx="957732" cy="386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21 CuadroTexto"/>
          <p:cNvSpPr txBox="1"/>
          <p:nvPr/>
        </p:nvSpPr>
        <p:spPr>
          <a:xfrm>
            <a:off x="-36512" y="3694991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G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83568" y="372460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E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1475656" y="372460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N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2123728" y="3694991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E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2843808" y="372460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U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563888" y="372460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R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3995936" y="372460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A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pic>
        <p:nvPicPr>
          <p:cNvPr id="29" name="Picture 2" descr="http://ak7.picdn.net/shutterstock/videos/48037/preview/stock-footage--d-render-dna-in-motion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 gridSiz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227" r="31202"/>
          <a:stretch/>
        </p:blipFill>
        <p:spPr bwMode="auto">
          <a:xfrm rot="16200000">
            <a:off x="1634524" y="3392520"/>
            <a:ext cx="957732" cy="386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29 CuadroTexto"/>
          <p:cNvSpPr txBox="1"/>
          <p:nvPr/>
        </p:nvSpPr>
        <p:spPr>
          <a:xfrm>
            <a:off x="-36512" y="5113522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G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683568" y="514313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E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1475656" y="514313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N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2195736" y="5127575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E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2843808" y="514313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U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3563888" y="514313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R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3995936" y="514313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A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pic>
        <p:nvPicPr>
          <p:cNvPr id="37" name="Picture 2" descr="http://ak7.picdn.net/shutterstock/videos/48037/preview/stock-footage--d-render-dna-in-motion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7" r="31202"/>
          <a:stretch/>
        </p:blipFill>
        <p:spPr bwMode="auto">
          <a:xfrm rot="16200000">
            <a:off x="6387052" y="-834323"/>
            <a:ext cx="957732" cy="386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37 CuadroTexto"/>
          <p:cNvSpPr txBox="1"/>
          <p:nvPr/>
        </p:nvSpPr>
        <p:spPr>
          <a:xfrm>
            <a:off x="4716016" y="88667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G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5436096" y="91629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E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6228184" y="91629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N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6876256" y="88667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E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7596336" y="91629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U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8316416" y="91629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R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748464" y="91629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A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pic>
        <p:nvPicPr>
          <p:cNvPr id="45" name="Picture 2" descr="http://ak7.picdn.net/shutterstock/videos/48037/preview/stock-footage--d-render-dna-in-motion.jpg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227" r="31202"/>
          <a:stretch/>
        </p:blipFill>
        <p:spPr bwMode="auto">
          <a:xfrm rot="16200000">
            <a:off x="6387052" y="533829"/>
            <a:ext cx="957732" cy="386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45 CuadroTexto"/>
          <p:cNvSpPr txBox="1"/>
          <p:nvPr/>
        </p:nvSpPr>
        <p:spPr>
          <a:xfrm>
            <a:off x="4716016" y="2254831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Eras Bold ITC" panose="020B0907030504020204" pitchFamily="34" charset="0"/>
              </a:rPr>
              <a:t>G</a:t>
            </a:r>
            <a:endParaRPr lang="es-ES" sz="2400" dirty="0">
              <a:solidFill>
                <a:srgbClr val="FF0000"/>
              </a:solidFill>
              <a:latin typeface="Eras Bold ITC" panose="020B0907030504020204" pitchFamily="34" charset="0"/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5436096" y="228444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Eras Bold ITC" panose="020B0907030504020204" pitchFamily="34" charset="0"/>
              </a:rPr>
              <a:t>E</a:t>
            </a:r>
            <a:endParaRPr lang="es-ES" sz="2400" dirty="0">
              <a:solidFill>
                <a:srgbClr val="FF0000"/>
              </a:solidFill>
              <a:latin typeface="Eras Bold ITC" panose="020B0907030504020204" pitchFamily="34" charset="0"/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6228184" y="228444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Eras Bold ITC" panose="020B0907030504020204" pitchFamily="34" charset="0"/>
              </a:rPr>
              <a:t>N</a:t>
            </a:r>
            <a:endParaRPr lang="es-ES" sz="2400" dirty="0">
              <a:solidFill>
                <a:srgbClr val="FF0000"/>
              </a:solidFill>
              <a:latin typeface="Eras Bold ITC" panose="020B0907030504020204" pitchFamily="34" charset="0"/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6876256" y="2254831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Eras Bold ITC" panose="020B0907030504020204" pitchFamily="34" charset="0"/>
              </a:rPr>
              <a:t>E</a:t>
            </a:r>
            <a:endParaRPr lang="es-ES" sz="2400" dirty="0">
              <a:solidFill>
                <a:srgbClr val="FF0000"/>
              </a:solidFill>
              <a:latin typeface="Eras Bold ITC" panose="020B0907030504020204" pitchFamily="34" charset="0"/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7596336" y="228444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Eras Bold ITC" panose="020B0907030504020204" pitchFamily="34" charset="0"/>
              </a:rPr>
              <a:t>U</a:t>
            </a:r>
            <a:endParaRPr lang="es-ES" sz="2400" dirty="0">
              <a:solidFill>
                <a:srgbClr val="FF0000"/>
              </a:solidFill>
              <a:latin typeface="Eras Bold ITC" panose="020B0907030504020204" pitchFamily="34" charset="0"/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316416" y="228444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latin typeface="Eras Bold ITC" panose="020B0907030504020204" pitchFamily="34" charset="0"/>
              </a:rPr>
              <a:t>R</a:t>
            </a:r>
            <a:endParaRPr lang="es-ES" sz="2400" dirty="0">
              <a:solidFill>
                <a:srgbClr val="FF0000"/>
              </a:solidFill>
              <a:latin typeface="Eras Bold ITC" panose="020B0907030504020204" pitchFamily="34" charset="0"/>
            </a:endParaRPr>
          </a:p>
        </p:txBody>
      </p:sp>
      <p:sp>
        <p:nvSpPr>
          <p:cNvPr id="52" name="51 CuadroTexto"/>
          <p:cNvSpPr txBox="1"/>
          <p:nvPr/>
        </p:nvSpPr>
        <p:spPr>
          <a:xfrm>
            <a:off x="8748464" y="228444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latin typeface="Eras Bold ITC" panose="020B0907030504020204" pitchFamily="34" charset="0"/>
              </a:rPr>
              <a:t>A</a:t>
            </a:r>
            <a:endParaRPr lang="es-ES" sz="2400" dirty="0">
              <a:solidFill>
                <a:srgbClr val="FF0000"/>
              </a:solidFill>
              <a:latin typeface="Eras Bold ITC" panose="020B0907030504020204" pitchFamily="34" charset="0"/>
            </a:endParaRPr>
          </a:p>
        </p:txBody>
      </p:sp>
      <p:pic>
        <p:nvPicPr>
          <p:cNvPr id="53" name="Picture 2" descr="http://ak7.picdn.net/shutterstock/videos/48037/preview/stock-footage--d-render-dna-in-motion.jpg"/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227" r="31202"/>
          <a:stretch/>
        </p:blipFill>
        <p:spPr bwMode="auto">
          <a:xfrm rot="16200000">
            <a:off x="6387052" y="1973989"/>
            <a:ext cx="957732" cy="386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53 CuadroTexto"/>
          <p:cNvSpPr txBox="1"/>
          <p:nvPr/>
        </p:nvSpPr>
        <p:spPr>
          <a:xfrm>
            <a:off x="4716016" y="3694991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G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55" name="54 CuadroTexto"/>
          <p:cNvSpPr txBox="1"/>
          <p:nvPr/>
        </p:nvSpPr>
        <p:spPr>
          <a:xfrm>
            <a:off x="5436096" y="372460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E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6228184" y="372460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N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57" name="56 CuadroTexto"/>
          <p:cNvSpPr txBox="1"/>
          <p:nvPr/>
        </p:nvSpPr>
        <p:spPr>
          <a:xfrm>
            <a:off x="6876256" y="3694991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E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58" name="57 CuadroTexto"/>
          <p:cNvSpPr txBox="1"/>
          <p:nvPr/>
        </p:nvSpPr>
        <p:spPr>
          <a:xfrm>
            <a:off x="7596336" y="372460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U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8316416" y="372460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R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8748464" y="372460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A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pic>
        <p:nvPicPr>
          <p:cNvPr id="61" name="Picture 2" descr="http://ak7.picdn.net/shutterstock/videos/48037/preview/stock-footage--d-render-dna-in-motion.jpg"/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227" r="31202"/>
          <a:stretch/>
        </p:blipFill>
        <p:spPr bwMode="auto">
          <a:xfrm rot="16200000">
            <a:off x="6387052" y="3392520"/>
            <a:ext cx="957732" cy="386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61 CuadroTexto"/>
          <p:cNvSpPr txBox="1"/>
          <p:nvPr/>
        </p:nvSpPr>
        <p:spPr>
          <a:xfrm>
            <a:off x="4716016" y="5113522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C00000"/>
                </a:solidFill>
                <a:latin typeface="Eras Bold ITC" panose="020B0907030504020204" pitchFamily="34" charset="0"/>
              </a:rPr>
              <a:t>G</a:t>
            </a:r>
            <a:endParaRPr lang="es-ES" sz="2400" dirty="0">
              <a:solidFill>
                <a:srgbClr val="C00000"/>
              </a:solidFill>
              <a:latin typeface="Eras Bold ITC" panose="020B0907030504020204" pitchFamily="34" charset="0"/>
            </a:endParaRPr>
          </a:p>
        </p:txBody>
      </p:sp>
      <p:sp>
        <p:nvSpPr>
          <p:cNvPr id="63" name="62 CuadroTexto"/>
          <p:cNvSpPr txBox="1"/>
          <p:nvPr/>
        </p:nvSpPr>
        <p:spPr>
          <a:xfrm>
            <a:off x="5436096" y="514313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C00000"/>
                </a:solidFill>
                <a:latin typeface="Eras Bold ITC" panose="020B0907030504020204" pitchFamily="34" charset="0"/>
              </a:rPr>
              <a:t>E</a:t>
            </a:r>
            <a:endParaRPr lang="es-ES" sz="2400" dirty="0">
              <a:solidFill>
                <a:srgbClr val="C00000"/>
              </a:solidFill>
              <a:latin typeface="Eras Bold ITC" panose="020B0907030504020204" pitchFamily="34" charset="0"/>
            </a:endParaRPr>
          </a:p>
        </p:txBody>
      </p:sp>
      <p:sp>
        <p:nvSpPr>
          <p:cNvPr id="64" name="63 CuadroTexto"/>
          <p:cNvSpPr txBox="1"/>
          <p:nvPr/>
        </p:nvSpPr>
        <p:spPr>
          <a:xfrm>
            <a:off x="6228184" y="514313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C00000"/>
                </a:solidFill>
                <a:latin typeface="Eras Bold ITC" panose="020B0907030504020204" pitchFamily="34" charset="0"/>
              </a:rPr>
              <a:t>N</a:t>
            </a:r>
            <a:endParaRPr lang="es-ES" sz="2400" dirty="0">
              <a:solidFill>
                <a:srgbClr val="C00000"/>
              </a:solidFill>
              <a:latin typeface="Eras Bold ITC" panose="020B0907030504020204" pitchFamily="34" charset="0"/>
            </a:endParaRPr>
          </a:p>
        </p:txBody>
      </p:sp>
      <p:sp>
        <p:nvSpPr>
          <p:cNvPr id="65" name="64 CuadroTexto"/>
          <p:cNvSpPr txBox="1"/>
          <p:nvPr/>
        </p:nvSpPr>
        <p:spPr>
          <a:xfrm>
            <a:off x="6948264" y="5127575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C00000"/>
                </a:solidFill>
                <a:latin typeface="Eras Bold ITC" panose="020B0907030504020204" pitchFamily="34" charset="0"/>
              </a:rPr>
              <a:t>E</a:t>
            </a:r>
            <a:endParaRPr lang="es-ES" sz="2400" dirty="0">
              <a:solidFill>
                <a:srgbClr val="C00000"/>
              </a:solidFill>
              <a:latin typeface="Eras Bold ITC" panose="020B0907030504020204" pitchFamily="34" charset="0"/>
            </a:endParaRPr>
          </a:p>
        </p:txBody>
      </p:sp>
      <p:sp>
        <p:nvSpPr>
          <p:cNvPr id="66" name="65 CuadroTexto"/>
          <p:cNvSpPr txBox="1"/>
          <p:nvPr/>
        </p:nvSpPr>
        <p:spPr>
          <a:xfrm>
            <a:off x="7596336" y="514313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C00000"/>
                </a:solidFill>
                <a:latin typeface="Eras Bold ITC" panose="020B0907030504020204" pitchFamily="34" charset="0"/>
              </a:rPr>
              <a:t>U</a:t>
            </a:r>
            <a:endParaRPr lang="es-ES" sz="2400" dirty="0">
              <a:solidFill>
                <a:srgbClr val="C00000"/>
              </a:solidFill>
              <a:latin typeface="Eras Bold ITC" panose="020B0907030504020204" pitchFamily="34" charset="0"/>
            </a:endParaRPr>
          </a:p>
        </p:txBody>
      </p:sp>
      <p:sp>
        <p:nvSpPr>
          <p:cNvPr id="67" name="66 CuadroTexto"/>
          <p:cNvSpPr txBox="1"/>
          <p:nvPr/>
        </p:nvSpPr>
        <p:spPr>
          <a:xfrm>
            <a:off x="8316416" y="514313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C00000"/>
                </a:solidFill>
                <a:latin typeface="Eras Bold ITC" panose="020B0907030504020204" pitchFamily="34" charset="0"/>
              </a:rPr>
              <a:t>R</a:t>
            </a:r>
            <a:endParaRPr lang="es-ES" sz="2400" dirty="0">
              <a:solidFill>
                <a:srgbClr val="C00000"/>
              </a:solidFill>
              <a:latin typeface="Eras Bold ITC" panose="020B0907030504020204" pitchFamily="34" charset="0"/>
            </a:endParaRPr>
          </a:p>
        </p:txBody>
      </p:sp>
      <p:sp>
        <p:nvSpPr>
          <p:cNvPr id="68" name="67 CuadroTexto"/>
          <p:cNvSpPr txBox="1"/>
          <p:nvPr/>
        </p:nvSpPr>
        <p:spPr>
          <a:xfrm>
            <a:off x="8748464" y="514313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C00000"/>
                </a:solidFill>
                <a:latin typeface="Eras Bold ITC" panose="020B0907030504020204" pitchFamily="34" charset="0"/>
              </a:rPr>
              <a:t>A</a:t>
            </a:r>
            <a:endParaRPr lang="es-ES" sz="2400" dirty="0">
              <a:solidFill>
                <a:srgbClr val="C00000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26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56</Words>
  <Application>Microsoft Office PowerPoint</Application>
  <PresentationFormat>Presentación en pantalla (4:3)</PresentationFormat>
  <Paragraphs>56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M. Mora García</dc:creator>
  <cp:lastModifiedBy>Antonio M. Mora García</cp:lastModifiedBy>
  <cp:revision>3</cp:revision>
  <dcterms:created xsi:type="dcterms:W3CDTF">2013-10-28T00:36:21Z</dcterms:created>
  <dcterms:modified xsi:type="dcterms:W3CDTF">2013-10-28T00:59:55Z</dcterms:modified>
</cp:coreProperties>
</file>