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76" r:id="rId2"/>
    <p:sldId id="286" r:id="rId3"/>
    <p:sldId id="257" r:id="rId4"/>
    <p:sldId id="269" r:id="rId5"/>
    <p:sldId id="293" r:id="rId6"/>
    <p:sldId id="270" r:id="rId7"/>
    <p:sldId id="287" r:id="rId8"/>
    <p:sldId id="271" r:id="rId9"/>
    <p:sldId id="288" r:id="rId10"/>
    <p:sldId id="289" r:id="rId11"/>
    <p:sldId id="272" r:id="rId12"/>
    <p:sldId id="273" r:id="rId13"/>
    <p:sldId id="290" r:id="rId14"/>
    <p:sldId id="291" r:id="rId15"/>
    <p:sldId id="274" r:id="rId16"/>
    <p:sldId id="26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B9CA"/>
    <a:srgbClr val="1B4569"/>
    <a:srgbClr val="F2F2F2"/>
    <a:srgbClr val="8E8E8E"/>
    <a:srgbClr val="C0C2CC"/>
    <a:srgbClr val="595959"/>
    <a:srgbClr val="BFBFBF"/>
    <a:srgbClr val="2B3036"/>
    <a:srgbClr val="CF503C"/>
    <a:srgbClr val="D94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-78" y="-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2016/9/23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530" y="1143000"/>
            <a:ext cx="54869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904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221" y="1122363"/>
            <a:ext cx="914532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221" y="3602038"/>
            <a:ext cx="914532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321" y="365125"/>
            <a:ext cx="10517123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2016/9/23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971" y="1709738"/>
            <a:ext cx="1051712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971" y="4589463"/>
            <a:ext cx="1051712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321" y="1825625"/>
            <a:ext cx="5182351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094" y="1825625"/>
            <a:ext cx="5182351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0" y="365125"/>
            <a:ext cx="10517123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946" y="1778438"/>
            <a:ext cx="4874280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946" y="2665379"/>
            <a:ext cx="4874280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7844" y="1778438"/>
            <a:ext cx="4898285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7844" y="2665379"/>
            <a:ext cx="489828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2016/9/23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2016/9/23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2016/9/23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0" y="457200"/>
            <a:ext cx="41659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939" y="457201"/>
            <a:ext cx="6173094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910" y="2057400"/>
            <a:ext cx="4165952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6164" y="365125"/>
            <a:ext cx="2629281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321" y="365125"/>
            <a:ext cx="773542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321" y="365125"/>
            <a:ext cx="105171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321" y="1825625"/>
            <a:ext cx="105171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321" y="6356350"/>
            <a:ext cx="27435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2016/9/23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185" y="6356350"/>
            <a:ext cx="41153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1847" y="6356350"/>
            <a:ext cx="27435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PPT八月背景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" y="1905"/>
            <a:ext cx="12188190" cy="6853555"/>
          </a:xfrm>
          <a:prstGeom prst="rect">
            <a:avLst/>
          </a:prstGeom>
        </p:spPr>
      </p:pic>
      <p:pic>
        <p:nvPicPr>
          <p:cNvPr id="8" name="图片 7" descr="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758" y="424815"/>
            <a:ext cx="1392555" cy="4857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45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35503" y="167005"/>
            <a:ext cx="11893550" cy="655193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217158" y="2922905"/>
            <a:ext cx="920750" cy="548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800">
                <a:solidFill>
                  <a:srgbClr val="1B4569"/>
                </a:solidFill>
                <a:latin typeface="微软雅黑" panose="020B0503020204020204" charset="-122"/>
                <a:ea typeface="微软雅黑" panose="020B0503020204020204" charset="-122"/>
              </a:rPr>
              <a:t>生活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755763" y="2769870"/>
            <a:ext cx="4240530" cy="94141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spc="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工作环境更好了</a:t>
            </a:r>
            <a:endParaRPr lang="en-US" altLang="zh-CN" sz="1600" spc="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spc="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有</a:t>
            </a:r>
            <a:r>
              <a:rPr lang="zh-CN" altLang="en-US" sz="1600" spc="5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吃、有喝、有激情</a:t>
            </a:r>
            <a:endParaRPr lang="zh-CN" altLang="en-US" sz="1600" spc="5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 rot="5400000">
            <a:off x="475863" y="343535"/>
            <a:ext cx="607060" cy="1315720"/>
          </a:xfrm>
          <a:prstGeom prst="rect">
            <a:avLst/>
          </a:prstGeom>
          <a:solidFill>
            <a:srgbClr val="1B4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 rot="5400000">
            <a:off x="11698853" y="763905"/>
            <a:ext cx="360680" cy="497840"/>
          </a:xfrm>
          <a:prstGeom prst="rect">
            <a:avLst/>
          </a:prstGeom>
          <a:solidFill>
            <a:srgbClr val="1B4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/>
        </p:nvSpPr>
        <p:spPr>
          <a:xfrm>
            <a:off x="11639163" y="909320"/>
            <a:ext cx="503555" cy="3721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15513" y="782955"/>
            <a:ext cx="1198245" cy="514985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提升篇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45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45028" y="176530"/>
            <a:ext cx="11893550" cy="655193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208268" y="2689860"/>
            <a:ext cx="6160770" cy="548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800" dirty="0">
                <a:solidFill>
                  <a:srgbClr val="1B4569"/>
                </a:solidFill>
                <a:latin typeface="微软雅黑" panose="020B0503020204020204" charset="-122"/>
                <a:ea typeface="微软雅黑" panose="020B0503020204020204" charset="-122"/>
              </a:rPr>
              <a:t>问：希望团队给予哪些更好的空间？  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962648" y="3639185"/>
            <a:ext cx="5071745" cy="13107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spc="5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希望团队能够定期进行互联网新成功案例分析。</a:t>
            </a:r>
            <a:endParaRPr lang="en-US" altLang="zh-CN" sz="1600" spc="50" dirty="0" smtClean="0">
              <a:solidFill>
                <a:schemeClr val="tx1">
                  <a:lumMod val="65000"/>
                  <a:lumOff val="3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spc="5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提供一些最新</a:t>
            </a:r>
            <a:r>
              <a:rPr lang="zh-CN" altLang="en-US" sz="1600" spc="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技术的纸质</a:t>
            </a:r>
            <a:r>
              <a:rPr lang="zh-CN" altLang="en-US" sz="1600" spc="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书籍或者电子</a:t>
            </a:r>
            <a:r>
              <a:rPr lang="zh-CN" altLang="en-US" sz="1600" spc="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文档</a:t>
            </a:r>
            <a:r>
              <a:rPr lang="zh-CN" altLang="en-US" sz="1600" spc="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资料，通过系统学习，</a:t>
            </a:r>
            <a:r>
              <a:rPr lang="zh-CN" altLang="en-US" sz="1600" spc="5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让我们能够在技术上有更大的提升。</a:t>
            </a:r>
            <a:endParaRPr lang="en-US" altLang="zh-CN" sz="1600" spc="50" dirty="0" smtClean="0">
              <a:solidFill>
                <a:schemeClr val="tx1">
                  <a:lumMod val="65000"/>
                  <a:lumOff val="3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 rot="5400000">
            <a:off x="475863" y="343535"/>
            <a:ext cx="607060" cy="1315720"/>
          </a:xfrm>
          <a:prstGeom prst="rect">
            <a:avLst/>
          </a:prstGeom>
          <a:solidFill>
            <a:srgbClr val="1B4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 rot="5400000">
            <a:off x="11698853" y="763905"/>
            <a:ext cx="360680" cy="497840"/>
          </a:xfrm>
          <a:prstGeom prst="rect">
            <a:avLst/>
          </a:prstGeom>
          <a:solidFill>
            <a:srgbClr val="1B4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/>
        </p:nvSpPr>
        <p:spPr>
          <a:xfrm>
            <a:off x="11639163" y="909320"/>
            <a:ext cx="503555" cy="3721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</a:p>
        </p:txBody>
      </p:sp>
      <p:sp>
        <p:nvSpPr>
          <p:cNvPr id="7" name="标题 6"/>
          <p:cNvSpPr>
            <a:spLocks noGrp="1"/>
          </p:cNvSpPr>
          <p:nvPr/>
        </p:nvSpPr>
        <p:spPr>
          <a:xfrm>
            <a:off x="215513" y="782955"/>
            <a:ext cx="1198245" cy="51498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提升篇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277483" y="3621405"/>
            <a:ext cx="68199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spc="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答：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45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64713" y="156845"/>
            <a:ext cx="11893550" cy="655193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04303" y="2197100"/>
            <a:ext cx="3743325" cy="548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我们团队那些事 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...</a:t>
            </a:r>
          </a:p>
        </p:txBody>
      </p:sp>
      <p:sp>
        <p:nvSpPr>
          <p:cNvPr id="19" name="团队"/>
          <p:cNvSpPr/>
          <p:nvPr/>
        </p:nvSpPr>
        <p:spPr bwMode="auto">
          <a:xfrm>
            <a:off x="3916928" y="3529330"/>
            <a:ext cx="3990340" cy="2291080"/>
          </a:xfrm>
          <a:custGeom>
            <a:avLst/>
            <a:gdLst>
              <a:gd name="T0" fmla="*/ 272339 w 2209800"/>
              <a:gd name="T1" fmla="*/ 673180 h 1266826"/>
              <a:gd name="T2" fmla="*/ 218692 w 2209800"/>
              <a:gd name="T3" fmla="*/ 687136 h 1266826"/>
              <a:gd name="T4" fmla="*/ 1679466 w 2209800"/>
              <a:gd name="T5" fmla="*/ 656818 h 1266826"/>
              <a:gd name="T6" fmla="*/ 1643337 w 2209800"/>
              <a:gd name="T7" fmla="*/ 677888 h 1266826"/>
              <a:gd name="T8" fmla="*/ 337669 w 2209800"/>
              <a:gd name="T9" fmla="*/ 604952 h 1266826"/>
              <a:gd name="T10" fmla="*/ 413803 w 2209800"/>
              <a:gd name="T11" fmla="*/ 637231 h 1266826"/>
              <a:gd name="T12" fmla="*/ 476516 w 2209800"/>
              <a:gd name="T13" fmla="*/ 783036 h 1266826"/>
              <a:gd name="T14" fmla="*/ 1096 w 2209800"/>
              <a:gd name="T15" fmla="*/ 806835 h 1266826"/>
              <a:gd name="T16" fmla="*/ 46556 w 2209800"/>
              <a:gd name="T17" fmla="*/ 646532 h 1266826"/>
              <a:gd name="T18" fmla="*/ 131727 w 2209800"/>
              <a:gd name="T19" fmla="*/ 620544 h 1266826"/>
              <a:gd name="T20" fmla="*/ 240997 w 2209800"/>
              <a:gd name="T21" fmla="*/ 741730 h 1266826"/>
              <a:gd name="T22" fmla="*/ 280159 w 2209800"/>
              <a:gd name="T23" fmla="*/ 758963 h 1266826"/>
              <a:gd name="T24" fmla="*/ 288922 w 2209800"/>
              <a:gd name="T25" fmla="*/ 644070 h 1266826"/>
              <a:gd name="T26" fmla="*/ 1567057 w 2209800"/>
              <a:gd name="T27" fmla="*/ 595372 h 1266826"/>
              <a:gd name="T28" fmla="*/ 1617173 w 2209800"/>
              <a:gd name="T29" fmla="*/ 639385 h 1266826"/>
              <a:gd name="T30" fmla="*/ 1626484 w 2209800"/>
              <a:gd name="T31" fmla="*/ 752015 h 1266826"/>
              <a:gd name="T32" fmla="*/ 1670576 w 2209800"/>
              <a:gd name="T33" fmla="*/ 720304 h 1266826"/>
              <a:gd name="T34" fmla="*/ 1782859 w 2209800"/>
              <a:gd name="T35" fmla="*/ 607400 h 1266826"/>
              <a:gd name="T36" fmla="*/ 1862552 w 2209800"/>
              <a:gd name="T37" fmla="*/ 642392 h 1266826"/>
              <a:gd name="T38" fmla="*/ 1904453 w 2209800"/>
              <a:gd name="T39" fmla="*/ 815985 h 1266826"/>
              <a:gd name="T40" fmla="*/ 1432591 w 2209800"/>
              <a:gd name="T41" fmla="*/ 758030 h 1266826"/>
              <a:gd name="T42" fmla="*/ 1495032 w 2209800"/>
              <a:gd name="T43" fmla="*/ 624076 h 1266826"/>
              <a:gd name="T44" fmla="*/ 827855 w 2209800"/>
              <a:gd name="T45" fmla="*/ 471403 h 1266826"/>
              <a:gd name="T46" fmla="*/ 922913 w 2209800"/>
              <a:gd name="T47" fmla="*/ 572854 h 1266826"/>
              <a:gd name="T48" fmla="*/ 918256 w 2209800"/>
              <a:gd name="T49" fmla="*/ 511161 h 1266826"/>
              <a:gd name="T50" fmla="*/ 954416 w 2209800"/>
              <a:gd name="T51" fmla="*/ 485113 h 1266826"/>
              <a:gd name="T52" fmla="*/ 1004000 w 2209800"/>
              <a:gd name="T53" fmla="*/ 508420 h 1266826"/>
              <a:gd name="T54" fmla="*/ 995508 w 2209800"/>
              <a:gd name="T55" fmla="*/ 564629 h 1266826"/>
              <a:gd name="T56" fmla="*/ 1080978 w 2209800"/>
              <a:gd name="T57" fmla="*/ 496903 h 1266826"/>
              <a:gd name="T58" fmla="*/ 1229179 w 2209800"/>
              <a:gd name="T59" fmla="*/ 514177 h 1266826"/>
              <a:gd name="T60" fmla="*/ 643492 w 2209800"/>
              <a:gd name="T61" fmla="*/ 551468 h 1266826"/>
              <a:gd name="T62" fmla="*/ 769505 w 2209800"/>
              <a:gd name="T63" fmla="*/ 466468 h 1266826"/>
              <a:gd name="T64" fmla="*/ 276991 w 2209800"/>
              <a:gd name="T65" fmla="*/ 278718 h 1266826"/>
              <a:gd name="T66" fmla="*/ 331459 w 2209800"/>
              <a:gd name="T67" fmla="*/ 377860 h 1266826"/>
              <a:gd name="T68" fmla="*/ 319416 w 2209800"/>
              <a:gd name="T69" fmla="*/ 526435 h 1266826"/>
              <a:gd name="T70" fmla="*/ 249895 w 2209800"/>
              <a:gd name="T71" fmla="*/ 592347 h 1266826"/>
              <a:gd name="T72" fmla="*/ 180372 w 2209800"/>
              <a:gd name="T73" fmla="*/ 582735 h 1266826"/>
              <a:gd name="T74" fmla="*/ 102092 w 2209800"/>
              <a:gd name="T75" fmla="*/ 477277 h 1266826"/>
              <a:gd name="T76" fmla="*/ 92239 w 2209800"/>
              <a:gd name="T77" fmla="*/ 408618 h 1266826"/>
              <a:gd name="T78" fmla="*/ 125358 w 2209800"/>
              <a:gd name="T79" fmla="*/ 306181 h 1266826"/>
              <a:gd name="T80" fmla="*/ 210480 w 2209800"/>
              <a:gd name="T81" fmla="*/ 261966 h 1266826"/>
              <a:gd name="T82" fmla="*/ 1756378 w 2209800"/>
              <a:gd name="T83" fmla="*/ 275083 h 1266826"/>
              <a:gd name="T84" fmla="*/ 1809750 w 2209800"/>
              <a:gd name="T85" fmla="*/ 366710 h 1266826"/>
              <a:gd name="T86" fmla="*/ 1813856 w 2209800"/>
              <a:gd name="T87" fmla="*/ 440557 h 1266826"/>
              <a:gd name="T88" fmla="*/ 1755556 w 2209800"/>
              <a:gd name="T89" fmla="*/ 543397 h 1266826"/>
              <a:gd name="T90" fmla="*/ 1678097 w 2209800"/>
              <a:gd name="T91" fmla="*/ 585791 h 1266826"/>
              <a:gd name="T92" fmla="*/ 1604197 w 2209800"/>
              <a:gd name="T93" fmla="*/ 545311 h 1266826"/>
              <a:gd name="T94" fmla="*/ 1568341 w 2209800"/>
              <a:gd name="T95" fmla="*/ 416215 h 1266826"/>
              <a:gd name="T96" fmla="*/ 1605565 w 2209800"/>
              <a:gd name="T97" fmla="*/ 290400 h 1266826"/>
              <a:gd name="T98" fmla="*/ 962770 w 2209800"/>
              <a:gd name="T99" fmla="*/ 273 h 1266826"/>
              <a:gd name="T100" fmla="*/ 1074804 w 2209800"/>
              <a:gd name="T101" fmla="*/ 54473 h 1266826"/>
              <a:gd name="T102" fmla="*/ 1121371 w 2209800"/>
              <a:gd name="T103" fmla="*/ 199278 h 1266826"/>
              <a:gd name="T104" fmla="*/ 1120549 w 2209800"/>
              <a:gd name="T105" fmla="*/ 275377 h 1266826"/>
              <a:gd name="T106" fmla="*/ 1062752 w 2209800"/>
              <a:gd name="T107" fmla="*/ 379670 h 1266826"/>
              <a:gd name="T108" fmla="*/ 982492 w 2209800"/>
              <a:gd name="T109" fmla="*/ 450566 h 1266826"/>
              <a:gd name="T110" fmla="*/ 895659 w 2209800"/>
              <a:gd name="T111" fmla="*/ 432500 h 1266826"/>
              <a:gd name="T112" fmla="*/ 807730 w 2209800"/>
              <a:gd name="T113" fmla="*/ 297823 h 1266826"/>
              <a:gd name="T114" fmla="*/ 782255 w 2209800"/>
              <a:gd name="T115" fmla="*/ 209954 h 1266826"/>
              <a:gd name="T116" fmla="*/ 806909 w 2209800"/>
              <a:gd name="T117" fmla="*/ 99365 h 1266826"/>
              <a:gd name="T118" fmla="*/ 901959 w 2209800"/>
              <a:gd name="T119" fmla="*/ 9307 h 126682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2209800" h="1266826">
                <a:moveTo>
                  <a:pt x="712968" y="1049338"/>
                </a:moveTo>
                <a:lnTo>
                  <a:pt x="1110615" y="1049338"/>
                </a:lnTo>
                <a:lnTo>
                  <a:pt x="1508580" y="1049338"/>
                </a:lnTo>
                <a:lnTo>
                  <a:pt x="1811338" y="1266826"/>
                </a:lnTo>
                <a:lnTo>
                  <a:pt x="1110615" y="1266826"/>
                </a:lnTo>
                <a:lnTo>
                  <a:pt x="409575" y="1266826"/>
                </a:lnTo>
                <a:lnTo>
                  <a:pt x="712968" y="1049338"/>
                </a:lnTo>
                <a:close/>
                <a:moveTo>
                  <a:pt x="296863" y="760413"/>
                </a:moveTo>
                <a:lnTo>
                  <a:pt x="300673" y="761061"/>
                </a:lnTo>
                <a:lnTo>
                  <a:pt x="303848" y="762356"/>
                </a:lnTo>
                <a:lnTo>
                  <a:pt x="307341" y="763975"/>
                </a:lnTo>
                <a:lnTo>
                  <a:pt x="310198" y="766565"/>
                </a:lnTo>
                <a:lnTo>
                  <a:pt x="312738" y="769479"/>
                </a:lnTo>
                <a:lnTo>
                  <a:pt x="314326" y="773364"/>
                </a:lnTo>
                <a:lnTo>
                  <a:pt x="315278" y="777249"/>
                </a:lnTo>
                <a:lnTo>
                  <a:pt x="315913" y="780811"/>
                </a:lnTo>
                <a:lnTo>
                  <a:pt x="315278" y="785020"/>
                </a:lnTo>
                <a:lnTo>
                  <a:pt x="314326" y="788581"/>
                </a:lnTo>
                <a:lnTo>
                  <a:pt x="312103" y="791819"/>
                </a:lnTo>
                <a:lnTo>
                  <a:pt x="309881" y="794409"/>
                </a:lnTo>
                <a:lnTo>
                  <a:pt x="306706" y="796999"/>
                </a:lnTo>
                <a:lnTo>
                  <a:pt x="303213" y="798618"/>
                </a:lnTo>
                <a:lnTo>
                  <a:pt x="290466" y="803851"/>
                </a:lnTo>
                <a:lnTo>
                  <a:pt x="278766" y="808655"/>
                </a:lnTo>
                <a:lnTo>
                  <a:pt x="274956" y="809302"/>
                </a:lnTo>
                <a:lnTo>
                  <a:pt x="270828" y="809626"/>
                </a:lnTo>
                <a:lnTo>
                  <a:pt x="267336" y="809302"/>
                </a:lnTo>
                <a:lnTo>
                  <a:pt x="263843" y="808007"/>
                </a:lnTo>
                <a:lnTo>
                  <a:pt x="260668" y="806065"/>
                </a:lnTo>
                <a:lnTo>
                  <a:pt x="257811" y="803798"/>
                </a:lnTo>
                <a:lnTo>
                  <a:pt x="255588" y="800561"/>
                </a:lnTo>
                <a:lnTo>
                  <a:pt x="253683" y="796999"/>
                </a:lnTo>
                <a:lnTo>
                  <a:pt x="252413" y="793438"/>
                </a:lnTo>
                <a:lnTo>
                  <a:pt x="252413" y="789229"/>
                </a:lnTo>
                <a:lnTo>
                  <a:pt x="252731" y="785667"/>
                </a:lnTo>
                <a:lnTo>
                  <a:pt x="254001" y="782106"/>
                </a:lnTo>
                <a:lnTo>
                  <a:pt x="255906" y="778868"/>
                </a:lnTo>
                <a:lnTo>
                  <a:pt x="258446" y="775954"/>
                </a:lnTo>
                <a:lnTo>
                  <a:pt x="260986" y="773688"/>
                </a:lnTo>
                <a:lnTo>
                  <a:pt x="264478" y="771745"/>
                </a:lnTo>
                <a:lnTo>
                  <a:pt x="289243" y="762032"/>
                </a:lnTo>
                <a:lnTo>
                  <a:pt x="293371" y="760737"/>
                </a:lnTo>
                <a:lnTo>
                  <a:pt x="296863" y="760413"/>
                </a:lnTo>
                <a:close/>
                <a:moveTo>
                  <a:pt x="1912938" y="749300"/>
                </a:moveTo>
                <a:lnTo>
                  <a:pt x="1916431" y="749613"/>
                </a:lnTo>
                <a:lnTo>
                  <a:pt x="1920241" y="750866"/>
                </a:lnTo>
                <a:lnTo>
                  <a:pt x="1944688" y="760266"/>
                </a:lnTo>
                <a:lnTo>
                  <a:pt x="1948181" y="761833"/>
                </a:lnTo>
                <a:lnTo>
                  <a:pt x="1951356" y="764026"/>
                </a:lnTo>
                <a:lnTo>
                  <a:pt x="1953896" y="766846"/>
                </a:lnTo>
                <a:lnTo>
                  <a:pt x="1955801" y="770293"/>
                </a:lnTo>
                <a:lnTo>
                  <a:pt x="1957071" y="773739"/>
                </a:lnTo>
                <a:lnTo>
                  <a:pt x="1957388" y="777186"/>
                </a:lnTo>
                <a:lnTo>
                  <a:pt x="1957071" y="781259"/>
                </a:lnTo>
                <a:lnTo>
                  <a:pt x="1956118" y="784706"/>
                </a:lnTo>
                <a:lnTo>
                  <a:pt x="1954213" y="788152"/>
                </a:lnTo>
                <a:lnTo>
                  <a:pt x="1951673" y="791285"/>
                </a:lnTo>
                <a:lnTo>
                  <a:pt x="1949133" y="793479"/>
                </a:lnTo>
                <a:lnTo>
                  <a:pt x="1945958" y="795672"/>
                </a:lnTo>
                <a:lnTo>
                  <a:pt x="1942466" y="796299"/>
                </a:lnTo>
                <a:lnTo>
                  <a:pt x="1938338" y="796925"/>
                </a:lnTo>
                <a:lnTo>
                  <a:pt x="1934846" y="796612"/>
                </a:lnTo>
                <a:lnTo>
                  <a:pt x="1931036" y="795672"/>
                </a:lnTo>
                <a:lnTo>
                  <a:pt x="1906271" y="786272"/>
                </a:lnTo>
                <a:lnTo>
                  <a:pt x="1902778" y="784706"/>
                </a:lnTo>
                <a:lnTo>
                  <a:pt x="1899921" y="782199"/>
                </a:lnTo>
                <a:lnTo>
                  <a:pt x="1897381" y="779066"/>
                </a:lnTo>
                <a:lnTo>
                  <a:pt x="1895476" y="776246"/>
                </a:lnTo>
                <a:lnTo>
                  <a:pt x="1894523" y="772486"/>
                </a:lnTo>
                <a:lnTo>
                  <a:pt x="1893888" y="769040"/>
                </a:lnTo>
                <a:lnTo>
                  <a:pt x="1894523" y="765280"/>
                </a:lnTo>
                <a:lnTo>
                  <a:pt x="1895158" y="761206"/>
                </a:lnTo>
                <a:lnTo>
                  <a:pt x="1897063" y="758386"/>
                </a:lnTo>
                <a:lnTo>
                  <a:pt x="1899603" y="755253"/>
                </a:lnTo>
                <a:lnTo>
                  <a:pt x="1902143" y="752746"/>
                </a:lnTo>
                <a:lnTo>
                  <a:pt x="1905318" y="750866"/>
                </a:lnTo>
                <a:lnTo>
                  <a:pt x="1908811" y="749613"/>
                </a:lnTo>
                <a:lnTo>
                  <a:pt x="1912938" y="749300"/>
                </a:lnTo>
                <a:close/>
                <a:moveTo>
                  <a:pt x="386296" y="701675"/>
                </a:moveTo>
                <a:lnTo>
                  <a:pt x="391696" y="701675"/>
                </a:lnTo>
                <a:lnTo>
                  <a:pt x="397097" y="701675"/>
                </a:lnTo>
                <a:lnTo>
                  <a:pt x="403133" y="701992"/>
                </a:lnTo>
                <a:lnTo>
                  <a:pt x="408533" y="702944"/>
                </a:lnTo>
                <a:lnTo>
                  <a:pt x="413934" y="703896"/>
                </a:lnTo>
                <a:lnTo>
                  <a:pt x="419970" y="705165"/>
                </a:lnTo>
                <a:lnTo>
                  <a:pt x="425688" y="707069"/>
                </a:lnTo>
                <a:lnTo>
                  <a:pt x="431406" y="709290"/>
                </a:lnTo>
                <a:lnTo>
                  <a:pt x="437124" y="711511"/>
                </a:lnTo>
                <a:lnTo>
                  <a:pt x="443160" y="713732"/>
                </a:lnTo>
                <a:lnTo>
                  <a:pt x="448561" y="716587"/>
                </a:lnTo>
                <a:lnTo>
                  <a:pt x="454279" y="719760"/>
                </a:lnTo>
                <a:lnTo>
                  <a:pt x="459679" y="723251"/>
                </a:lnTo>
                <a:lnTo>
                  <a:pt x="465080" y="726741"/>
                </a:lnTo>
                <a:lnTo>
                  <a:pt x="470163" y="730866"/>
                </a:lnTo>
                <a:lnTo>
                  <a:pt x="475563" y="734673"/>
                </a:lnTo>
                <a:lnTo>
                  <a:pt x="480011" y="739115"/>
                </a:lnTo>
                <a:lnTo>
                  <a:pt x="484776" y="743240"/>
                </a:lnTo>
                <a:lnTo>
                  <a:pt x="489223" y="747999"/>
                </a:lnTo>
                <a:lnTo>
                  <a:pt x="493671" y="752759"/>
                </a:lnTo>
                <a:lnTo>
                  <a:pt x="497483" y="757518"/>
                </a:lnTo>
                <a:lnTo>
                  <a:pt x="500978" y="762912"/>
                </a:lnTo>
                <a:lnTo>
                  <a:pt x="505107" y="768941"/>
                </a:lnTo>
                <a:lnTo>
                  <a:pt x="508602" y="775604"/>
                </a:lnTo>
                <a:lnTo>
                  <a:pt x="512096" y="782584"/>
                </a:lnTo>
                <a:lnTo>
                  <a:pt x="515591" y="790517"/>
                </a:lnTo>
                <a:lnTo>
                  <a:pt x="519085" y="798449"/>
                </a:lnTo>
                <a:lnTo>
                  <a:pt x="525439" y="815265"/>
                </a:lnTo>
                <a:lnTo>
                  <a:pt x="531792" y="833351"/>
                </a:lnTo>
                <a:lnTo>
                  <a:pt x="537510" y="852388"/>
                </a:lnTo>
                <a:lnTo>
                  <a:pt x="543229" y="871109"/>
                </a:lnTo>
                <a:lnTo>
                  <a:pt x="547994" y="890146"/>
                </a:lnTo>
                <a:lnTo>
                  <a:pt x="552759" y="908232"/>
                </a:lnTo>
                <a:lnTo>
                  <a:pt x="556571" y="925365"/>
                </a:lnTo>
                <a:lnTo>
                  <a:pt x="562925" y="954556"/>
                </a:lnTo>
                <a:lnTo>
                  <a:pt x="566737" y="974545"/>
                </a:lnTo>
                <a:lnTo>
                  <a:pt x="568325" y="982160"/>
                </a:lnTo>
                <a:lnTo>
                  <a:pt x="284004" y="1182688"/>
                </a:lnTo>
                <a:lnTo>
                  <a:pt x="6036" y="1182688"/>
                </a:lnTo>
                <a:lnTo>
                  <a:pt x="6036" y="1170314"/>
                </a:lnTo>
                <a:lnTo>
                  <a:pt x="5718" y="1156036"/>
                </a:lnTo>
                <a:lnTo>
                  <a:pt x="4130" y="1123355"/>
                </a:lnTo>
                <a:lnTo>
                  <a:pt x="2541" y="1085597"/>
                </a:lnTo>
                <a:lnTo>
                  <a:pt x="953" y="1044667"/>
                </a:lnTo>
                <a:lnTo>
                  <a:pt x="635" y="1023091"/>
                </a:lnTo>
                <a:lnTo>
                  <a:pt x="0" y="1001515"/>
                </a:lnTo>
                <a:lnTo>
                  <a:pt x="0" y="979305"/>
                </a:lnTo>
                <a:lnTo>
                  <a:pt x="635" y="957412"/>
                </a:lnTo>
                <a:lnTo>
                  <a:pt x="1271" y="935836"/>
                </a:lnTo>
                <a:lnTo>
                  <a:pt x="1906" y="913943"/>
                </a:lnTo>
                <a:lnTo>
                  <a:pt x="4130" y="893319"/>
                </a:lnTo>
                <a:lnTo>
                  <a:pt x="6036" y="872695"/>
                </a:lnTo>
                <a:lnTo>
                  <a:pt x="7942" y="859369"/>
                </a:lnTo>
                <a:lnTo>
                  <a:pt x="10483" y="846360"/>
                </a:lnTo>
                <a:lnTo>
                  <a:pt x="13025" y="834620"/>
                </a:lnTo>
                <a:lnTo>
                  <a:pt x="16201" y="823198"/>
                </a:lnTo>
                <a:lnTo>
                  <a:pt x="19696" y="812727"/>
                </a:lnTo>
                <a:lnTo>
                  <a:pt x="23190" y="802891"/>
                </a:lnTo>
                <a:lnTo>
                  <a:pt x="27320" y="793372"/>
                </a:lnTo>
                <a:lnTo>
                  <a:pt x="31132" y="784805"/>
                </a:lnTo>
                <a:lnTo>
                  <a:pt x="35580" y="776873"/>
                </a:lnTo>
                <a:lnTo>
                  <a:pt x="40345" y="769258"/>
                </a:lnTo>
                <a:lnTo>
                  <a:pt x="44475" y="762278"/>
                </a:lnTo>
                <a:lnTo>
                  <a:pt x="49240" y="755931"/>
                </a:lnTo>
                <a:lnTo>
                  <a:pt x="54005" y="749903"/>
                </a:lnTo>
                <a:lnTo>
                  <a:pt x="58770" y="744826"/>
                </a:lnTo>
                <a:lnTo>
                  <a:pt x="63535" y="739750"/>
                </a:lnTo>
                <a:lnTo>
                  <a:pt x="68301" y="735625"/>
                </a:lnTo>
                <a:lnTo>
                  <a:pt x="73066" y="731500"/>
                </a:lnTo>
                <a:lnTo>
                  <a:pt x="77831" y="728010"/>
                </a:lnTo>
                <a:lnTo>
                  <a:pt x="81961" y="724837"/>
                </a:lnTo>
                <a:lnTo>
                  <a:pt x="86726" y="721981"/>
                </a:lnTo>
                <a:lnTo>
                  <a:pt x="94668" y="717539"/>
                </a:lnTo>
                <a:lnTo>
                  <a:pt x="101657" y="713732"/>
                </a:lnTo>
                <a:lnTo>
                  <a:pt x="108010" y="711511"/>
                </a:lnTo>
                <a:lnTo>
                  <a:pt x="112458" y="710242"/>
                </a:lnTo>
                <a:lnTo>
                  <a:pt x="116270" y="709290"/>
                </a:lnTo>
                <a:lnTo>
                  <a:pt x="122941" y="710876"/>
                </a:lnTo>
                <a:lnTo>
                  <a:pt x="129295" y="711828"/>
                </a:lnTo>
                <a:lnTo>
                  <a:pt x="141366" y="715318"/>
                </a:lnTo>
                <a:lnTo>
                  <a:pt x="152803" y="719760"/>
                </a:lnTo>
                <a:lnTo>
                  <a:pt x="163604" y="724837"/>
                </a:lnTo>
                <a:lnTo>
                  <a:pt x="173769" y="730231"/>
                </a:lnTo>
                <a:lnTo>
                  <a:pt x="183617" y="736259"/>
                </a:lnTo>
                <a:lnTo>
                  <a:pt x="192512" y="742923"/>
                </a:lnTo>
                <a:lnTo>
                  <a:pt x="201407" y="749903"/>
                </a:lnTo>
                <a:lnTo>
                  <a:pt x="209349" y="757518"/>
                </a:lnTo>
                <a:lnTo>
                  <a:pt x="216656" y="765451"/>
                </a:lnTo>
                <a:lnTo>
                  <a:pt x="223645" y="773383"/>
                </a:lnTo>
                <a:lnTo>
                  <a:pt x="230634" y="781633"/>
                </a:lnTo>
                <a:lnTo>
                  <a:pt x="236670" y="789882"/>
                </a:lnTo>
                <a:lnTo>
                  <a:pt x="242705" y="798132"/>
                </a:lnTo>
                <a:lnTo>
                  <a:pt x="248106" y="806699"/>
                </a:lnTo>
                <a:lnTo>
                  <a:pt x="253824" y="814948"/>
                </a:lnTo>
                <a:lnTo>
                  <a:pt x="263037" y="831130"/>
                </a:lnTo>
                <a:lnTo>
                  <a:pt x="271932" y="846360"/>
                </a:lnTo>
                <a:lnTo>
                  <a:pt x="279556" y="860321"/>
                </a:lnTo>
                <a:lnTo>
                  <a:pt x="286863" y="872060"/>
                </a:lnTo>
                <a:lnTo>
                  <a:pt x="290357" y="877137"/>
                </a:lnTo>
                <a:lnTo>
                  <a:pt x="293852" y="881579"/>
                </a:lnTo>
                <a:lnTo>
                  <a:pt x="297029" y="885069"/>
                </a:lnTo>
                <a:lnTo>
                  <a:pt x="300523" y="887608"/>
                </a:lnTo>
                <a:lnTo>
                  <a:pt x="303700" y="889829"/>
                </a:lnTo>
                <a:lnTo>
                  <a:pt x="307194" y="890781"/>
                </a:lnTo>
                <a:lnTo>
                  <a:pt x="308783" y="890781"/>
                </a:lnTo>
                <a:lnTo>
                  <a:pt x="310371" y="890781"/>
                </a:lnTo>
                <a:lnTo>
                  <a:pt x="312277" y="890463"/>
                </a:lnTo>
                <a:lnTo>
                  <a:pt x="313865" y="889829"/>
                </a:lnTo>
                <a:lnTo>
                  <a:pt x="317360" y="888242"/>
                </a:lnTo>
                <a:lnTo>
                  <a:pt x="319338" y="886486"/>
                </a:lnTo>
                <a:lnTo>
                  <a:pt x="320219" y="885704"/>
                </a:lnTo>
                <a:lnTo>
                  <a:pt x="323078" y="883483"/>
                </a:lnTo>
                <a:lnTo>
                  <a:pt x="324984" y="880310"/>
                </a:lnTo>
                <a:lnTo>
                  <a:pt x="326890" y="877137"/>
                </a:lnTo>
                <a:lnTo>
                  <a:pt x="328479" y="873647"/>
                </a:lnTo>
                <a:lnTo>
                  <a:pt x="329749" y="869522"/>
                </a:lnTo>
                <a:lnTo>
                  <a:pt x="330385" y="865397"/>
                </a:lnTo>
                <a:lnTo>
                  <a:pt x="331338" y="860955"/>
                </a:lnTo>
                <a:lnTo>
                  <a:pt x="331655" y="856196"/>
                </a:lnTo>
                <a:lnTo>
                  <a:pt x="331973" y="846360"/>
                </a:lnTo>
                <a:lnTo>
                  <a:pt x="331973" y="835572"/>
                </a:lnTo>
                <a:lnTo>
                  <a:pt x="331655" y="824467"/>
                </a:lnTo>
                <a:lnTo>
                  <a:pt x="330385" y="800353"/>
                </a:lnTo>
                <a:lnTo>
                  <a:pt x="330385" y="788296"/>
                </a:lnTo>
                <a:lnTo>
                  <a:pt x="331020" y="775921"/>
                </a:lnTo>
                <a:lnTo>
                  <a:pt x="331655" y="764182"/>
                </a:lnTo>
                <a:lnTo>
                  <a:pt x="332608" y="758470"/>
                </a:lnTo>
                <a:lnTo>
                  <a:pt x="333561" y="752441"/>
                </a:lnTo>
                <a:lnTo>
                  <a:pt x="335150" y="747047"/>
                </a:lnTo>
                <a:lnTo>
                  <a:pt x="336738" y="741336"/>
                </a:lnTo>
                <a:lnTo>
                  <a:pt x="338644" y="735942"/>
                </a:lnTo>
                <a:lnTo>
                  <a:pt x="341186" y="730866"/>
                </a:lnTo>
                <a:lnTo>
                  <a:pt x="344045" y="726106"/>
                </a:lnTo>
                <a:lnTo>
                  <a:pt x="346586" y="721664"/>
                </a:lnTo>
                <a:lnTo>
                  <a:pt x="350081" y="717857"/>
                </a:lnTo>
                <a:lnTo>
                  <a:pt x="353893" y="714366"/>
                </a:lnTo>
                <a:lnTo>
                  <a:pt x="357705" y="711511"/>
                </a:lnTo>
                <a:lnTo>
                  <a:pt x="362152" y="708655"/>
                </a:lnTo>
                <a:lnTo>
                  <a:pt x="366282" y="706434"/>
                </a:lnTo>
                <a:lnTo>
                  <a:pt x="371047" y="704848"/>
                </a:lnTo>
                <a:lnTo>
                  <a:pt x="376130" y="703261"/>
                </a:lnTo>
                <a:lnTo>
                  <a:pt x="381213" y="702309"/>
                </a:lnTo>
                <a:lnTo>
                  <a:pt x="386296" y="701675"/>
                </a:lnTo>
                <a:close/>
                <a:moveTo>
                  <a:pt x="1812386" y="690563"/>
                </a:moveTo>
                <a:lnTo>
                  <a:pt x="1817786" y="690563"/>
                </a:lnTo>
                <a:lnTo>
                  <a:pt x="1823187" y="690880"/>
                </a:lnTo>
                <a:lnTo>
                  <a:pt x="1828270" y="691197"/>
                </a:lnTo>
                <a:lnTo>
                  <a:pt x="1833670" y="692465"/>
                </a:lnTo>
                <a:lnTo>
                  <a:pt x="1838753" y="693734"/>
                </a:lnTo>
                <a:lnTo>
                  <a:pt x="1842883" y="695636"/>
                </a:lnTo>
                <a:lnTo>
                  <a:pt x="1847648" y="697539"/>
                </a:lnTo>
                <a:lnTo>
                  <a:pt x="1851778" y="700392"/>
                </a:lnTo>
                <a:lnTo>
                  <a:pt x="1855908" y="703563"/>
                </a:lnTo>
                <a:lnTo>
                  <a:pt x="1859402" y="707051"/>
                </a:lnTo>
                <a:lnTo>
                  <a:pt x="1862579" y="710539"/>
                </a:lnTo>
                <a:lnTo>
                  <a:pt x="1865756" y="714978"/>
                </a:lnTo>
                <a:lnTo>
                  <a:pt x="1868615" y="720051"/>
                </a:lnTo>
                <a:lnTo>
                  <a:pt x="1870838" y="725125"/>
                </a:lnTo>
                <a:lnTo>
                  <a:pt x="1873062" y="730198"/>
                </a:lnTo>
                <a:lnTo>
                  <a:pt x="1874651" y="735588"/>
                </a:lnTo>
                <a:lnTo>
                  <a:pt x="1875921" y="741613"/>
                </a:lnTo>
                <a:lnTo>
                  <a:pt x="1876874" y="747003"/>
                </a:lnTo>
                <a:lnTo>
                  <a:pt x="1877510" y="753028"/>
                </a:lnTo>
                <a:lnTo>
                  <a:pt x="1878780" y="765077"/>
                </a:lnTo>
                <a:lnTo>
                  <a:pt x="1879098" y="777444"/>
                </a:lnTo>
                <a:lnTo>
                  <a:pt x="1878780" y="789493"/>
                </a:lnTo>
                <a:lnTo>
                  <a:pt x="1878145" y="813274"/>
                </a:lnTo>
                <a:lnTo>
                  <a:pt x="1877510" y="824689"/>
                </a:lnTo>
                <a:lnTo>
                  <a:pt x="1877192" y="835153"/>
                </a:lnTo>
                <a:lnTo>
                  <a:pt x="1878145" y="845299"/>
                </a:lnTo>
                <a:lnTo>
                  <a:pt x="1878463" y="850055"/>
                </a:lnTo>
                <a:lnTo>
                  <a:pt x="1879098" y="854495"/>
                </a:lnTo>
                <a:lnTo>
                  <a:pt x="1880051" y="858617"/>
                </a:lnTo>
                <a:lnTo>
                  <a:pt x="1881322" y="862422"/>
                </a:lnTo>
                <a:lnTo>
                  <a:pt x="1882910" y="866227"/>
                </a:lnTo>
                <a:lnTo>
                  <a:pt x="1884816" y="869397"/>
                </a:lnTo>
                <a:lnTo>
                  <a:pt x="1886722" y="872251"/>
                </a:lnTo>
                <a:lnTo>
                  <a:pt x="1888946" y="874788"/>
                </a:lnTo>
                <a:lnTo>
                  <a:pt x="1890936" y="875980"/>
                </a:lnTo>
                <a:lnTo>
                  <a:pt x="1892123" y="876690"/>
                </a:lnTo>
                <a:lnTo>
                  <a:pt x="1895300" y="878910"/>
                </a:lnTo>
                <a:lnTo>
                  <a:pt x="1897206" y="879227"/>
                </a:lnTo>
                <a:lnTo>
                  <a:pt x="1898794" y="879544"/>
                </a:lnTo>
                <a:lnTo>
                  <a:pt x="1901018" y="879861"/>
                </a:lnTo>
                <a:lnTo>
                  <a:pt x="1902606" y="879544"/>
                </a:lnTo>
                <a:lnTo>
                  <a:pt x="1906101" y="878910"/>
                </a:lnTo>
                <a:lnTo>
                  <a:pt x="1909277" y="876690"/>
                </a:lnTo>
                <a:lnTo>
                  <a:pt x="1912772" y="874154"/>
                </a:lnTo>
                <a:lnTo>
                  <a:pt x="1915949" y="870032"/>
                </a:lnTo>
                <a:lnTo>
                  <a:pt x="1919443" y="865909"/>
                </a:lnTo>
                <a:lnTo>
                  <a:pt x="1922937" y="861153"/>
                </a:lnTo>
                <a:lnTo>
                  <a:pt x="1929926" y="849421"/>
                </a:lnTo>
                <a:lnTo>
                  <a:pt x="1937868" y="835470"/>
                </a:lnTo>
                <a:lnTo>
                  <a:pt x="1946446" y="820250"/>
                </a:lnTo>
                <a:lnTo>
                  <a:pt x="1955976" y="804079"/>
                </a:lnTo>
                <a:lnTo>
                  <a:pt x="1961059" y="795834"/>
                </a:lnTo>
                <a:lnTo>
                  <a:pt x="1967095" y="787273"/>
                </a:lnTo>
                <a:lnTo>
                  <a:pt x="1972813" y="779029"/>
                </a:lnTo>
                <a:lnTo>
                  <a:pt x="1979166" y="770785"/>
                </a:lnTo>
                <a:lnTo>
                  <a:pt x="1985520" y="762541"/>
                </a:lnTo>
                <a:lnTo>
                  <a:pt x="1993144" y="754613"/>
                </a:lnTo>
                <a:lnTo>
                  <a:pt x="2000451" y="746686"/>
                </a:lnTo>
                <a:lnTo>
                  <a:pt x="2008393" y="739393"/>
                </a:lnTo>
                <a:lnTo>
                  <a:pt x="2016970" y="732100"/>
                </a:lnTo>
                <a:lnTo>
                  <a:pt x="2026183" y="725442"/>
                </a:lnTo>
                <a:lnTo>
                  <a:pt x="2035713" y="719734"/>
                </a:lnTo>
                <a:lnTo>
                  <a:pt x="2045879" y="714027"/>
                </a:lnTo>
                <a:lnTo>
                  <a:pt x="2056680" y="708953"/>
                </a:lnTo>
                <a:lnTo>
                  <a:pt x="2068116" y="704514"/>
                </a:lnTo>
                <a:lnTo>
                  <a:pt x="2080506" y="701026"/>
                </a:lnTo>
                <a:lnTo>
                  <a:pt x="2086859" y="699441"/>
                </a:lnTo>
                <a:lnTo>
                  <a:pt x="2093213" y="698490"/>
                </a:lnTo>
                <a:lnTo>
                  <a:pt x="2097025" y="699441"/>
                </a:lnTo>
                <a:lnTo>
                  <a:pt x="2101790" y="700709"/>
                </a:lnTo>
                <a:lnTo>
                  <a:pt x="2107508" y="702929"/>
                </a:lnTo>
                <a:lnTo>
                  <a:pt x="2114815" y="706734"/>
                </a:lnTo>
                <a:lnTo>
                  <a:pt x="2123074" y="710856"/>
                </a:lnTo>
                <a:lnTo>
                  <a:pt x="2127204" y="714027"/>
                </a:lnTo>
                <a:lnTo>
                  <a:pt x="2131969" y="717198"/>
                </a:lnTo>
                <a:lnTo>
                  <a:pt x="2136417" y="720686"/>
                </a:lnTo>
                <a:lnTo>
                  <a:pt x="2141182" y="724808"/>
                </a:lnTo>
                <a:lnTo>
                  <a:pt x="2145947" y="728930"/>
                </a:lnTo>
                <a:lnTo>
                  <a:pt x="2150712" y="733686"/>
                </a:lnTo>
                <a:lnTo>
                  <a:pt x="2155795" y="739393"/>
                </a:lnTo>
                <a:lnTo>
                  <a:pt x="2160560" y="745101"/>
                </a:lnTo>
                <a:lnTo>
                  <a:pt x="2165008" y="751442"/>
                </a:lnTo>
                <a:lnTo>
                  <a:pt x="2169455" y="758418"/>
                </a:lnTo>
                <a:lnTo>
                  <a:pt x="2173903" y="765712"/>
                </a:lnTo>
                <a:lnTo>
                  <a:pt x="2178032" y="773956"/>
                </a:lnTo>
                <a:lnTo>
                  <a:pt x="2182480" y="782517"/>
                </a:lnTo>
                <a:lnTo>
                  <a:pt x="2186292" y="792029"/>
                </a:lnTo>
                <a:lnTo>
                  <a:pt x="2190104" y="801859"/>
                </a:lnTo>
                <a:lnTo>
                  <a:pt x="2193599" y="812323"/>
                </a:lnTo>
                <a:lnTo>
                  <a:pt x="2196140" y="823420"/>
                </a:lnTo>
                <a:lnTo>
                  <a:pt x="2198999" y="835470"/>
                </a:lnTo>
                <a:lnTo>
                  <a:pt x="2201223" y="848153"/>
                </a:lnTo>
                <a:lnTo>
                  <a:pt x="2203447" y="861470"/>
                </a:lnTo>
                <a:lnTo>
                  <a:pt x="2205670" y="882081"/>
                </a:lnTo>
                <a:lnTo>
                  <a:pt x="2207259" y="903008"/>
                </a:lnTo>
                <a:lnTo>
                  <a:pt x="2208530" y="924252"/>
                </a:lnTo>
                <a:lnTo>
                  <a:pt x="2209165" y="946448"/>
                </a:lnTo>
                <a:lnTo>
                  <a:pt x="2209800" y="968327"/>
                </a:lnTo>
                <a:lnTo>
                  <a:pt x="2209800" y="990523"/>
                </a:lnTo>
                <a:lnTo>
                  <a:pt x="2209165" y="1012084"/>
                </a:lnTo>
                <a:lnTo>
                  <a:pt x="2208530" y="1033329"/>
                </a:lnTo>
                <a:lnTo>
                  <a:pt x="2207259" y="1074549"/>
                </a:lnTo>
                <a:lnTo>
                  <a:pt x="2205353" y="1112282"/>
                </a:lnTo>
                <a:lnTo>
                  <a:pt x="2204082" y="1144941"/>
                </a:lnTo>
                <a:lnTo>
                  <a:pt x="2203764" y="1159210"/>
                </a:lnTo>
                <a:lnTo>
                  <a:pt x="2203447" y="1171576"/>
                </a:lnTo>
                <a:lnTo>
                  <a:pt x="1925161" y="1171576"/>
                </a:lnTo>
                <a:lnTo>
                  <a:pt x="1641475" y="971181"/>
                </a:lnTo>
                <a:lnTo>
                  <a:pt x="1642428" y="963571"/>
                </a:lnTo>
                <a:lnTo>
                  <a:pt x="1646876" y="943594"/>
                </a:lnTo>
                <a:lnTo>
                  <a:pt x="1653229" y="914106"/>
                </a:lnTo>
                <a:lnTo>
                  <a:pt x="1657041" y="897301"/>
                </a:lnTo>
                <a:lnTo>
                  <a:pt x="1661806" y="879227"/>
                </a:lnTo>
                <a:lnTo>
                  <a:pt x="1666572" y="860202"/>
                </a:lnTo>
                <a:lnTo>
                  <a:pt x="1671972" y="841494"/>
                </a:lnTo>
                <a:lnTo>
                  <a:pt x="1678008" y="822469"/>
                </a:lnTo>
                <a:lnTo>
                  <a:pt x="1684362" y="804396"/>
                </a:lnTo>
                <a:lnTo>
                  <a:pt x="1690715" y="787590"/>
                </a:lnTo>
                <a:lnTo>
                  <a:pt x="1694210" y="779346"/>
                </a:lnTo>
                <a:lnTo>
                  <a:pt x="1697704" y="771736"/>
                </a:lnTo>
                <a:lnTo>
                  <a:pt x="1701199" y="764760"/>
                </a:lnTo>
                <a:lnTo>
                  <a:pt x="1704693" y="758101"/>
                </a:lnTo>
                <a:lnTo>
                  <a:pt x="1708188" y="752077"/>
                </a:lnTo>
                <a:lnTo>
                  <a:pt x="1712317" y="746686"/>
                </a:lnTo>
                <a:lnTo>
                  <a:pt x="1716129" y="741930"/>
                </a:lnTo>
                <a:lnTo>
                  <a:pt x="1720577" y="736857"/>
                </a:lnTo>
                <a:lnTo>
                  <a:pt x="1724707" y="732418"/>
                </a:lnTo>
                <a:lnTo>
                  <a:pt x="1729472" y="727978"/>
                </a:lnTo>
                <a:lnTo>
                  <a:pt x="1734237" y="723856"/>
                </a:lnTo>
                <a:lnTo>
                  <a:pt x="1739320" y="719734"/>
                </a:lnTo>
                <a:lnTo>
                  <a:pt x="1744403" y="715929"/>
                </a:lnTo>
                <a:lnTo>
                  <a:pt x="1750121" y="712441"/>
                </a:lnTo>
                <a:lnTo>
                  <a:pt x="1755521" y="708953"/>
                </a:lnTo>
                <a:lnTo>
                  <a:pt x="1760922" y="705783"/>
                </a:lnTo>
                <a:lnTo>
                  <a:pt x="1766640" y="702929"/>
                </a:lnTo>
                <a:lnTo>
                  <a:pt x="1772358" y="700392"/>
                </a:lnTo>
                <a:lnTo>
                  <a:pt x="1778077" y="698490"/>
                </a:lnTo>
                <a:lnTo>
                  <a:pt x="1783795" y="695953"/>
                </a:lnTo>
                <a:lnTo>
                  <a:pt x="1789831" y="694368"/>
                </a:lnTo>
                <a:lnTo>
                  <a:pt x="1795231" y="692782"/>
                </a:lnTo>
                <a:lnTo>
                  <a:pt x="1801267" y="692148"/>
                </a:lnTo>
                <a:lnTo>
                  <a:pt x="1806668" y="691197"/>
                </a:lnTo>
                <a:lnTo>
                  <a:pt x="1812386" y="690563"/>
                </a:lnTo>
                <a:close/>
                <a:moveTo>
                  <a:pt x="949508" y="523875"/>
                </a:moveTo>
                <a:lnTo>
                  <a:pt x="960312" y="546773"/>
                </a:lnTo>
                <a:lnTo>
                  <a:pt x="973658" y="573170"/>
                </a:lnTo>
                <a:lnTo>
                  <a:pt x="988276" y="602111"/>
                </a:lnTo>
                <a:lnTo>
                  <a:pt x="1004164" y="632642"/>
                </a:lnTo>
                <a:lnTo>
                  <a:pt x="1020053" y="662219"/>
                </a:lnTo>
                <a:lnTo>
                  <a:pt x="1028315" y="676212"/>
                </a:lnTo>
                <a:lnTo>
                  <a:pt x="1036260" y="689888"/>
                </a:lnTo>
                <a:lnTo>
                  <a:pt x="1043886" y="701973"/>
                </a:lnTo>
                <a:lnTo>
                  <a:pt x="1051195" y="713422"/>
                </a:lnTo>
                <a:lnTo>
                  <a:pt x="1058504" y="723281"/>
                </a:lnTo>
                <a:lnTo>
                  <a:pt x="1064541" y="731868"/>
                </a:lnTo>
                <a:lnTo>
                  <a:pt x="1064541" y="692750"/>
                </a:lnTo>
                <a:lnTo>
                  <a:pt x="1065177" y="688298"/>
                </a:lnTo>
                <a:lnTo>
                  <a:pt x="1065495" y="683845"/>
                </a:lnTo>
                <a:lnTo>
                  <a:pt x="1066766" y="678757"/>
                </a:lnTo>
                <a:lnTo>
                  <a:pt x="1067719" y="673986"/>
                </a:lnTo>
                <a:lnTo>
                  <a:pt x="1070579" y="664445"/>
                </a:lnTo>
                <a:lnTo>
                  <a:pt x="1074074" y="654904"/>
                </a:lnTo>
                <a:lnTo>
                  <a:pt x="1077570" y="645999"/>
                </a:lnTo>
                <a:lnTo>
                  <a:pt x="1080430" y="637412"/>
                </a:lnTo>
                <a:lnTo>
                  <a:pt x="1082654" y="629780"/>
                </a:lnTo>
                <a:lnTo>
                  <a:pt x="1083290" y="626281"/>
                </a:lnTo>
                <a:lnTo>
                  <a:pt x="1083608" y="623101"/>
                </a:lnTo>
                <a:lnTo>
                  <a:pt x="1083290" y="620239"/>
                </a:lnTo>
                <a:lnTo>
                  <a:pt x="1082654" y="617694"/>
                </a:lnTo>
                <a:lnTo>
                  <a:pt x="1081701" y="615150"/>
                </a:lnTo>
                <a:lnTo>
                  <a:pt x="1080430" y="612924"/>
                </a:lnTo>
                <a:lnTo>
                  <a:pt x="1077252" y="608471"/>
                </a:lnTo>
                <a:lnTo>
                  <a:pt x="1073439" y="604655"/>
                </a:lnTo>
                <a:lnTo>
                  <a:pt x="1069943" y="600203"/>
                </a:lnTo>
                <a:lnTo>
                  <a:pt x="1068355" y="597976"/>
                </a:lnTo>
                <a:lnTo>
                  <a:pt x="1066766" y="595432"/>
                </a:lnTo>
                <a:lnTo>
                  <a:pt x="1065177" y="592888"/>
                </a:lnTo>
                <a:lnTo>
                  <a:pt x="1064223" y="589708"/>
                </a:lnTo>
                <a:lnTo>
                  <a:pt x="1063588" y="586527"/>
                </a:lnTo>
                <a:lnTo>
                  <a:pt x="1063588" y="583029"/>
                </a:lnTo>
                <a:lnTo>
                  <a:pt x="1063588" y="579212"/>
                </a:lnTo>
                <a:lnTo>
                  <a:pt x="1063906" y="576350"/>
                </a:lnTo>
                <a:lnTo>
                  <a:pt x="1064541" y="573488"/>
                </a:lnTo>
                <a:lnTo>
                  <a:pt x="1065495" y="571580"/>
                </a:lnTo>
                <a:lnTo>
                  <a:pt x="1067083" y="569353"/>
                </a:lnTo>
                <a:lnTo>
                  <a:pt x="1068672" y="567445"/>
                </a:lnTo>
                <a:lnTo>
                  <a:pt x="1070579" y="566491"/>
                </a:lnTo>
                <a:lnTo>
                  <a:pt x="1072803" y="565219"/>
                </a:lnTo>
                <a:lnTo>
                  <a:pt x="1075663" y="564265"/>
                </a:lnTo>
                <a:lnTo>
                  <a:pt x="1078841" y="563947"/>
                </a:lnTo>
                <a:lnTo>
                  <a:pt x="1086785" y="563311"/>
                </a:lnTo>
                <a:lnTo>
                  <a:pt x="1095683" y="562675"/>
                </a:lnTo>
                <a:lnTo>
                  <a:pt x="1107123" y="562675"/>
                </a:lnTo>
                <a:lnTo>
                  <a:pt x="1121740" y="562675"/>
                </a:lnTo>
                <a:lnTo>
                  <a:pt x="1132862" y="562675"/>
                </a:lnTo>
                <a:lnTo>
                  <a:pt x="1142395" y="563311"/>
                </a:lnTo>
                <a:lnTo>
                  <a:pt x="1149704" y="563947"/>
                </a:lnTo>
                <a:lnTo>
                  <a:pt x="1152882" y="564265"/>
                </a:lnTo>
                <a:lnTo>
                  <a:pt x="1155742" y="565219"/>
                </a:lnTo>
                <a:lnTo>
                  <a:pt x="1157966" y="566491"/>
                </a:lnTo>
                <a:lnTo>
                  <a:pt x="1159873" y="567445"/>
                </a:lnTo>
                <a:lnTo>
                  <a:pt x="1162097" y="569353"/>
                </a:lnTo>
                <a:lnTo>
                  <a:pt x="1163051" y="571580"/>
                </a:lnTo>
                <a:lnTo>
                  <a:pt x="1164322" y="573488"/>
                </a:lnTo>
                <a:lnTo>
                  <a:pt x="1164640" y="576350"/>
                </a:lnTo>
                <a:lnTo>
                  <a:pt x="1165275" y="579212"/>
                </a:lnTo>
                <a:lnTo>
                  <a:pt x="1165593" y="583029"/>
                </a:lnTo>
                <a:lnTo>
                  <a:pt x="1165275" y="586527"/>
                </a:lnTo>
                <a:lnTo>
                  <a:pt x="1164640" y="589708"/>
                </a:lnTo>
                <a:lnTo>
                  <a:pt x="1163686" y="592888"/>
                </a:lnTo>
                <a:lnTo>
                  <a:pt x="1162415" y="595432"/>
                </a:lnTo>
                <a:lnTo>
                  <a:pt x="1160826" y="597976"/>
                </a:lnTo>
                <a:lnTo>
                  <a:pt x="1159237" y="600203"/>
                </a:lnTo>
                <a:lnTo>
                  <a:pt x="1155424" y="604655"/>
                </a:lnTo>
                <a:lnTo>
                  <a:pt x="1151611" y="608471"/>
                </a:lnTo>
                <a:lnTo>
                  <a:pt x="1148751" y="612924"/>
                </a:lnTo>
                <a:lnTo>
                  <a:pt x="1147480" y="615150"/>
                </a:lnTo>
                <a:lnTo>
                  <a:pt x="1146209" y="617694"/>
                </a:lnTo>
                <a:lnTo>
                  <a:pt x="1145891" y="620239"/>
                </a:lnTo>
                <a:lnTo>
                  <a:pt x="1145573" y="623101"/>
                </a:lnTo>
                <a:lnTo>
                  <a:pt x="1145891" y="626281"/>
                </a:lnTo>
                <a:lnTo>
                  <a:pt x="1146209" y="629780"/>
                </a:lnTo>
                <a:lnTo>
                  <a:pt x="1148115" y="637412"/>
                </a:lnTo>
                <a:lnTo>
                  <a:pt x="1151293" y="645999"/>
                </a:lnTo>
                <a:lnTo>
                  <a:pt x="1154789" y="654904"/>
                </a:lnTo>
                <a:lnTo>
                  <a:pt x="1157966" y="664445"/>
                </a:lnTo>
                <a:lnTo>
                  <a:pt x="1161144" y="673986"/>
                </a:lnTo>
                <a:lnTo>
                  <a:pt x="1162415" y="678757"/>
                </a:lnTo>
                <a:lnTo>
                  <a:pt x="1163051" y="683845"/>
                </a:lnTo>
                <a:lnTo>
                  <a:pt x="1164004" y="688298"/>
                </a:lnTo>
                <a:lnTo>
                  <a:pt x="1164004" y="692750"/>
                </a:lnTo>
                <a:lnTo>
                  <a:pt x="1164004" y="731868"/>
                </a:lnTo>
                <a:lnTo>
                  <a:pt x="1170677" y="723599"/>
                </a:lnTo>
                <a:lnTo>
                  <a:pt x="1177350" y="713740"/>
                </a:lnTo>
                <a:lnTo>
                  <a:pt x="1184341" y="702609"/>
                </a:lnTo>
                <a:lnTo>
                  <a:pt x="1191968" y="690524"/>
                </a:lnTo>
                <a:lnTo>
                  <a:pt x="1199912" y="677485"/>
                </a:lnTo>
                <a:lnTo>
                  <a:pt x="1207539" y="663809"/>
                </a:lnTo>
                <a:lnTo>
                  <a:pt x="1223427" y="634868"/>
                </a:lnTo>
                <a:lnTo>
                  <a:pt x="1239316" y="605291"/>
                </a:lnTo>
                <a:lnTo>
                  <a:pt x="1253934" y="576350"/>
                </a:lnTo>
                <a:lnTo>
                  <a:pt x="1266645" y="549635"/>
                </a:lnTo>
                <a:lnTo>
                  <a:pt x="1278084" y="527055"/>
                </a:lnTo>
                <a:lnTo>
                  <a:pt x="1292702" y="530871"/>
                </a:lnTo>
                <a:lnTo>
                  <a:pt x="1306684" y="535324"/>
                </a:lnTo>
                <a:lnTo>
                  <a:pt x="1320030" y="539776"/>
                </a:lnTo>
                <a:lnTo>
                  <a:pt x="1332423" y="544547"/>
                </a:lnTo>
                <a:lnTo>
                  <a:pt x="1344817" y="549317"/>
                </a:lnTo>
                <a:lnTo>
                  <a:pt x="1356256" y="554406"/>
                </a:lnTo>
                <a:lnTo>
                  <a:pt x="1366743" y="559494"/>
                </a:lnTo>
                <a:lnTo>
                  <a:pt x="1377229" y="564901"/>
                </a:lnTo>
                <a:lnTo>
                  <a:pt x="1386445" y="569989"/>
                </a:lnTo>
                <a:lnTo>
                  <a:pt x="1395660" y="575078"/>
                </a:lnTo>
                <a:lnTo>
                  <a:pt x="1403922" y="580485"/>
                </a:lnTo>
                <a:lnTo>
                  <a:pt x="1411866" y="585573"/>
                </a:lnTo>
                <a:lnTo>
                  <a:pt x="1419175" y="591298"/>
                </a:lnTo>
                <a:lnTo>
                  <a:pt x="1425848" y="596386"/>
                </a:lnTo>
                <a:lnTo>
                  <a:pt x="1432204" y="601475"/>
                </a:lnTo>
                <a:lnTo>
                  <a:pt x="1438242" y="606563"/>
                </a:lnTo>
                <a:lnTo>
                  <a:pt x="1448410" y="616104"/>
                </a:lnTo>
                <a:lnTo>
                  <a:pt x="1456990" y="625009"/>
                </a:lnTo>
                <a:lnTo>
                  <a:pt x="1464299" y="632960"/>
                </a:lnTo>
                <a:lnTo>
                  <a:pt x="1469383" y="639957"/>
                </a:lnTo>
                <a:lnTo>
                  <a:pt x="1473197" y="645999"/>
                </a:lnTo>
                <a:lnTo>
                  <a:pt x="1476057" y="650452"/>
                </a:lnTo>
                <a:lnTo>
                  <a:pt x="1477963" y="654268"/>
                </a:lnTo>
                <a:lnTo>
                  <a:pt x="1477963" y="903288"/>
                </a:lnTo>
                <a:lnTo>
                  <a:pt x="1107123" y="903288"/>
                </a:lnTo>
                <a:lnTo>
                  <a:pt x="736600" y="903288"/>
                </a:lnTo>
                <a:lnTo>
                  <a:pt x="736600" y="654268"/>
                </a:lnTo>
                <a:lnTo>
                  <a:pt x="738825" y="650452"/>
                </a:lnTo>
                <a:lnTo>
                  <a:pt x="741684" y="645681"/>
                </a:lnTo>
                <a:lnTo>
                  <a:pt x="746451" y="639639"/>
                </a:lnTo>
                <a:lnTo>
                  <a:pt x="752171" y="632324"/>
                </a:lnTo>
                <a:lnTo>
                  <a:pt x="759798" y="624055"/>
                </a:lnTo>
                <a:lnTo>
                  <a:pt x="769331" y="614514"/>
                </a:lnTo>
                <a:lnTo>
                  <a:pt x="780135" y="604337"/>
                </a:lnTo>
                <a:lnTo>
                  <a:pt x="786490" y="598930"/>
                </a:lnTo>
                <a:lnTo>
                  <a:pt x="793799" y="593842"/>
                </a:lnTo>
                <a:lnTo>
                  <a:pt x="800790" y="588435"/>
                </a:lnTo>
                <a:lnTo>
                  <a:pt x="808734" y="583029"/>
                </a:lnTo>
                <a:lnTo>
                  <a:pt x="817314" y="577622"/>
                </a:lnTo>
                <a:lnTo>
                  <a:pt x="825894" y="572216"/>
                </a:lnTo>
                <a:lnTo>
                  <a:pt x="835745" y="566809"/>
                </a:lnTo>
                <a:lnTo>
                  <a:pt x="845596" y="561721"/>
                </a:lnTo>
                <a:lnTo>
                  <a:pt x="856400" y="555996"/>
                </a:lnTo>
                <a:lnTo>
                  <a:pt x="867840" y="550908"/>
                </a:lnTo>
                <a:lnTo>
                  <a:pt x="879915" y="546137"/>
                </a:lnTo>
                <a:lnTo>
                  <a:pt x="892626" y="541049"/>
                </a:lnTo>
                <a:lnTo>
                  <a:pt x="905655" y="536278"/>
                </a:lnTo>
                <a:lnTo>
                  <a:pt x="919637" y="532144"/>
                </a:lnTo>
                <a:lnTo>
                  <a:pt x="934255" y="527691"/>
                </a:lnTo>
                <a:lnTo>
                  <a:pt x="949508" y="523875"/>
                </a:lnTo>
                <a:close/>
                <a:moveTo>
                  <a:pt x="251142" y="303213"/>
                </a:moveTo>
                <a:lnTo>
                  <a:pt x="257810" y="303213"/>
                </a:lnTo>
                <a:lnTo>
                  <a:pt x="265113" y="303213"/>
                </a:lnTo>
                <a:lnTo>
                  <a:pt x="271780" y="303850"/>
                </a:lnTo>
                <a:lnTo>
                  <a:pt x="278448" y="305124"/>
                </a:lnTo>
                <a:lnTo>
                  <a:pt x="284798" y="306398"/>
                </a:lnTo>
                <a:lnTo>
                  <a:pt x="291465" y="308309"/>
                </a:lnTo>
                <a:lnTo>
                  <a:pt x="297498" y="310221"/>
                </a:lnTo>
                <a:lnTo>
                  <a:pt x="303530" y="313088"/>
                </a:lnTo>
                <a:lnTo>
                  <a:pt x="309880" y="315636"/>
                </a:lnTo>
                <a:lnTo>
                  <a:pt x="315913" y="319140"/>
                </a:lnTo>
                <a:lnTo>
                  <a:pt x="321310" y="323281"/>
                </a:lnTo>
                <a:lnTo>
                  <a:pt x="326708" y="327103"/>
                </a:lnTo>
                <a:lnTo>
                  <a:pt x="332423" y="331881"/>
                </a:lnTo>
                <a:lnTo>
                  <a:pt x="337503" y="336978"/>
                </a:lnTo>
                <a:lnTo>
                  <a:pt x="342583" y="342075"/>
                </a:lnTo>
                <a:lnTo>
                  <a:pt x="347345" y="348127"/>
                </a:lnTo>
                <a:lnTo>
                  <a:pt x="352108" y="354498"/>
                </a:lnTo>
                <a:lnTo>
                  <a:pt x="356235" y="360869"/>
                </a:lnTo>
                <a:lnTo>
                  <a:pt x="360363" y="367876"/>
                </a:lnTo>
                <a:lnTo>
                  <a:pt x="364173" y="375203"/>
                </a:lnTo>
                <a:lnTo>
                  <a:pt x="367983" y="382848"/>
                </a:lnTo>
                <a:lnTo>
                  <a:pt x="371158" y="391130"/>
                </a:lnTo>
                <a:lnTo>
                  <a:pt x="374650" y="399731"/>
                </a:lnTo>
                <a:lnTo>
                  <a:pt x="377508" y="408968"/>
                </a:lnTo>
                <a:lnTo>
                  <a:pt x="380365" y="417887"/>
                </a:lnTo>
                <a:lnTo>
                  <a:pt x="382588" y="427762"/>
                </a:lnTo>
                <a:lnTo>
                  <a:pt x="384493" y="438274"/>
                </a:lnTo>
                <a:lnTo>
                  <a:pt x="386080" y="448786"/>
                </a:lnTo>
                <a:lnTo>
                  <a:pt x="387668" y="459935"/>
                </a:lnTo>
                <a:lnTo>
                  <a:pt x="388938" y="471084"/>
                </a:lnTo>
                <a:lnTo>
                  <a:pt x="389890" y="482870"/>
                </a:lnTo>
                <a:lnTo>
                  <a:pt x="390525" y="494974"/>
                </a:lnTo>
                <a:lnTo>
                  <a:pt x="390525" y="507716"/>
                </a:lnTo>
                <a:lnTo>
                  <a:pt x="390208" y="519820"/>
                </a:lnTo>
                <a:lnTo>
                  <a:pt x="389890" y="532243"/>
                </a:lnTo>
                <a:lnTo>
                  <a:pt x="388620" y="543711"/>
                </a:lnTo>
                <a:lnTo>
                  <a:pt x="387033" y="554541"/>
                </a:lnTo>
                <a:lnTo>
                  <a:pt x="385128" y="565053"/>
                </a:lnTo>
                <a:lnTo>
                  <a:pt x="382588" y="575246"/>
                </a:lnTo>
                <a:lnTo>
                  <a:pt x="380365" y="584803"/>
                </a:lnTo>
                <a:lnTo>
                  <a:pt x="377190" y="593722"/>
                </a:lnTo>
                <a:lnTo>
                  <a:pt x="374015" y="602322"/>
                </a:lnTo>
                <a:lnTo>
                  <a:pt x="370523" y="610604"/>
                </a:lnTo>
                <a:lnTo>
                  <a:pt x="366395" y="618249"/>
                </a:lnTo>
                <a:lnTo>
                  <a:pt x="362585" y="625576"/>
                </a:lnTo>
                <a:lnTo>
                  <a:pt x="358140" y="632584"/>
                </a:lnTo>
                <a:lnTo>
                  <a:pt x="353695" y="639273"/>
                </a:lnTo>
                <a:lnTo>
                  <a:pt x="348933" y="645007"/>
                </a:lnTo>
                <a:lnTo>
                  <a:pt x="344170" y="651059"/>
                </a:lnTo>
                <a:lnTo>
                  <a:pt x="339090" y="656156"/>
                </a:lnTo>
                <a:lnTo>
                  <a:pt x="334010" y="660934"/>
                </a:lnTo>
                <a:lnTo>
                  <a:pt x="328295" y="665712"/>
                </a:lnTo>
                <a:lnTo>
                  <a:pt x="322898" y="669534"/>
                </a:lnTo>
                <a:lnTo>
                  <a:pt x="317183" y="673357"/>
                </a:lnTo>
                <a:lnTo>
                  <a:pt x="311785" y="676542"/>
                </a:lnTo>
                <a:lnTo>
                  <a:pt x="306388" y="679728"/>
                </a:lnTo>
                <a:lnTo>
                  <a:pt x="300673" y="682595"/>
                </a:lnTo>
                <a:lnTo>
                  <a:pt x="295275" y="684824"/>
                </a:lnTo>
                <a:lnTo>
                  <a:pt x="289878" y="687054"/>
                </a:lnTo>
                <a:lnTo>
                  <a:pt x="284163" y="688647"/>
                </a:lnTo>
                <a:lnTo>
                  <a:pt x="278765" y="689602"/>
                </a:lnTo>
                <a:lnTo>
                  <a:pt x="273368" y="690877"/>
                </a:lnTo>
                <a:lnTo>
                  <a:pt x="268288" y="691832"/>
                </a:lnTo>
                <a:lnTo>
                  <a:pt x="262890" y="692151"/>
                </a:lnTo>
                <a:lnTo>
                  <a:pt x="257810" y="692151"/>
                </a:lnTo>
                <a:lnTo>
                  <a:pt x="253048" y="692151"/>
                </a:lnTo>
                <a:lnTo>
                  <a:pt x="247967" y="691195"/>
                </a:lnTo>
                <a:lnTo>
                  <a:pt x="243205" y="690558"/>
                </a:lnTo>
                <a:lnTo>
                  <a:pt x="238125" y="689284"/>
                </a:lnTo>
                <a:lnTo>
                  <a:pt x="233362" y="687691"/>
                </a:lnTo>
                <a:lnTo>
                  <a:pt x="228282" y="686098"/>
                </a:lnTo>
                <a:lnTo>
                  <a:pt x="223520" y="683869"/>
                </a:lnTo>
                <a:lnTo>
                  <a:pt x="219075" y="681320"/>
                </a:lnTo>
                <a:lnTo>
                  <a:pt x="214312" y="678772"/>
                </a:lnTo>
                <a:lnTo>
                  <a:pt x="209232" y="675905"/>
                </a:lnTo>
                <a:lnTo>
                  <a:pt x="204787" y="672720"/>
                </a:lnTo>
                <a:lnTo>
                  <a:pt x="200025" y="669216"/>
                </a:lnTo>
                <a:lnTo>
                  <a:pt x="190500" y="661252"/>
                </a:lnTo>
                <a:lnTo>
                  <a:pt x="181927" y="652652"/>
                </a:lnTo>
                <a:lnTo>
                  <a:pt x="173355" y="643096"/>
                </a:lnTo>
                <a:lnTo>
                  <a:pt x="165100" y="632584"/>
                </a:lnTo>
                <a:lnTo>
                  <a:pt x="157162" y="621435"/>
                </a:lnTo>
                <a:lnTo>
                  <a:pt x="149542" y="609967"/>
                </a:lnTo>
                <a:lnTo>
                  <a:pt x="142875" y="597226"/>
                </a:lnTo>
                <a:lnTo>
                  <a:pt x="136207" y="584803"/>
                </a:lnTo>
                <a:lnTo>
                  <a:pt x="130492" y="571105"/>
                </a:lnTo>
                <a:lnTo>
                  <a:pt x="125412" y="557727"/>
                </a:lnTo>
                <a:lnTo>
                  <a:pt x="123825" y="557090"/>
                </a:lnTo>
                <a:lnTo>
                  <a:pt x="121602" y="556134"/>
                </a:lnTo>
                <a:lnTo>
                  <a:pt x="120015" y="555178"/>
                </a:lnTo>
                <a:lnTo>
                  <a:pt x="118427" y="553586"/>
                </a:lnTo>
                <a:lnTo>
                  <a:pt x="115570" y="549126"/>
                </a:lnTo>
                <a:lnTo>
                  <a:pt x="112712" y="543711"/>
                </a:lnTo>
                <a:lnTo>
                  <a:pt x="109855" y="537659"/>
                </a:lnTo>
                <a:lnTo>
                  <a:pt x="107632" y="530651"/>
                </a:lnTo>
                <a:lnTo>
                  <a:pt x="105727" y="523324"/>
                </a:lnTo>
                <a:lnTo>
                  <a:pt x="104140" y="515679"/>
                </a:lnTo>
                <a:lnTo>
                  <a:pt x="102870" y="508034"/>
                </a:lnTo>
                <a:lnTo>
                  <a:pt x="101917" y="501026"/>
                </a:lnTo>
                <a:lnTo>
                  <a:pt x="101600" y="493700"/>
                </a:lnTo>
                <a:lnTo>
                  <a:pt x="101917" y="487966"/>
                </a:lnTo>
                <a:lnTo>
                  <a:pt x="102870" y="482233"/>
                </a:lnTo>
                <a:lnTo>
                  <a:pt x="103187" y="480003"/>
                </a:lnTo>
                <a:lnTo>
                  <a:pt x="104140" y="478092"/>
                </a:lnTo>
                <a:lnTo>
                  <a:pt x="104775" y="476499"/>
                </a:lnTo>
                <a:lnTo>
                  <a:pt x="106045" y="475225"/>
                </a:lnTo>
                <a:lnTo>
                  <a:pt x="106997" y="473950"/>
                </a:lnTo>
                <a:lnTo>
                  <a:pt x="108585" y="473632"/>
                </a:lnTo>
                <a:lnTo>
                  <a:pt x="108267" y="466306"/>
                </a:lnTo>
                <a:lnTo>
                  <a:pt x="108585" y="456431"/>
                </a:lnTo>
                <a:lnTo>
                  <a:pt x="109220" y="446556"/>
                </a:lnTo>
                <a:lnTo>
                  <a:pt x="110172" y="437318"/>
                </a:lnTo>
                <a:lnTo>
                  <a:pt x="111760" y="428399"/>
                </a:lnTo>
                <a:lnTo>
                  <a:pt x="113982" y="419480"/>
                </a:lnTo>
                <a:lnTo>
                  <a:pt x="115887" y="411198"/>
                </a:lnTo>
                <a:lnTo>
                  <a:pt x="118427" y="402916"/>
                </a:lnTo>
                <a:lnTo>
                  <a:pt x="121285" y="394952"/>
                </a:lnTo>
                <a:lnTo>
                  <a:pt x="124777" y="387945"/>
                </a:lnTo>
                <a:lnTo>
                  <a:pt x="128270" y="380618"/>
                </a:lnTo>
                <a:lnTo>
                  <a:pt x="132397" y="373929"/>
                </a:lnTo>
                <a:lnTo>
                  <a:pt x="136207" y="367558"/>
                </a:lnTo>
                <a:lnTo>
                  <a:pt x="140970" y="361187"/>
                </a:lnTo>
                <a:lnTo>
                  <a:pt x="145415" y="355135"/>
                </a:lnTo>
                <a:lnTo>
                  <a:pt x="150495" y="349720"/>
                </a:lnTo>
                <a:lnTo>
                  <a:pt x="155575" y="344304"/>
                </a:lnTo>
                <a:lnTo>
                  <a:pt x="160972" y="339526"/>
                </a:lnTo>
                <a:lnTo>
                  <a:pt x="166687" y="334748"/>
                </a:lnTo>
                <a:lnTo>
                  <a:pt x="172402" y="330289"/>
                </a:lnTo>
                <a:lnTo>
                  <a:pt x="178435" y="326466"/>
                </a:lnTo>
                <a:lnTo>
                  <a:pt x="184785" y="322325"/>
                </a:lnTo>
                <a:lnTo>
                  <a:pt x="190500" y="319140"/>
                </a:lnTo>
                <a:lnTo>
                  <a:pt x="197167" y="316273"/>
                </a:lnTo>
                <a:lnTo>
                  <a:pt x="203517" y="313406"/>
                </a:lnTo>
                <a:lnTo>
                  <a:pt x="210185" y="310858"/>
                </a:lnTo>
                <a:lnTo>
                  <a:pt x="216852" y="308946"/>
                </a:lnTo>
                <a:lnTo>
                  <a:pt x="223520" y="307035"/>
                </a:lnTo>
                <a:lnTo>
                  <a:pt x="230505" y="305761"/>
                </a:lnTo>
                <a:lnTo>
                  <a:pt x="237490" y="304805"/>
                </a:lnTo>
                <a:lnTo>
                  <a:pt x="244157" y="303850"/>
                </a:lnTo>
                <a:lnTo>
                  <a:pt x="251142" y="303213"/>
                </a:lnTo>
                <a:close/>
                <a:moveTo>
                  <a:pt x="1944688" y="292100"/>
                </a:moveTo>
                <a:lnTo>
                  <a:pt x="1951673" y="292100"/>
                </a:lnTo>
                <a:lnTo>
                  <a:pt x="1958658" y="292100"/>
                </a:lnTo>
                <a:lnTo>
                  <a:pt x="1965643" y="292734"/>
                </a:lnTo>
                <a:lnTo>
                  <a:pt x="1972310" y="293686"/>
                </a:lnTo>
                <a:lnTo>
                  <a:pt x="1978978" y="294320"/>
                </a:lnTo>
                <a:lnTo>
                  <a:pt x="1985963" y="295907"/>
                </a:lnTo>
                <a:lnTo>
                  <a:pt x="1992630" y="297810"/>
                </a:lnTo>
                <a:lnTo>
                  <a:pt x="1999615" y="299714"/>
                </a:lnTo>
                <a:lnTo>
                  <a:pt x="2006283" y="302251"/>
                </a:lnTo>
                <a:lnTo>
                  <a:pt x="2012315" y="305107"/>
                </a:lnTo>
                <a:lnTo>
                  <a:pt x="2018665" y="307962"/>
                </a:lnTo>
                <a:lnTo>
                  <a:pt x="2025015" y="311134"/>
                </a:lnTo>
                <a:lnTo>
                  <a:pt x="2031365" y="315258"/>
                </a:lnTo>
                <a:lnTo>
                  <a:pt x="2037398" y="319065"/>
                </a:lnTo>
                <a:lnTo>
                  <a:pt x="2043113" y="323507"/>
                </a:lnTo>
                <a:lnTo>
                  <a:pt x="2048510" y="327631"/>
                </a:lnTo>
                <a:lnTo>
                  <a:pt x="2054225" y="333024"/>
                </a:lnTo>
                <a:lnTo>
                  <a:pt x="2059305" y="338100"/>
                </a:lnTo>
                <a:lnTo>
                  <a:pt x="2064068" y="343810"/>
                </a:lnTo>
                <a:lnTo>
                  <a:pt x="2068830" y="349520"/>
                </a:lnTo>
                <a:lnTo>
                  <a:pt x="2073593" y="355548"/>
                </a:lnTo>
                <a:lnTo>
                  <a:pt x="2077403" y="362527"/>
                </a:lnTo>
                <a:lnTo>
                  <a:pt x="2081213" y="369189"/>
                </a:lnTo>
                <a:lnTo>
                  <a:pt x="2085023" y="376168"/>
                </a:lnTo>
                <a:lnTo>
                  <a:pt x="2088515" y="383782"/>
                </a:lnTo>
                <a:lnTo>
                  <a:pt x="2091055" y="391396"/>
                </a:lnTo>
                <a:lnTo>
                  <a:pt x="2093913" y="399327"/>
                </a:lnTo>
                <a:lnTo>
                  <a:pt x="2095818" y="407575"/>
                </a:lnTo>
                <a:lnTo>
                  <a:pt x="2097723" y="416141"/>
                </a:lnTo>
                <a:lnTo>
                  <a:pt x="2099310" y="425341"/>
                </a:lnTo>
                <a:lnTo>
                  <a:pt x="2100580" y="434858"/>
                </a:lnTo>
                <a:lnTo>
                  <a:pt x="2100898" y="444058"/>
                </a:lnTo>
                <a:lnTo>
                  <a:pt x="2101533" y="453892"/>
                </a:lnTo>
                <a:lnTo>
                  <a:pt x="2100898" y="461823"/>
                </a:lnTo>
                <a:lnTo>
                  <a:pt x="2102168" y="462140"/>
                </a:lnTo>
                <a:lnTo>
                  <a:pt x="2103755" y="463092"/>
                </a:lnTo>
                <a:lnTo>
                  <a:pt x="2104708" y="464678"/>
                </a:lnTo>
                <a:lnTo>
                  <a:pt x="2105660" y="466264"/>
                </a:lnTo>
                <a:lnTo>
                  <a:pt x="2106613" y="468168"/>
                </a:lnTo>
                <a:lnTo>
                  <a:pt x="2106930" y="470071"/>
                </a:lnTo>
                <a:lnTo>
                  <a:pt x="2107565" y="475782"/>
                </a:lnTo>
                <a:lnTo>
                  <a:pt x="2108200" y="481809"/>
                </a:lnTo>
                <a:lnTo>
                  <a:pt x="2107565" y="488789"/>
                </a:lnTo>
                <a:lnTo>
                  <a:pt x="2106930" y="496085"/>
                </a:lnTo>
                <a:lnTo>
                  <a:pt x="2105660" y="503699"/>
                </a:lnTo>
                <a:lnTo>
                  <a:pt x="2104073" y="510995"/>
                </a:lnTo>
                <a:lnTo>
                  <a:pt x="2102168" y="518609"/>
                </a:lnTo>
                <a:lnTo>
                  <a:pt x="2099945" y="525271"/>
                </a:lnTo>
                <a:lnTo>
                  <a:pt x="2097088" y="531616"/>
                </a:lnTo>
                <a:lnTo>
                  <a:pt x="2094230" y="536692"/>
                </a:lnTo>
                <a:lnTo>
                  <a:pt x="2091055" y="540816"/>
                </a:lnTo>
                <a:lnTo>
                  <a:pt x="2089468" y="542402"/>
                </a:lnTo>
                <a:lnTo>
                  <a:pt x="2087880" y="543988"/>
                </a:lnTo>
                <a:lnTo>
                  <a:pt x="2085975" y="544940"/>
                </a:lnTo>
                <a:lnTo>
                  <a:pt x="2084388" y="545257"/>
                </a:lnTo>
                <a:lnTo>
                  <a:pt x="2078990" y="558899"/>
                </a:lnTo>
                <a:lnTo>
                  <a:pt x="2073593" y="571905"/>
                </a:lnTo>
                <a:lnTo>
                  <a:pt x="2066608" y="584912"/>
                </a:lnTo>
                <a:lnTo>
                  <a:pt x="2059940" y="597285"/>
                </a:lnTo>
                <a:lnTo>
                  <a:pt x="2052638" y="609022"/>
                </a:lnTo>
                <a:lnTo>
                  <a:pt x="2044700" y="620126"/>
                </a:lnTo>
                <a:lnTo>
                  <a:pt x="2036445" y="630278"/>
                </a:lnTo>
                <a:lnTo>
                  <a:pt x="2027873" y="640112"/>
                </a:lnTo>
                <a:lnTo>
                  <a:pt x="2018983" y="648677"/>
                </a:lnTo>
                <a:lnTo>
                  <a:pt x="2009775" y="656608"/>
                </a:lnTo>
                <a:lnTo>
                  <a:pt x="2005013" y="659781"/>
                </a:lnTo>
                <a:lnTo>
                  <a:pt x="2000250" y="663271"/>
                </a:lnTo>
                <a:lnTo>
                  <a:pt x="1995488" y="666126"/>
                </a:lnTo>
                <a:lnTo>
                  <a:pt x="1990725" y="668664"/>
                </a:lnTo>
                <a:lnTo>
                  <a:pt x="1985963" y="671202"/>
                </a:lnTo>
                <a:lnTo>
                  <a:pt x="1980883" y="673422"/>
                </a:lnTo>
                <a:lnTo>
                  <a:pt x="1976120" y="675008"/>
                </a:lnTo>
                <a:lnTo>
                  <a:pt x="1971358" y="676595"/>
                </a:lnTo>
                <a:lnTo>
                  <a:pt x="1966278" y="677864"/>
                </a:lnTo>
                <a:lnTo>
                  <a:pt x="1961515" y="678498"/>
                </a:lnTo>
                <a:lnTo>
                  <a:pt x="1956435" y="679450"/>
                </a:lnTo>
                <a:lnTo>
                  <a:pt x="1951673" y="679450"/>
                </a:lnTo>
                <a:lnTo>
                  <a:pt x="1946593" y="679450"/>
                </a:lnTo>
                <a:lnTo>
                  <a:pt x="1941513" y="679133"/>
                </a:lnTo>
                <a:lnTo>
                  <a:pt x="1936115" y="678181"/>
                </a:lnTo>
                <a:lnTo>
                  <a:pt x="1931035" y="676912"/>
                </a:lnTo>
                <a:lnTo>
                  <a:pt x="1925320" y="675960"/>
                </a:lnTo>
                <a:lnTo>
                  <a:pt x="1919923" y="673739"/>
                </a:lnTo>
                <a:lnTo>
                  <a:pt x="1914525" y="671836"/>
                </a:lnTo>
                <a:lnTo>
                  <a:pt x="1908810" y="669615"/>
                </a:lnTo>
                <a:lnTo>
                  <a:pt x="1903095" y="667077"/>
                </a:lnTo>
                <a:lnTo>
                  <a:pt x="1897380" y="663905"/>
                </a:lnTo>
                <a:lnTo>
                  <a:pt x="1891983" y="660415"/>
                </a:lnTo>
                <a:lnTo>
                  <a:pt x="1886585" y="656926"/>
                </a:lnTo>
                <a:lnTo>
                  <a:pt x="1881505" y="652802"/>
                </a:lnTo>
                <a:lnTo>
                  <a:pt x="1875790" y="648360"/>
                </a:lnTo>
                <a:lnTo>
                  <a:pt x="1870710" y="643602"/>
                </a:lnTo>
                <a:lnTo>
                  <a:pt x="1865630" y="638209"/>
                </a:lnTo>
                <a:lnTo>
                  <a:pt x="1860868" y="632498"/>
                </a:lnTo>
                <a:lnTo>
                  <a:pt x="1856105" y="626788"/>
                </a:lnTo>
                <a:lnTo>
                  <a:pt x="1851343" y="620126"/>
                </a:lnTo>
                <a:lnTo>
                  <a:pt x="1847215" y="613464"/>
                </a:lnTo>
                <a:lnTo>
                  <a:pt x="1843088" y="605850"/>
                </a:lnTo>
                <a:lnTo>
                  <a:pt x="1839278" y="597919"/>
                </a:lnTo>
                <a:lnTo>
                  <a:pt x="1835785" y="589988"/>
                </a:lnTo>
                <a:lnTo>
                  <a:pt x="1832293" y="581423"/>
                </a:lnTo>
                <a:lnTo>
                  <a:pt x="1829435" y="572540"/>
                </a:lnTo>
                <a:lnTo>
                  <a:pt x="1826578" y="562705"/>
                </a:lnTo>
                <a:lnTo>
                  <a:pt x="1824355" y="552871"/>
                </a:lnTo>
                <a:lnTo>
                  <a:pt x="1822768" y="542085"/>
                </a:lnTo>
                <a:lnTo>
                  <a:pt x="1821180" y="530981"/>
                </a:lnTo>
                <a:lnTo>
                  <a:pt x="1819910" y="519561"/>
                </a:lnTo>
                <a:lnTo>
                  <a:pt x="1819275" y="507823"/>
                </a:lnTo>
                <a:lnTo>
                  <a:pt x="1819275" y="495451"/>
                </a:lnTo>
                <a:lnTo>
                  <a:pt x="1819275" y="482761"/>
                </a:lnTo>
                <a:lnTo>
                  <a:pt x="1819593" y="471023"/>
                </a:lnTo>
                <a:lnTo>
                  <a:pt x="1820228" y="459285"/>
                </a:lnTo>
                <a:lnTo>
                  <a:pt x="1821498" y="447865"/>
                </a:lnTo>
                <a:lnTo>
                  <a:pt x="1823085" y="436761"/>
                </a:lnTo>
                <a:lnTo>
                  <a:pt x="1824990" y="426610"/>
                </a:lnTo>
                <a:lnTo>
                  <a:pt x="1827213" y="416141"/>
                </a:lnTo>
                <a:lnTo>
                  <a:pt x="1829435" y="406306"/>
                </a:lnTo>
                <a:lnTo>
                  <a:pt x="1832293" y="397106"/>
                </a:lnTo>
                <a:lnTo>
                  <a:pt x="1834833" y="388223"/>
                </a:lnTo>
                <a:lnTo>
                  <a:pt x="1838008" y="379658"/>
                </a:lnTo>
                <a:lnTo>
                  <a:pt x="1841500" y="371410"/>
                </a:lnTo>
                <a:lnTo>
                  <a:pt x="1845310" y="364113"/>
                </a:lnTo>
                <a:lnTo>
                  <a:pt x="1849120" y="356499"/>
                </a:lnTo>
                <a:lnTo>
                  <a:pt x="1853565" y="349520"/>
                </a:lnTo>
                <a:lnTo>
                  <a:pt x="1857693" y="342858"/>
                </a:lnTo>
                <a:lnTo>
                  <a:pt x="1862455" y="336831"/>
                </a:lnTo>
                <a:lnTo>
                  <a:pt x="1867218" y="330803"/>
                </a:lnTo>
                <a:lnTo>
                  <a:pt x="1872298" y="325410"/>
                </a:lnTo>
                <a:lnTo>
                  <a:pt x="1877378" y="320651"/>
                </a:lnTo>
                <a:lnTo>
                  <a:pt x="1882458" y="315893"/>
                </a:lnTo>
                <a:lnTo>
                  <a:pt x="1888490" y="312086"/>
                </a:lnTo>
                <a:lnTo>
                  <a:pt x="1893888" y="307962"/>
                </a:lnTo>
                <a:lnTo>
                  <a:pt x="1899920" y="304472"/>
                </a:lnTo>
                <a:lnTo>
                  <a:pt x="1905635" y="301934"/>
                </a:lnTo>
                <a:lnTo>
                  <a:pt x="1911985" y="299079"/>
                </a:lnTo>
                <a:lnTo>
                  <a:pt x="1918335" y="297176"/>
                </a:lnTo>
                <a:lnTo>
                  <a:pt x="1924685" y="295272"/>
                </a:lnTo>
                <a:lnTo>
                  <a:pt x="1931353" y="293686"/>
                </a:lnTo>
                <a:lnTo>
                  <a:pt x="1938020" y="292734"/>
                </a:lnTo>
                <a:lnTo>
                  <a:pt x="1944688" y="292100"/>
                </a:lnTo>
                <a:close/>
                <a:moveTo>
                  <a:pt x="1107916" y="0"/>
                </a:moveTo>
                <a:lnTo>
                  <a:pt x="1116813" y="317"/>
                </a:lnTo>
                <a:lnTo>
                  <a:pt x="1125710" y="635"/>
                </a:lnTo>
                <a:lnTo>
                  <a:pt x="1134925" y="1905"/>
                </a:lnTo>
                <a:lnTo>
                  <a:pt x="1143504" y="3492"/>
                </a:lnTo>
                <a:lnTo>
                  <a:pt x="1152084" y="5397"/>
                </a:lnTo>
                <a:lnTo>
                  <a:pt x="1160663" y="7937"/>
                </a:lnTo>
                <a:lnTo>
                  <a:pt x="1169560" y="10795"/>
                </a:lnTo>
                <a:lnTo>
                  <a:pt x="1178139" y="13970"/>
                </a:lnTo>
                <a:lnTo>
                  <a:pt x="1186401" y="17780"/>
                </a:lnTo>
                <a:lnTo>
                  <a:pt x="1194662" y="21907"/>
                </a:lnTo>
                <a:lnTo>
                  <a:pt x="1202924" y="26670"/>
                </a:lnTo>
                <a:lnTo>
                  <a:pt x="1210867" y="31432"/>
                </a:lnTo>
                <a:lnTo>
                  <a:pt x="1218176" y="36830"/>
                </a:lnTo>
                <a:lnTo>
                  <a:pt x="1225801" y="42862"/>
                </a:lnTo>
                <a:lnTo>
                  <a:pt x="1232792" y="49212"/>
                </a:lnTo>
                <a:lnTo>
                  <a:pt x="1240100" y="55880"/>
                </a:lnTo>
                <a:lnTo>
                  <a:pt x="1246773" y="63182"/>
                </a:lnTo>
                <a:lnTo>
                  <a:pt x="1253128" y="70802"/>
                </a:lnTo>
                <a:lnTo>
                  <a:pt x="1259165" y="78740"/>
                </a:lnTo>
                <a:lnTo>
                  <a:pt x="1264885" y="87312"/>
                </a:lnTo>
                <a:lnTo>
                  <a:pt x="1270286" y="95885"/>
                </a:lnTo>
                <a:lnTo>
                  <a:pt x="1275370" y="105410"/>
                </a:lnTo>
                <a:lnTo>
                  <a:pt x="1279819" y="115252"/>
                </a:lnTo>
                <a:lnTo>
                  <a:pt x="1283950" y="125095"/>
                </a:lnTo>
                <a:lnTo>
                  <a:pt x="1288080" y="135572"/>
                </a:lnTo>
                <a:lnTo>
                  <a:pt x="1291258" y="146685"/>
                </a:lnTo>
                <a:lnTo>
                  <a:pt x="1293800" y="158115"/>
                </a:lnTo>
                <a:lnTo>
                  <a:pt x="1296660" y="169862"/>
                </a:lnTo>
                <a:lnTo>
                  <a:pt x="1298248" y="182245"/>
                </a:lnTo>
                <a:lnTo>
                  <a:pt x="1299837" y="194627"/>
                </a:lnTo>
                <a:lnTo>
                  <a:pt x="1300790" y="207645"/>
                </a:lnTo>
                <a:lnTo>
                  <a:pt x="1301108" y="221297"/>
                </a:lnTo>
                <a:lnTo>
                  <a:pt x="1300790" y="231140"/>
                </a:lnTo>
                <a:lnTo>
                  <a:pt x="1301108" y="231140"/>
                </a:lnTo>
                <a:lnTo>
                  <a:pt x="1303015" y="231457"/>
                </a:lnTo>
                <a:lnTo>
                  <a:pt x="1304921" y="232092"/>
                </a:lnTo>
                <a:lnTo>
                  <a:pt x="1306510" y="233680"/>
                </a:lnTo>
                <a:lnTo>
                  <a:pt x="1307781" y="235585"/>
                </a:lnTo>
                <a:lnTo>
                  <a:pt x="1309052" y="238442"/>
                </a:lnTo>
                <a:lnTo>
                  <a:pt x="1310005" y="241617"/>
                </a:lnTo>
                <a:lnTo>
                  <a:pt x="1310641" y="245110"/>
                </a:lnTo>
                <a:lnTo>
                  <a:pt x="1311276" y="249237"/>
                </a:lnTo>
                <a:lnTo>
                  <a:pt x="1311276" y="257810"/>
                </a:lnTo>
                <a:lnTo>
                  <a:pt x="1310958" y="267653"/>
                </a:lnTo>
                <a:lnTo>
                  <a:pt x="1310005" y="277813"/>
                </a:lnTo>
                <a:lnTo>
                  <a:pt x="1308099" y="288925"/>
                </a:lnTo>
                <a:lnTo>
                  <a:pt x="1305874" y="299403"/>
                </a:lnTo>
                <a:lnTo>
                  <a:pt x="1303015" y="309563"/>
                </a:lnTo>
                <a:lnTo>
                  <a:pt x="1299837" y="319405"/>
                </a:lnTo>
                <a:lnTo>
                  <a:pt x="1296342" y="328295"/>
                </a:lnTo>
                <a:lnTo>
                  <a:pt x="1294435" y="332105"/>
                </a:lnTo>
                <a:lnTo>
                  <a:pt x="1292529" y="335598"/>
                </a:lnTo>
                <a:lnTo>
                  <a:pt x="1290305" y="338773"/>
                </a:lnTo>
                <a:lnTo>
                  <a:pt x="1288398" y="341630"/>
                </a:lnTo>
                <a:lnTo>
                  <a:pt x="1286174" y="343535"/>
                </a:lnTo>
                <a:lnTo>
                  <a:pt x="1283950" y="345123"/>
                </a:lnTo>
                <a:lnTo>
                  <a:pt x="1281725" y="346075"/>
                </a:lnTo>
                <a:lnTo>
                  <a:pt x="1279819" y="346393"/>
                </a:lnTo>
                <a:lnTo>
                  <a:pt x="1278866" y="346393"/>
                </a:lnTo>
                <a:lnTo>
                  <a:pt x="1272193" y="364808"/>
                </a:lnTo>
                <a:lnTo>
                  <a:pt x="1264249" y="382905"/>
                </a:lnTo>
                <a:lnTo>
                  <a:pt x="1255988" y="400368"/>
                </a:lnTo>
                <a:lnTo>
                  <a:pt x="1247408" y="416878"/>
                </a:lnTo>
                <a:lnTo>
                  <a:pt x="1237558" y="432753"/>
                </a:lnTo>
                <a:lnTo>
                  <a:pt x="1232792" y="440373"/>
                </a:lnTo>
                <a:lnTo>
                  <a:pt x="1227708" y="447993"/>
                </a:lnTo>
                <a:lnTo>
                  <a:pt x="1222306" y="454978"/>
                </a:lnTo>
                <a:lnTo>
                  <a:pt x="1217222" y="461963"/>
                </a:lnTo>
                <a:lnTo>
                  <a:pt x="1211503" y="468630"/>
                </a:lnTo>
                <a:lnTo>
                  <a:pt x="1206101" y="474980"/>
                </a:lnTo>
                <a:lnTo>
                  <a:pt x="1200064" y="481013"/>
                </a:lnTo>
                <a:lnTo>
                  <a:pt x="1194662" y="486728"/>
                </a:lnTo>
                <a:lnTo>
                  <a:pt x="1188625" y="491808"/>
                </a:lnTo>
                <a:lnTo>
                  <a:pt x="1182905" y="497205"/>
                </a:lnTo>
                <a:lnTo>
                  <a:pt x="1176868" y="501650"/>
                </a:lnTo>
                <a:lnTo>
                  <a:pt x="1170513" y="506413"/>
                </a:lnTo>
                <a:lnTo>
                  <a:pt x="1164794" y="510540"/>
                </a:lnTo>
                <a:lnTo>
                  <a:pt x="1158439" y="514033"/>
                </a:lnTo>
                <a:lnTo>
                  <a:pt x="1152084" y="517525"/>
                </a:lnTo>
                <a:lnTo>
                  <a:pt x="1145729" y="520383"/>
                </a:lnTo>
                <a:lnTo>
                  <a:pt x="1139691" y="522605"/>
                </a:lnTo>
                <a:lnTo>
                  <a:pt x="1133336" y="524510"/>
                </a:lnTo>
                <a:lnTo>
                  <a:pt x="1126981" y="526098"/>
                </a:lnTo>
                <a:lnTo>
                  <a:pt x="1120626" y="527368"/>
                </a:lnTo>
                <a:lnTo>
                  <a:pt x="1114271" y="528320"/>
                </a:lnTo>
                <a:lnTo>
                  <a:pt x="1107916" y="528638"/>
                </a:lnTo>
                <a:lnTo>
                  <a:pt x="1101561" y="528320"/>
                </a:lnTo>
                <a:lnTo>
                  <a:pt x="1095524" y="527368"/>
                </a:lnTo>
                <a:lnTo>
                  <a:pt x="1089169" y="526098"/>
                </a:lnTo>
                <a:lnTo>
                  <a:pt x="1082496" y="524510"/>
                </a:lnTo>
                <a:lnTo>
                  <a:pt x="1076141" y="522605"/>
                </a:lnTo>
                <a:lnTo>
                  <a:pt x="1069786" y="520383"/>
                </a:lnTo>
                <a:lnTo>
                  <a:pt x="1063431" y="517208"/>
                </a:lnTo>
                <a:lnTo>
                  <a:pt x="1057712" y="514033"/>
                </a:lnTo>
                <a:lnTo>
                  <a:pt x="1051357" y="510540"/>
                </a:lnTo>
                <a:lnTo>
                  <a:pt x="1045002" y="506095"/>
                </a:lnTo>
                <a:lnTo>
                  <a:pt x="1038965" y="501650"/>
                </a:lnTo>
                <a:lnTo>
                  <a:pt x="1033245" y="497205"/>
                </a:lnTo>
                <a:lnTo>
                  <a:pt x="1027208" y="491808"/>
                </a:lnTo>
                <a:lnTo>
                  <a:pt x="1021488" y="486410"/>
                </a:lnTo>
                <a:lnTo>
                  <a:pt x="1015451" y="480378"/>
                </a:lnTo>
                <a:lnTo>
                  <a:pt x="1010050" y="474663"/>
                </a:lnTo>
                <a:lnTo>
                  <a:pt x="1004012" y="468313"/>
                </a:lnTo>
                <a:lnTo>
                  <a:pt x="998611" y="461645"/>
                </a:lnTo>
                <a:lnTo>
                  <a:pt x="993527" y="454660"/>
                </a:lnTo>
                <a:lnTo>
                  <a:pt x="987807" y="447358"/>
                </a:lnTo>
                <a:lnTo>
                  <a:pt x="982723" y="440055"/>
                </a:lnTo>
                <a:lnTo>
                  <a:pt x="977957" y="432435"/>
                </a:lnTo>
                <a:lnTo>
                  <a:pt x="968424" y="416243"/>
                </a:lnTo>
                <a:lnTo>
                  <a:pt x="959527" y="399733"/>
                </a:lnTo>
                <a:lnTo>
                  <a:pt x="951266" y="382270"/>
                </a:lnTo>
                <a:lnTo>
                  <a:pt x="943640" y="364173"/>
                </a:lnTo>
                <a:lnTo>
                  <a:pt x="936967" y="345440"/>
                </a:lnTo>
                <a:lnTo>
                  <a:pt x="934743" y="344805"/>
                </a:lnTo>
                <a:lnTo>
                  <a:pt x="932201" y="343535"/>
                </a:lnTo>
                <a:lnTo>
                  <a:pt x="930294" y="341948"/>
                </a:lnTo>
                <a:lnTo>
                  <a:pt x="928070" y="339725"/>
                </a:lnTo>
                <a:lnTo>
                  <a:pt x="926164" y="337185"/>
                </a:lnTo>
                <a:lnTo>
                  <a:pt x="923939" y="334010"/>
                </a:lnTo>
                <a:lnTo>
                  <a:pt x="920444" y="326708"/>
                </a:lnTo>
                <a:lnTo>
                  <a:pt x="916949" y="318453"/>
                </a:lnTo>
                <a:lnTo>
                  <a:pt x="913771" y="308928"/>
                </a:lnTo>
                <a:lnTo>
                  <a:pt x="911547" y="299085"/>
                </a:lnTo>
                <a:lnTo>
                  <a:pt x="909005" y="288925"/>
                </a:lnTo>
                <a:lnTo>
                  <a:pt x="907416" y="278765"/>
                </a:lnTo>
                <a:lnTo>
                  <a:pt x="906781" y="268288"/>
                </a:lnTo>
                <a:lnTo>
                  <a:pt x="906463" y="259398"/>
                </a:lnTo>
                <a:lnTo>
                  <a:pt x="906781" y="250507"/>
                </a:lnTo>
                <a:lnTo>
                  <a:pt x="907416" y="243522"/>
                </a:lnTo>
                <a:lnTo>
                  <a:pt x="908370" y="240347"/>
                </a:lnTo>
                <a:lnTo>
                  <a:pt x="909641" y="237807"/>
                </a:lnTo>
                <a:lnTo>
                  <a:pt x="910594" y="235267"/>
                </a:lnTo>
                <a:lnTo>
                  <a:pt x="911865" y="233680"/>
                </a:lnTo>
                <a:lnTo>
                  <a:pt x="913454" y="232410"/>
                </a:lnTo>
                <a:lnTo>
                  <a:pt x="915360" y="231775"/>
                </a:lnTo>
                <a:lnTo>
                  <a:pt x="915042" y="221297"/>
                </a:lnTo>
                <a:lnTo>
                  <a:pt x="915360" y="207645"/>
                </a:lnTo>
                <a:lnTo>
                  <a:pt x="916313" y="194627"/>
                </a:lnTo>
                <a:lnTo>
                  <a:pt x="917267" y="182245"/>
                </a:lnTo>
                <a:lnTo>
                  <a:pt x="919491" y="169862"/>
                </a:lnTo>
                <a:lnTo>
                  <a:pt x="921715" y="158115"/>
                </a:lnTo>
                <a:lnTo>
                  <a:pt x="924893" y="146685"/>
                </a:lnTo>
                <a:lnTo>
                  <a:pt x="928070" y="135572"/>
                </a:lnTo>
                <a:lnTo>
                  <a:pt x="931883" y="125095"/>
                </a:lnTo>
                <a:lnTo>
                  <a:pt x="936014" y="115252"/>
                </a:lnTo>
                <a:lnTo>
                  <a:pt x="940462" y="105410"/>
                </a:lnTo>
                <a:lnTo>
                  <a:pt x="945864" y="95885"/>
                </a:lnTo>
                <a:lnTo>
                  <a:pt x="951266" y="87312"/>
                </a:lnTo>
                <a:lnTo>
                  <a:pt x="956668" y="78740"/>
                </a:lnTo>
                <a:lnTo>
                  <a:pt x="963023" y="70802"/>
                </a:lnTo>
                <a:lnTo>
                  <a:pt x="969378" y="63182"/>
                </a:lnTo>
                <a:lnTo>
                  <a:pt x="976050" y="55880"/>
                </a:lnTo>
                <a:lnTo>
                  <a:pt x="982723" y="49212"/>
                </a:lnTo>
                <a:lnTo>
                  <a:pt x="990349" y="42862"/>
                </a:lnTo>
                <a:lnTo>
                  <a:pt x="997657" y="36830"/>
                </a:lnTo>
                <a:lnTo>
                  <a:pt x="1005283" y="31432"/>
                </a:lnTo>
                <a:lnTo>
                  <a:pt x="1013227" y="26670"/>
                </a:lnTo>
                <a:lnTo>
                  <a:pt x="1021488" y="21907"/>
                </a:lnTo>
                <a:lnTo>
                  <a:pt x="1029750" y="17780"/>
                </a:lnTo>
                <a:lnTo>
                  <a:pt x="1038011" y="13970"/>
                </a:lnTo>
                <a:lnTo>
                  <a:pt x="1046273" y="10795"/>
                </a:lnTo>
                <a:lnTo>
                  <a:pt x="1054852" y="7937"/>
                </a:lnTo>
                <a:lnTo>
                  <a:pt x="1063431" y="5397"/>
                </a:lnTo>
                <a:lnTo>
                  <a:pt x="1072646" y="3492"/>
                </a:lnTo>
                <a:lnTo>
                  <a:pt x="1081225" y="1905"/>
                </a:lnTo>
                <a:lnTo>
                  <a:pt x="1090440" y="635"/>
                </a:lnTo>
                <a:lnTo>
                  <a:pt x="1099019" y="317"/>
                </a:lnTo>
                <a:lnTo>
                  <a:pt x="1107916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团队"/>
          <p:cNvSpPr/>
          <p:nvPr/>
        </p:nvSpPr>
        <p:spPr bwMode="auto">
          <a:xfrm>
            <a:off x="3906768" y="3613150"/>
            <a:ext cx="3990340" cy="2291080"/>
          </a:xfrm>
          <a:custGeom>
            <a:avLst/>
            <a:gdLst>
              <a:gd name="T0" fmla="*/ 272339 w 2209800"/>
              <a:gd name="T1" fmla="*/ 673180 h 1266826"/>
              <a:gd name="T2" fmla="*/ 218692 w 2209800"/>
              <a:gd name="T3" fmla="*/ 687136 h 1266826"/>
              <a:gd name="T4" fmla="*/ 1679466 w 2209800"/>
              <a:gd name="T5" fmla="*/ 656818 h 1266826"/>
              <a:gd name="T6" fmla="*/ 1643337 w 2209800"/>
              <a:gd name="T7" fmla="*/ 677888 h 1266826"/>
              <a:gd name="T8" fmla="*/ 337669 w 2209800"/>
              <a:gd name="T9" fmla="*/ 604952 h 1266826"/>
              <a:gd name="T10" fmla="*/ 413803 w 2209800"/>
              <a:gd name="T11" fmla="*/ 637231 h 1266826"/>
              <a:gd name="T12" fmla="*/ 476516 w 2209800"/>
              <a:gd name="T13" fmla="*/ 783036 h 1266826"/>
              <a:gd name="T14" fmla="*/ 1096 w 2209800"/>
              <a:gd name="T15" fmla="*/ 806835 h 1266826"/>
              <a:gd name="T16" fmla="*/ 46556 w 2209800"/>
              <a:gd name="T17" fmla="*/ 646532 h 1266826"/>
              <a:gd name="T18" fmla="*/ 131727 w 2209800"/>
              <a:gd name="T19" fmla="*/ 620544 h 1266826"/>
              <a:gd name="T20" fmla="*/ 240997 w 2209800"/>
              <a:gd name="T21" fmla="*/ 741730 h 1266826"/>
              <a:gd name="T22" fmla="*/ 280159 w 2209800"/>
              <a:gd name="T23" fmla="*/ 758963 h 1266826"/>
              <a:gd name="T24" fmla="*/ 288922 w 2209800"/>
              <a:gd name="T25" fmla="*/ 644070 h 1266826"/>
              <a:gd name="T26" fmla="*/ 1567057 w 2209800"/>
              <a:gd name="T27" fmla="*/ 595372 h 1266826"/>
              <a:gd name="T28" fmla="*/ 1617173 w 2209800"/>
              <a:gd name="T29" fmla="*/ 639385 h 1266826"/>
              <a:gd name="T30" fmla="*/ 1626484 w 2209800"/>
              <a:gd name="T31" fmla="*/ 752015 h 1266826"/>
              <a:gd name="T32" fmla="*/ 1670576 w 2209800"/>
              <a:gd name="T33" fmla="*/ 720304 h 1266826"/>
              <a:gd name="T34" fmla="*/ 1782859 w 2209800"/>
              <a:gd name="T35" fmla="*/ 607400 h 1266826"/>
              <a:gd name="T36" fmla="*/ 1862552 w 2209800"/>
              <a:gd name="T37" fmla="*/ 642392 h 1266826"/>
              <a:gd name="T38" fmla="*/ 1904453 w 2209800"/>
              <a:gd name="T39" fmla="*/ 815985 h 1266826"/>
              <a:gd name="T40" fmla="*/ 1432591 w 2209800"/>
              <a:gd name="T41" fmla="*/ 758030 h 1266826"/>
              <a:gd name="T42" fmla="*/ 1495032 w 2209800"/>
              <a:gd name="T43" fmla="*/ 624076 h 1266826"/>
              <a:gd name="T44" fmla="*/ 827855 w 2209800"/>
              <a:gd name="T45" fmla="*/ 471403 h 1266826"/>
              <a:gd name="T46" fmla="*/ 922913 w 2209800"/>
              <a:gd name="T47" fmla="*/ 572854 h 1266826"/>
              <a:gd name="T48" fmla="*/ 918256 w 2209800"/>
              <a:gd name="T49" fmla="*/ 511161 h 1266826"/>
              <a:gd name="T50" fmla="*/ 954416 w 2209800"/>
              <a:gd name="T51" fmla="*/ 485113 h 1266826"/>
              <a:gd name="T52" fmla="*/ 1004000 w 2209800"/>
              <a:gd name="T53" fmla="*/ 508420 h 1266826"/>
              <a:gd name="T54" fmla="*/ 995508 w 2209800"/>
              <a:gd name="T55" fmla="*/ 564629 h 1266826"/>
              <a:gd name="T56" fmla="*/ 1080978 w 2209800"/>
              <a:gd name="T57" fmla="*/ 496903 h 1266826"/>
              <a:gd name="T58" fmla="*/ 1229179 w 2209800"/>
              <a:gd name="T59" fmla="*/ 514177 h 1266826"/>
              <a:gd name="T60" fmla="*/ 643492 w 2209800"/>
              <a:gd name="T61" fmla="*/ 551468 h 1266826"/>
              <a:gd name="T62" fmla="*/ 769505 w 2209800"/>
              <a:gd name="T63" fmla="*/ 466468 h 1266826"/>
              <a:gd name="T64" fmla="*/ 276991 w 2209800"/>
              <a:gd name="T65" fmla="*/ 278718 h 1266826"/>
              <a:gd name="T66" fmla="*/ 331459 w 2209800"/>
              <a:gd name="T67" fmla="*/ 377860 h 1266826"/>
              <a:gd name="T68" fmla="*/ 319416 w 2209800"/>
              <a:gd name="T69" fmla="*/ 526435 h 1266826"/>
              <a:gd name="T70" fmla="*/ 249895 w 2209800"/>
              <a:gd name="T71" fmla="*/ 592347 h 1266826"/>
              <a:gd name="T72" fmla="*/ 180372 w 2209800"/>
              <a:gd name="T73" fmla="*/ 582735 h 1266826"/>
              <a:gd name="T74" fmla="*/ 102092 w 2209800"/>
              <a:gd name="T75" fmla="*/ 477277 h 1266826"/>
              <a:gd name="T76" fmla="*/ 92239 w 2209800"/>
              <a:gd name="T77" fmla="*/ 408618 h 1266826"/>
              <a:gd name="T78" fmla="*/ 125358 w 2209800"/>
              <a:gd name="T79" fmla="*/ 306181 h 1266826"/>
              <a:gd name="T80" fmla="*/ 210480 w 2209800"/>
              <a:gd name="T81" fmla="*/ 261966 h 1266826"/>
              <a:gd name="T82" fmla="*/ 1756378 w 2209800"/>
              <a:gd name="T83" fmla="*/ 275083 h 1266826"/>
              <a:gd name="T84" fmla="*/ 1809750 w 2209800"/>
              <a:gd name="T85" fmla="*/ 366710 h 1266826"/>
              <a:gd name="T86" fmla="*/ 1813856 w 2209800"/>
              <a:gd name="T87" fmla="*/ 440557 h 1266826"/>
              <a:gd name="T88" fmla="*/ 1755556 w 2209800"/>
              <a:gd name="T89" fmla="*/ 543397 h 1266826"/>
              <a:gd name="T90" fmla="*/ 1678097 w 2209800"/>
              <a:gd name="T91" fmla="*/ 585791 h 1266826"/>
              <a:gd name="T92" fmla="*/ 1604197 w 2209800"/>
              <a:gd name="T93" fmla="*/ 545311 h 1266826"/>
              <a:gd name="T94" fmla="*/ 1568341 w 2209800"/>
              <a:gd name="T95" fmla="*/ 416215 h 1266826"/>
              <a:gd name="T96" fmla="*/ 1605565 w 2209800"/>
              <a:gd name="T97" fmla="*/ 290400 h 1266826"/>
              <a:gd name="T98" fmla="*/ 962770 w 2209800"/>
              <a:gd name="T99" fmla="*/ 273 h 1266826"/>
              <a:gd name="T100" fmla="*/ 1074804 w 2209800"/>
              <a:gd name="T101" fmla="*/ 54473 h 1266826"/>
              <a:gd name="T102" fmla="*/ 1121371 w 2209800"/>
              <a:gd name="T103" fmla="*/ 199278 h 1266826"/>
              <a:gd name="T104" fmla="*/ 1120549 w 2209800"/>
              <a:gd name="T105" fmla="*/ 275377 h 1266826"/>
              <a:gd name="T106" fmla="*/ 1062752 w 2209800"/>
              <a:gd name="T107" fmla="*/ 379670 h 1266826"/>
              <a:gd name="T108" fmla="*/ 982492 w 2209800"/>
              <a:gd name="T109" fmla="*/ 450566 h 1266826"/>
              <a:gd name="T110" fmla="*/ 895659 w 2209800"/>
              <a:gd name="T111" fmla="*/ 432500 h 1266826"/>
              <a:gd name="T112" fmla="*/ 807730 w 2209800"/>
              <a:gd name="T113" fmla="*/ 297823 h 1266826"/>
              <a:gd name="T114" fmla="*/ 782255 w 2209800"/>
              <a:gd name="T115" fmla="*/ 209954 h 1266826"/>
              <a:gd name="T116" fmla="*/ 806909 w 2209800"/>
              <a:gd name="T117" fmla="*/ 99365 h 1266826"/>
              <a:gd name="T118" fmla="*/ 901959 w 2209800"/>
              <a:gd name="T119" fmla="*/ 9307 h 126682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2209800" h="1266826">
                <a:moveTo>
                  <a:pt x="712968" y="1049338"/>
                </a:moveTo>
                <a:lnTo>
                  <a:pt x="1110615" y="1049338"/>
                </a:lnTo>
                <a:lnTo>
                  <a:pt x="1508580" y="1049338"/>
                </a:lnTo>
                <a:lnTo>
                  <a:pt x="1811338" y="1266826"/>
                </a:lnTo>
                <a:lnTo>
                  <a:pt x="1110615" y="1266826"/>
                </a:lnTo>
                <a:lnTo>
                  <a:pt x="409575" y="1266826"/>
                </a:lnTo>
                <a:lnTo>
                  <a:pt x="712968" y="1049338"/>
                </a:lnTo>
                <a:close/>
                <a:moveTo>
                  <a:pt x="296863" y="760413"/>
                </a:moveTo>
                <a:lnTo>
                  <a:pt x="300673" y="761061"/>
                </a:lnTo>
                <a:lnTo>
                  <a:pt x="303848" y="762356"/>
                </a:lnTo>
                <a:lnTo>
                  <a:pt x="307341" y="763975"/>
                </a:lnTo>
                <a:lnTo>
                  <a:pt x="310198" y="766565"/>
                </a:lnTo>
                <a:lnTo>
                  <a:pt x="312738" y="769479"/>
                </a:lnTo>
                <a:lnTo>
                  <a:pt x="314326" y="773364"/>
                </a:lnTo>
                <a:lnTo>
                  <a:pt x="315278" y="777249"/>
                </a:lnTo>
                <a:lnTo>
                  <a:pt x="315913" y="780811"/>
                </a:lnTo>
                <a:lnTo>
                  <a:pt x="315278" y="785020"/>
                </a:lnTo>
                <a:lnTo>
                  <a:pt x="314326" y="788581"/>
                </a:lnTo>
                <a:lnTo>
                  <a:pt x="312103" y="791819"/>
                </a:lnTo>
                <a:lnTo>
                  <a:pt x="309881" y="794409"/>
                </a:lnTo>
                <a:lnTo>
                  <a:pt x="306706" y="796999"/>
                </a:lnTo>
                <a:lnTo>
                  <a:pt x="303213" y="798618"/>
                </a:lnTo>
                <a:lnTo>
                  <a:pt x="290466" y="803851"/>
                </a:lnTo>
                <a:lnTo>
                  <a:pt x="278766" y="808655"/>
                </a:lnTo>
                <a:lnTo>
                  <a:pt x="274956" y="809302"/>
                </a:lnTo>
                <a:lnTo>
                  <a:pt x="270828" y="809626"/>
                </a:lnTo>
                <a:lnTo>
                  <a:pt x="267336" y="809302"/>
                </a:lnTo>
                <a:lnTo>
                  <a:pt x="263843" y="808007"/>
                </a:lnTo>
                <a:lnTo>
                  <a:pt x="260668" y="806065"/>
                </a:lnTo>
                <a:lnTo>
                  <a:pt x="257811" y="803798"/>
                </a:lnTo>
                <a:lnTo>
                  <a:pt x="255588" y="800561"/>
                </a:lnTo>
                <a:lnTo>
                  <a:pt x="253683" y="796999"/>
                </a:lnTo>
                <a:lnTo>
                  <a:pt x="252413" y="793438"/>
                </a:lnTo>
                <a:lnTo>
                  <a:pt x="252413" y="789229"/>
                </a:lnTo>
                <a:lnTo>
                  <a:pt x="252731" y="785667"/>
                </a:lnTo>
                <a:lnTo>
                  <a:pt x="254001" y="782106"/>
                </a:lnTo>
                <a:lnTo>
                  <a:pt x="255906" y="778868"/>
                </a:lnTo>
                <a:lnTo>
                  <a:pt x="258446" y="775954"/>
                </a:lnTo>
                <a:lnTo>
                  <a:pt x="260986" y="773688"/>
                </a:lnTo>
                <a:lnTo>
                  <a:pt x="264478" y="771745"/>
                </a:lnTo>
                <a:lnTo>
                  <a:pt x="289243" y="762032"/>
                </a:lnTo>
                <a:lnTo>
                  <a:pt x="293371" y="760737"/>
                </a:lnTo>
                <a:lnTo>
                  <a:pt x="296863" y="760413"/>
                </a:lnTo>
                <a:close/>
                <a:moveTo>
                  <a:pt x="1912938" y="749300"/>
                </a:moveTo>
                <a:lnTo>
                  <a:pt x="1916431" y="749613"/>
                </a:lnTo>
                <a:lnTo>
                  <a:pt x="1920241" y="750866"/>
                </a:lnTo>
                <a:lnTo>
                  <a:pt x="1944688" y="760266"/>
                </a:lnTo>
                <a:lnTo>
                  <a:pt x="1948181" y="761833"/>
                </a:lnTo>
                <a:lnTo>
                  <a:pt x="1951356" y="764026"/>
                </a:lnTo>
                <a:lnTo>
                  <a:pt x="1953896" y="766846"/>
                </a:lnTo>
                <a:lnTo>
                  <a:pt x="1955801" y="770293"/>
                </a:lnTo>
                <a:lnTo>
                  <a:pt x="1957071" y="773739"/>
                </a:lnTo>
                <a:lnTo>
                  <a:pt x="1957388" y="777186"/>
                </a:lnTo>
                <a:lnTo>
                  <a:pt x="1957071" y="781259"/>
                </a:lnTo>
                <a:lnTo>
                  <a:pt x="1956118" y="784706"/>
                </a:lnTo>
                <a:lnTo>
                  <a:pt x="1954213" y="788152"/>
                </a:lnTo>
                <a:lnTo>
                  <a:pt x="1951673" y="791285"/>
                </a:lnTo>
                <a:lnTo>
                  <a:pt x="1949133" y="793479"/>
                </a:lnTo>
                <a:lnTo>
                  <a:pt x="1945958" y="795672"/>
                </a:lnTo>
                <a:lnTo>
                  <a:pt x="1942466" y="796299"/>
                </a:lnTo>
                <a:lnTo>
                  <a:pt x="1938338" y="796925"/>
                </a:lnTo>
                <a:lnTo>
                  <a:pt x="1934846" y="796612"/>
                </a:lnTo>
                <a:lnTo>
                  <a:pt x="1931036" y="795672"/>
                </a:lnTo>
                <a:lnTo>
                  <a:pt x="1906271" y="786272"/>
                </a:lnTo>
                <a:lnTo>
                  <a:pt x="1902778" y="784706"/>
                </a:lnTo>
                <a:lnTo>
                  <a:pt x="1899921" y="782199"/>
                </a:lnTo>
                <a:lnTo>
                  <a:pt x="1897381" y="779066"/>
                </a:lnTo>
                <a:lnTo>
                  <a:pt x="1895476" y="776246"/>
                </a:lnTo>
                <a:lnTo>
                  <a:pt x="1894523" y="772486"/>
                </a:lnTo>
                <a:lnTo>
                  <a:pt x="1893888" y="769040"/>
                </a:lnTo>
                <a:lnTo>
                  <a:pt x="1894523" y="765280"/>
                </a:lnTo>
                <a:lnTo>
                  <a:pt x="1895158" y="761206"/>
                </a:lnTo>
                <a:lnTo>
                  <a:pt x="1897063" y="758386"/>
                </a:lnTo>
                <a:lnTo>
                  <a:pt x="1899603" y="755253"/>
                </a:lnTo>
                <a:lnTo>
                  <a:pt x="1902143" y="752746"/>
                </a:lnTo>
                <a:lnTo>
                  <a:pt x="1905318" y="750866"/>
                </a:lnTo>
                <a:lnTo>
                  <a:pt x="1908811" y="749613"/>
                </a:lnTo>
                <a:lnTo>
                  <a:pt x="1912938" y="749300"/>
                </a:lnTo>
                <a:close/>
                <a:moveTo>
                  <a:pt x="386296" y="701675"/>
                </a:moveTo>
                <a:lnTo>
                  <a:pt x="391696" y="701675"/>
                </a:lnTo>
                <a:lnTo>
                  <a:pt x="397097" y="701675"/>
                </a:lnTo>
                <a:lnTo>
                  <a:pt x="403133" y="701992"/>
                </a:lnTo>
                <a:lnTo>
                  <a:pt x="408533" y="702944"/>
                </a:lnTo>
                <a:lnTo>
                  <a:pt x="413934" y="703896"/>
                </a:lnTo>
                <a:lnTo>
                  <a:pt x="419970" y="705165"/>
                </a:lnTo>
                <a:lnTo>
                  <a:pt x="425688" y="707069"/>
                </a:lnTo>
                <a:lnTo>
                  <a:pt x="431406" y="709290"/>
                </a:lnTo>
                <a:lnTo>
                  <a:pt x="437124" y="711511"/>
                </a:lnTo>
                <a:lnTo>
                  <a:pt x="443160" y="713732"/>
                </a:lnTo>
                <a:lnTo>
                  <a:pt x="448561" y="716587"/>
                </a:lnTo>
                <a:lnTo>
                  <a:pt x="454279" y="719760"/>
                </a:lnTo>
                <a:lnTo>
                  <a:pt x="459679" y="723251"/>
                </a:lnTo>
                <a:lnTo>
                  <a:pt x="465080" y="726741"/>
                </a:lnTo>
                <a:lnTo>
                  <a:pt x="470163" y="730866"/>
                </a:lnTo>
                <a:lnTo>
                  <a:pt x="475563" y="734673"/>
                </a:lnTo>
                <a:lnTo>
                  <a:pt x="480011" y="739115"/>
                </a:lnTo>
                <a:lnTo>
                  <a:pt x="484776" y="743240"/>
                </a:lnTo>
                <a:lnTo>
                  <a:pt x="489223" y="747999"/>
                </a:lnTo>
                <a:lnTo>
                  <a:pt x="493671" y="752759"/>
                </a:lnTo>
                <a:lnTo>
                  <a:pt x="497483" y="757518"/>
                </a:lnTo>
                <a:lnTo>
                  <a:pt x="500978" y="762912"/>
                </a:lnTo>
                <a:lnTo>
                  <a:pt x="505107" y="768941"/>
                </a:lnTo>
                <a:lnTo>
                  <a:pt x="508602" y="775604"/>
                </a:lnTo>
                <a:lnTo>
                  <a:pt x="512096" y="782584"/>
                </a:lnTo>
                <a:lnTo>
                  <a:pt x="515591" y="790517"/>
                </a:lnTo>
                <a:lnTo>
                  <a:pt x="519085" y="798449"/>
                </a:lnTo>
                <a:lnTo>
                  <a:pt x="525439" y="815265"/>
                </a:lnTo>
                <a:lnTo>
                  <a:pt x="531792" y="833351"/>
                </a:lnTo>
                <a:lnTo>
                  <a:pt x="537510" y="852388"/>
                </a:lnTo>
                <a:lnTo>
                  <a:pt x="543229" y="871109"/>
                </a:lnTo>
                <a:lnTo>
                  <a:pt x="547994" y="890146"/>
                </a:lnTo>
                <a:lnTo>
                  <a:pt x="552759" y="908232"/>
                </a:lnTo>
                <a:lnTo>
                  <a:pt x="556571" y="925365"/>
                </a:lnTo>
                <a:lnTo>
                  <a:pt x="562925" y="954556"/>
                </a:lnTo>
                <a:lnTo>
                  <a:pt x="566737" y="974545"/>
                </a:lnTo>
                <a:lnTo>
                  <a:pt x="568325" y="982160"/>
                </a:lnTo>
                <a:lnTo>
                  <a:pt x="284004" y="1182688"/>
                </a:lnTo>
                <a:lnTo>
                  <a:pt x="6036" y="1182688"/>
                </a:lnTo>
                <a:lnTo>
                  <a:pt x="6036" y="1170314"/>
                </a:lnTo>
                <a:lnTo>
                  <a:pt x="5718" y="1156036"/>
                </a:lnTo>
                <a:lnTo>
                  <a:pt x="4130" y="1123355"/>
                </a:lnTo>
                <a:lnTo>
                  <a:pt x="2541" y="1085597"/>
                </a:lnTo>
                <a:lnTo>
                  <a:pt x="953" y="1044667"/>
                </a:lnTo>
                <a:lnTo>
                  <a:pt x="635" y="1023091"/>
                </a:lnTo>
                <a:lnTo>
                  <a:pt x="0" y="1001515"/>
                </a:lnTo>
                <a:lnTo>
                  <a:pt x="0" y="979305"/>
                </a:lnTo>
                <a:lnTo>
                  <a:pt x="635" y="957412"/>
                </a:lnTo>
                <a:lnTo>
                  <a:pt x="1271" y="935836"/>
                </a:lnTo>
                <a:lnTo>
                  <a:pt x="1906" y="913943"/>
                </a:lnTo>
                <a:lnTo>
                  <a:pt x="4130" y="893319"/>
                </a:lnTo>
                <a:lnTo>
                  <a:pt x="6036" y="872695"/>
                </a:lnTo>
                <a:lnTo>
                  <a:pt x="7942" y="859369"/>
                </a:lnTo>
                <a:lnTo>
                  <a:pt x="10483" y="846360"/>
                </a:lnTo>
                <a:lnTo>
                  <a:pt x="13025" y="834620"/>
                </a:lnTo>
                <a:lnTo>
                  <a:pt x="16201" y="823198"/>
                </a:lnTo>
                <a:lnTo>
                  <a:pt x="19696" y="812727"/>
                </a:lnTo>
                <a:lnTo>
                  <a:pt x="23190" y="802891"/>
                </a:lnTo>
                <a:lnTo>
                  <a:pt x="27320" y="793372"/>
                </a:lnTo>
                <a:lnTo>
                  <a:pt x="31132" y="784805"/>
                </a:lnTo>
                <a:lnTo>
                  <a:pt x="35580" y="776873"/>
                </a:lnTo>
                <a:lnTo>
                  <a:pt x="40345" y="769258"/>
                </a:lnTo>
                <a:lnTo>
                  <a:pt x="44475" y="762278"/>
                </a:lnTo>
                <a:lnTo>
                  <a:pt x="49240" y="755931"/>
                </a:lnTo>
                <a:lnTo>
                  <a:pt x="54005" y="749903"/>
                </a:lnTo>
                <a:lnTo>
                  <a:pt x="58770" y="744826"/>
                </a:lnTo>
                <a:lnTo>
                  <a:pt x="63535" y="739750"/>
                </a:lnTo>
                <a:lnTo>
                  <a:pt x="68301" y="735625"/>
                </a:lnTo>
                <a:lnTo>
                  <a:pt x="73066" y="731500"/>
                </a:lnTo>
                <a:lnTo>
                  <a:pt x="77831" y="728010"/>
                </a:lnTo>
                <a:lnTo>
                  <a:pt x="81961" y="724837"/>
                </a:lnTo>
                <a:lnTo>
                  <a:pt x="86726" y="721981"/>
                </a:lnTo>
                <a:lnTo>
                  <a:pt x="94668" y="717539"/>
                </a:lnTo>
                <a:lnTo>
                  <a:pt x="101657" y="713732"/>
                </a:lnTo>
                <a:lnTo>
                  <a:pt x="108010" y="711511"/>
                </a:lnTo>
                <a:lnTo>
                  <a:pt x="112458" y="710242"/>
                </a:lnTo>
                <a:lnTo>
                  <a:pt x="116270" y="709290"/>
                </a:lnTo>
                <a:lnTo>
                  <a:pt x="122941" y="710876"/>
                </a:lnTo>
                <a:lnTo>
                  <a:pt x="129295" y="711828"/>
                </a:lnTo>
                <a:lnTo>
                  <a:pt x="141366" y="715318"/>
                </a:lnTo>
                <a:lnTo>
                  <a:pt x="152803" y="719760"/>
                </a:lnTo>
                <a:lnTo>
                  <a:pt x="163604" y="724837"/>
                </a:lnTo>
                <a:lnTo>
                  <a:pt x="173769" y="730231"/>
                </a:lnTo>
                <a:lnTo>
                  <a:pt x="183617" y="736259"/>
                </a:lnTo>
                <a:lnTo>
                  <a:pt x="192512" y="742923"/>
                </a:lnTo>
                <a:lnTo>
                  <a:pt x="201407" y="749903"/>
                </a:lnTo>
                <a:lnTo>
                  <a:pt x="209349" y="757518"/>
                </a:lnTo>
                <a:lnTo>
                  <a:pt x="216656" y="765451"/>
                </a:lnTo>
                <a:lnTo>
                  <a:pt x="223645" y="773383"/>
                </a:lnTo>
                <a:lnTo>
                  <a:pt x="230634" y="781633"/>
                </a:lnTo>
                <a:lnTo>
                  <a:pt x="236670" y="789882"/>
                </a:lnTo>
                <a:lnTo>
                  <a:pt x="242705" y="798132"/>
                </a:lnTo>
                <a:lnTo>
                  <a:pt x="248106" y="806699"/>
                </a:lnTo>
                <a:lnTo>
                  <a:pt x="253824" y="814948"/>
                </a:lnTo>
                <a:lnTo>
                  <a:pt x="263037" y="831130"/>
                </a:lnTo>
                <a:lnTo>
                  <a:pt x="271932" y="846360"/>
                </a:lnTo>
                <a:lnTo>
                  <a:pt x="279556" y="860321"/>
                </a:lnTo>
                <a:lnTo>
                  <a:pt x="286863" y="872060"/>
                </a:lnTo>
                <a:lnTo>
                  <a:pt x="290357" y="877137"/>
                </a:lnTo>
                <a:lnTo>
                  <a:pt x="293852" y="881579"/>
                </a:lnTo>
                <a:lnTo>
                  <a:pt x="297029" y="885069"/>
                </a:lnTo>
                <a:lnTo>
                  <a:pt x="300523" y="887608"/>
                </a:lnTo>
                <a:lnTo>
                  <a:pt x="303700" y="889829"/>
                </a:lnTo>
                <a:lnTo>
                  <a:pt x="307194" y="890781"/>
                </a:lnTo>
                <a:lnTo>
                  <a:pt x="308783" y="890781"/>
                </a:lnTo>
                <a:lnTo>
                  <a:pt x="310371" y="890781"/>
                </a:lnTo>
                <a:lnTo>
                  <a:pt x="312277" y="890463"/>
                </a:lnTo>
                <a:lnTo>
                  <a:pt x="313865" y="889829"/>
                </a:lnTo>
                <a:lnTo>
                  <a:pt x="317360" y="888242"/>
                </a:lnTo>
                <a:lnTo>
                  <a:pt x="319338" y="886486"/>
                </a:lnTo>
                <a:lnTo>
                  <a:pt x="320219" y="885704"/>
                </a:lnTo>
                <a:lnTo>
                  <a:pt x="323078" y="883483"/>
                </a:lnTo>
                <a:lnTo>
                  <a:pt x="324984" y="880310"/>
                </a:lnTo>
                <a:lnTo>
                  <a:pt x="326890" y="877137"/>
                </a:lnTo>
                <a:lnTo>
                  <a:pt x="328479" y="873647"/>
                </a:lnTo>
                <a:lnTo>
                  <a:pt x="329749" y="869522"/>
                </a:lnTo>
                <a:lnTo>
                  <a:pt x="330385" y="865397"/>
                </a:lnTo>
                <a:lnTo>
                  <a:pt x="331338" y="860955"/>
                </a:lnTo>
                <a:lnTo>
                  <a:pt x="331655" y="856196"/>
                </a:lnTo>
                <a:lnTo>
                  <a:pt x="331973" y="846360"/>
                </a:lnTo>
                <a:lnTo>
                  <a:pt x="331973" y="835572"/>
                </a:lnTo>
                <a:lnTo>
                  <a:pt x="331655" y="824467"/>
                </a:lnTo>
                <a:lnTo>
                  <a:pt x="330385" y="800353"/>
                </a:lnTo>
                <a:lnTo>
                  <a:pt x="330385" y="788296"/>
                </a:lnTo>
                <a:lnTo>
                  <a:pt x="331020" y="775921"/>
                </a:lnTo>
                <a:lnTo>
                  <a:pt x="331655" y="764182"/>
                </a:lnTo>
                <a:lnTo>
                  <a:pt x="332608" y="758470"/>
                </a:lnTo>
                <a:lnTo>
                  <a:pt x="333561" y="752441"/>
                </a:lnTo>
                <a:lnTo>
                  <a:pt x="335150" y="747047"/>
                </a:lnTo>
                <a:lnTo>
                  <a:pt x="336738" y="741336"/>
                </a:lnTo>
                <a:lnTo>
                  <a:pt x="338644" y="735942"/>
                </a:lnTo>
                <a:lnTo>
                  <a:pt x="341186" y="730866"/>
                </a:lnTo>
                <a:lnTo>
                  <a:pt x="344045" y="726106"/>
                </a:lnTo>
                <a:lnTo>
                  <a:pt x="346586" y="721664"/>
                </a:lnTo>
                <a:lnTo>
                  <a:pt x="350081" y="717857"/>
                </a:lnTo>
                <a:lnTo>
                  <a:pt x="353893" y="714366"/>
                </a:lnTo>
                <a:lnTo>
                  <a:pt x="357705" y="711511"/>
                </a:lnTo>
                <a:lnTo>
                  <a:pt x="362152" y="708655"/>
                </a:lnTo>
                <a:lnTo>
                  <a:pt x="366282" y="706434"/>
                </a:lnTo>
                <a:lnTo>
                  <a:pt x="371047" y="704848"/>
                </a:lnTo>
                <a:lnTo>
                  <a:pt x="376130" y="703261"/>
                </a:lnTo>
                <a:lnTo>
                  <a:pt x="381213" y="702309"/>
                </a:lnTo>
                <a:lnTo>
                  <a:pt x="386296" y="701675"/>
                </a:lnTo>
                <a:close/>
                <a:moveTo>
                  <a:pt x="1812386" y="690563"/>
                </a:moveTo>
                <a:lnTo>
                  <a:pt x="1817786" y="690563"/>
                </a:lnTo>
                <a:lnTo>
                  <a:pt x="1823187" y="690880"/>
                </a:lnTo>
                <a:lnTo>
                  <a:pt x="1828270" y="691197"/>
                </a:lnTo>
                <a:lnTo>
                  <a:pt x="1833670" y="692465"/>
                </a:lnTo>
                <a:lnTo>
                  <a:pt x="1838753" y="693734"/>
                </a:lnTo>
                <a:lnTo>
                  <a:pt x="1842883" y="695636"/>
                </a:lnTo>
                <a:lnTo>
                  <a:pt x="1847648" y="697539"/>
                </a:lnTo>
                <a:lnTo>
                  <a:pt x="1851778" y="700392"/>
                </a:lnTo>
                <a:lnTo>
                  <a:pt x="1855908" y="703563"/>
                </a:lnTo>
                <a:lnTo>
                  <a:pt x="1859402" y="707051"/>
                </a:lnTo>
                <a:lnTo>
                  <a:pt x="1862579" y="710539"/>
                </a:lnTo>
                <a:lnTo>
                  <a:pt x="1865756" y="714978"/>
                </a:lnTo>
                <a:lnTo>
                  <a:pt x="1868615" y="720051"/>
                </a:lnTo>
                <a:lnTo>
                  <a:pt x="1870838" y="725125"/>
                </a:lnTo>
                <a:lnTo>
                  <a:pt x="1873062" y="730198"/>
                </a:lnTo>
                <a:lnTo>
                  <a:pt x="1874651" y="735588"/>
                </a:lnTo>
                <a:lnTo>
                  <a:pt x="1875921" y="741613"/>
                </a:lnTo>
                <a:lnTo>
                  <a:pt x="1876874" y="747003"/>
                </a:lnTo>
                <a:lnTo>
                  <a:pt x="1877510" y="753028"/>
                </a:lnTo>
                <a:lnTo>
                  <a:pt x="1878780" y="765077"/>
                </a:lnTo>
                <a:lnTo>
                  <a:pt x="1879098" y="777444"/>
                </a:lnTo>
                <a:lnTo>
                  <a:pt x="1878780" y="789493"/>
                </a:lnTo>
                <a:lnTo>
                  <a:pt x="1878145" y="813274"/>
                </a:lnTo>
                <a:lnTo>
                  <a:pt x="1877510" y="824689"/>
                </a:lnTo>
                <a:lnTo>
                  <a:pt x="1877192" y="835153"/>
                </a:lnTo>
                <a:lnTo>
                  <a:pt x="1878145" y="845299"/>
                </a:lnTo>
                <a:lnTo>
                  <a:pt x="1878463" y="850055"/>
                </a:lnTo>
                <a:lnTo>
                  <a:pt x="1879098" y="854495"/>
                </a:lnTo>
                <a:lnTo>
                  <a:pt x="1880051" y="858617"/>
                </a:lnTo>
                <a:lnTo>
                  <a:pt x="1881322" y="862422"/>
                </a:lnTo>
                <a:lnTo>
                  <a:pt x="1882910" y="866227"/>
                </a:lnTo>
                <a:lnTo>
                  <a:pt x="1884816" y="869397"/>
                </a:lnTo>
                <a:lnTo>
                  <a:pt x="1886722" y="872251"/>
                </a:lnTo>
                <a:lnTo>
                  <a:pt x="1888946" y="874788"/>
                </a:lnTo>
                <a:lnTo>
                  <a:pt x="1890936" y="875980"/>
                </a:lnTo>
                <a:lnTo>
                  <a:pt x="1892123" y="876690"/>
                </a:lnTo>
                <a:lnTo>
                  <a:pt x="1895300" y="878910"/>
                </a:lnTo>
                <a:lnTo>
                  <a:pt x="1897206" y="879227"/>
                </a:lnTo>
                <a:lnTo>
                  <a:pt x="1898794" y="879544"/>
                </a:lnTo>
                <a:lnTo>
                  <a:pt x="1901018" y="879861"/>
                </a:lnTo>
                <a:lnTo>
                  <a:pt x="1902606" y="879544"/>
                </a:lnTo>
                <a:lnTo>
                  <a:pt x="1906101" y="878910"/>
                </a:lnTo>
                <a:lnTo>
                  <a:pt x="1909277" y="876690"/>
                </a:lnTo>
                <a:lnTo>
                  <a:pt x="1912772" y="874154"/>
                </a:lnTo>
                <a:lnTo>
                  <a:pt x="1915949" y="870032"/>
                </a:lnTo>
                <a:lnTo>
                  <a:pt x="1919443" y="865909"/>
                </a:lnTo>
                <a:lnTo>
                  <a:pt x="1922937" y="861153"/>
                </a:lnTo>
                <a:lnTo>
                  <a:pt x="1929926" y="849421"/>
                </a:lnTo>
                <a:lnTo>
                  <a:pt x="1937868" y="835470"/>
                </a:lnTo>
                <a:lnTo>
                  <a:pt x="1946446" y="820250"/>
                </a:lnTo>
                <a:lnTo>
                  <a:pt x="1955976" y="804079"/>
                </a:lnTo>
                <a:lnTo>
                  <a:pt x="1961059" y="795834"/>
                </a:lnTo>
                <a:lnTo>
                  <a:pt x="1967095" y="787273"/>
                </a:lnTo>
                <a:lnTo>
                  <a:pt x="1972813" y="779029"/>
                </a:lnTo>
                <a:lnTo>
                  <a:pt x="1979166" y="770785"/>
                </a:lnTo>
                <a:lnTo>
                  <a:pt x="1985520" y="762541"/>
                </a:lnTo>
                <a:lnTo>
                  <a:pt x="1993144" y="754613"/>
                </a:lnTo>
                <a:lnTo>
                  <a:pt x="2000451" y="746686"/>
                </a:lnTo>
                <a:lnTo>
                  <a:pt x="2008393" y="739393"/>
                </a:lnTo>
                <a:lnTo>
                  <a:pt x="2016970" y="732100"/>
                </a:lnTo>
                <a:lnTo>
                  <a:pt x="2026183" y="725442"/>
                </a:lnTo>
                <a:lnTo>
                  <a:pt x="2035713" y="719734"/>
                </a:lnTo>
                <a:lnTo>
                  <a:pt x="2045879" y="714027"/>
                </a:lnTo>
                <a:lnTo>
                  <a:pt x="2056680" y="708953"/>
                </a:lnTo>
                <a:lnTo>
                  <a:pt x="2068116" y="704514"/>
                </a:lnTo>
                <a:lnTo>
                  <a:pt x="2080506" y="701026"/>
                </a:lnTo>
                <a:lnTo>
                  <a:pt x="2086859" y="699441"/>
                </a:lnTo>
                <a:lnTo>
                  <a:pt x="2093213" y="698490"/>
                </a:lnTo>
                <a:lnTo>
                  <a:pt x="2097025" y="699441"/>
                </a:lnTo>
                <a:lnTo>
                  <a:pt x="2101790" y="700709"/>
                </a:lnTo>
                <a:lnTo>
                  <a:pt x="2107508" y="702929"/>
                </a:lnTo>
                <a:lnTo>
                  <a:pt x="2114815" y="706734"/>
                </a:lnTo>
                <a:lnTo>
                  <a:pt x="2123074" y="710856"/>
                </a:lnTo>
                <a:lnTo>
                  <a:pt x="2127204" y="714027"/>
                </a:lnTo>
                <a:lnTo>
                  <a:pt x="2131969" y="717198"/>
                </a:lnTo>
                <a:lnTo>
                  <a:pt x="2136417" y="720686"/>
                </a:lnTo>
                <a:lnTo>
                  <a:pt x="2141182" y="724808"/>
                </a:lnTo>
                <a:lnTo>
                  <a:pt x="2145947" y="728930"/>
                </a:lnTo>
                <a:lnTo>
                  <a:pt x="2150712" y="733686"/>
                </a:lnTo>
                <a:lnTo>
                  <a:pt x="2155795" y="739393"/>
                </a:lnTo>
                <a:lnTo>
                  <a:pt x="2160560" y="745101"/>
                </a:lnTo>
                <a:lnTo>
                  <a:pt x="2165008" y="751442"/>
                </a:lnTo>
                <a:lnTo>
                  <a:pt x="2169455" y="758418"/>
                </a:lnTo>
                <a:lnTo>
                  <a:pt x="2173903" y="765712"/>
                </a:lnTo>
                <a:lnTo>
                  <a:pt x="2178032" y="773956"/>
                </a:lnTo>
                <a:lnTo>
                  <a:pt x="2182480" y="782517"/>
                </a:lnTo>
                <a:lnTo>
                  <a:pt x="2186292" y="792029"/>
                </a:lnTo>
                <a:lnTo>
                  <a:pt x="2190104" y="801859"/>
                </a:lnTo>
                <a:lnTo>
                  <a:pt x="2193599" y="812323"/>
                </a:lnTo>
                <a:lnTo>
                  <a:pt x="2196140" y="823420"/>
                </a:lnTo>
                <a:lnTo>
                  <a:pt x="2198999" y="835470"/>
                </a:lnTo>
                <a:lnTo>
                  <a:pt x="2201223" y="848153"/>
                </a:lnTo>
                <a:lnTo>
                  <a:pt x="2203447" y="861470"/>
                </a:lnTo>
                <a:lnTo>
                  <a:pt x="2205670" y="882081"/>
                </a:lnTo>
                <a:lnTo>
                  <a:pt x="2207259" y="903008"/>
                </a:lnTo>
                <a:lnTo>
                  <a:pt x="2208530" y="924252"/>
                </a:lnTo>
                <a:lnTo>
                  <a:pt x="2209165" y="946448"/>
                </a:lnTo>
                <a:lnTo>
                  <a:pt x="2209800" y="968327"/>
                </a:lnTo>
                <a:lnTo>
                  <a:pt x="2209800" y="990523"/>
                </a:lnTo>
                <a:lnTo>
                  <a:pt x="2209165" y="1012084"/>
                </a:lnTo>
                <a:lnTo>
                  <a:pt x="2208530" y="1033329"/>
                </a:lnTo>
                <a:lnTo>
                  <a:pt x="2207259" y="1074549"/>
                </a:lnTo>
                <a:lnTo>
                  <a:pt x="2205353" y="1112282"/>
                </a:lnTo>
                <a:lnTo>
                  <a:pt x="2204082" y="1144941"/>
                </a:lnTo>
                <a:lnTo>
                  <a:pt x="2203764" y="1159210"/>
                </a:lnTo>
                <a:lnTo>
                  <a:pt x="2203447" y="1171576"/>
                </a:lnTo>
                <a:lnTo>
                  <a:pt x="1925161" y="1171576"/>
                </a:lnTo>
                <a:lnTo>
                  <a:pt x="1641475" y="971181"/>
                </a:lnTo>
                <a:lnTo>
                  <a:pt x="1642428" y="963571"/>
                </a:lnTo>
                <a:lnTo>
                  <a:pt x="1646876" y="943594"/>
                </a:lnTo>
                <a:lnTo>
                  <a:pt x="1653229" y="914106"/>
                </a:lnTo>
                <a:lnTo>
                  <a:pt x="1657041" y="897301"/>
                </a:lnTo>
                <a:lnTo>
                  <a:pt x="1661806" y="879227"/>
                </a:lnTo>
                <a:lnTo>
                  <a:pt x="1666572" y="860202"/>
                </a:lnTo>
                <a:lnTo>
                  <a:pt x="1671972" y="841494"/>
                </a:lnTo>
                <a:lnTo>
                  <a:pt x="1678008" y="822469"/>
                </a:lnTo>
                <a:lnTo>
                  <a:pt x="1684362" y="804396"/>
                </a:lnTo>
                <a:lnTo>
                  <a:pt x="1690715" y="787590"/>
                </a:lnTo>
                <a:lnTo>
                  <a:pt x="1694210" y="779346"/>
                </a:lnTo>
                <a:lnTo>
                  <a:pt x="1697704" y="771736"/>
                </a:lnTo>
                <a:lnTo>
                  <a:pt x="1701199" y="764760"/>
                </a:lnTo>
                <a:lnTo>
                  <a:pt x="1704693" y="758101"/>
                </a:lnTo>
                <a:lnTo>
                  <a:pt x="1708188" y="752077"/>
                </a:lnTo>
                <a:lnTo>
                  <a:pt x="1712317" y="746686"/>
                </a:lnTo>
                <a:lnTo>
                  <a:pt x="1716129" y="741930"/>
                </a:lnTo>
                <a:lnTo>
                  <a:pt x="1720577" y="736857"/>
                </a:lnTo>
                <a:lnTo>
                  <a:pt x="1724707" y="732418"/>
                </a:lnTo>
                <a:lnTo>
                  <a:pt x="1729472" y="727978"/>
                </a:lnTo>
                <a:lnTo>
                  <a:pt x="1734237" y="723856"/>
                </a:lnTo>
                <a:lnTo>
                  <a:pt x="1739320" y="719734"/>
                </a:lnTo>
                <a:lnTo>
                  <a:pt x="1744403" y="715929"/>
                </a:lnTo>
                <a:lnTo>
                  <a:pt x="1750121" y="712441"/>
                </a:lnTo>
                <a:lnTo>
                  <a:pt x="1755521" y="708953"/>
                </a:lnTo>
                <a:lnTo>
                  <a:pt x="1760922" y="705783"/>
                </a:lnTo>
                <a:lnTo>
                  <a:pt x="1766640" y="702929"/>
                </a:lnTo>
                <a:lnTo>
                  <a:pt x="1772358" y="700392"/>
                </a:lnTo>
                <a:lnTo>
                  <a:pt x="1778077" y="698490"/>
                </a:lnTo>
                <a:lnTo>
                  <a:pt x="1783795" y="695953"/>
                </a:lnTo>
                <a:lnTo>
                  <a:pt x="1789831" y="694368"/>
                </a:lnTo>
                <a:lnTo>
                  <a:pt x="1795231" y="692782"/>
                </a:lnTo>
                <a:lnTo>
                  <a:pt x="1801267" y="692148"/>
                </a:lnTo>
                <a:lnTo>
                  <a:pt x="1806668" y="691197"/>
                </a:lnTo>
                <a:lnTo>
                  <a:pt x="1812386" y="690563"/>
                </a:lnTo>
                <a:close/>
                <a:moveTo>
                  <a:pt x="949508" y="523875"/>
                </a:moveTo>
                <a:lnTo>
                  <a:pt x="960312" y="546773"/>
                </a:lnTo>
                <a:lnTo>
                  <a:pt x="973658" y="573170"/>
                </a:lnTo>
                <a:lnTo>
                  <a:pt x="988276" y="602111"/>
                </a:lnTo>
                <a:lnTo>
                  <a:pt x="1004164" y="632642"/>
                </a:lnTo>
                <a:lnTo>
                  <a:pt x="1020053" y="662219"/>
                </a:lnTo>
                <a:lnTo>
                  <a:pt x="1028315" y="676212"/>
                </a:lnTo>
                <a:lnTo>
                  <a:pt x="1036260" y="689888"/>
                </a:lnTo>
                <a:lnTo>
                  <a:pt x="1043886" y="701973"/>
                </a:lnTo>
                <a:lnTo>
                  <a:pt x="1051195" y="713422"/>
                </a:lnTo>
                <a:lnTo>
                  <a:pt x="1058504" y="723281"/>
                </a:lnTo>
                <a:lnTo>
                  <a:pt x="1064541" y="731868"/>
                </a:lnTo>
                <a:lnTo>
                  <a:pt x="1064541" y="692750"/>
                </a:lnTo>
                <a:lnTo>
                  <a:pt x="1065177" y="688298"/>
                </a:lnTo>
                <a:lnTo>
                  <a:pt x="1065495" y="683845"/>
                </a:lnTo>
                <a:lnTo>
                  <a:pt x="1066766" y="678757"/>
                </a:lnTo>
                <a:lnTo>
                  <a:pt x="1067719" y="673986"/>
                </a:lnTo>
                <a:lnTo>
                  <a:pt x="1070579" y="664445"/>
                </a:lnTo>
                <a:lnTo>
                  <a:pt x="1074074" y="654904"/>
                </a:lnTo>
                <a:lnTo>
                  <a:pt x="1077570" y="645999"/>
                </a:lnTo>
                <a:lnTo>
                  <a:pt x="1080430" y="637412"/>
                </a:lnTo>
                <a:lnTo>
                  <a:pt x="1082654" y="629780"/>
                </a:lnTo>
                <a:lnTo>
                  <a:pt x="1083290" y="626281"/>
                </a:lnTo>
                <a:lnTo>
                  <a:pt x="1083608" y="623101"/>
                </a:lnTo>
                <a:lnTo>
                  <a:pt x="1083290" y="620239"/>
                </a:lnTo>
                <a:lnTo>
                  <a:pt x="1082654" y="617694"/>
                </a:lnTo>
                <a:lnTo>
                  <a:pt x="1081701" y="615150"/>
                </a:lnTo>
                <a:lnTo>
                  <a:pt x="1080430" y="612924"/>
                </a:lnTo>
                <a:lnTo>
                  <a:pt x="1077252" y="608471"/>
                </a:lnTo>
                <a:lnTo>
                  <a:pt x="1073439" y="604655"/>
                </a:lnTo>
                <a:lnTo>
                  <a:pt x="1069943" y="600203"/>
                </a:lnTo>
                <a:lnTo>
                  <a:pt x="1068355" y="597976"/>
                </a:lnTo>
                <a:lnTo>
                  <a:pt x="1066766" y="595432"/>
                </a:lnTo>
                <a:lnTo>
                  <a:pt x="1065177" y="592888"/>
                </a:lnTo>
                <a:lnTo>
                  <a:pt x="1064223" y="589708"/>
                </a:lnTo>
                <a:lnTo>
                  <a:pt x="1063588" y="586527"/>
                </a:lnTo>
                <a:lnTo>
                  <a:pt x="1063588" y="583029"/>
                </a:lnTo>
                <a:lnTo>
                  <a:pt x="1063588" y="579212"/>
                </a:lnTo>
                <a:lnTo>
                  <a:pt x="1063906" y="576350"/>
                </a:lnTo>
                <a:lnTo>
                  <a:pt x="1064541" y="573488"/>
                </a:lnTo>
                <a:lnTo>
                  <a:pt x="1065495" y="571580"/>
                </a:lnTo>
                <a:lnTo>
                  <a:pt x="1067083" y="569353"/>
                </a:lnTo>
                <a:lnTo>
                  <a:pt x="1068672" y="567445"/>
                </a:lnTo>
                <a:lnTo>
                  <a:pt x="1070579" y="566491"/>
                </a:lnTo>
                <a:lnTo>
                  <a:pt x="1072803" y="565219"/>
                </a:lnTo>
                <a:lnTo>
                  <a:pt x="1075663" y="564265"/>
                </a:lnTo>
                <a:lnTo>
                  <a:pt x="1078841" y="563947"/>
                </a:lnTo>
                <a:lnTo>
                  <a:pt x="1086785" y="563311"/>
                </a:lnTo>
                <a:lnTo>
                  <a:pt x="1095683" y="562675"/>
                </a:lnTo>
                <a:lnTo>
                  <a:pt x="1107123" y="562675"/>
                </a:lnTo>
                <a:lnTo>
                  <a:pt x="1121740" y="562675"/>
                </a:lnTo>
                <a:lnTo>
                  <a:pt x="1132862" y="562675"/>
                </a:lnTo>
                <a:lnTo>
                  <a:pt x="1142395" y="563311"/>
                </a:lnTo>
                <a:lnTo>
                  <a:pt x="1149704" y="563947"/>
                </a:lnTo>
                <a:lnTo>
                  <a:pt x="1152882" y="564265"/>
                </a:lnTo>
                <a:lnTo>
                  <a:pt x="1155742" y="565219"/>
                </a:lnTo>
                <a:lnTo>
                  <a:pt x="1157966" y="566491"/>
                </a:lnTo>
                <a:lnTo>
                  <a:pt x="1159873" y="567445"/>
                </a:lnTo>
                <a:lnTo>
                  <a:pt x="1162097" y="569353"/>
                </a:lnTo>
                <a:lnTo>
                  <a:pt x="1163051" y="571580"/>
                </a:lnTo>
                <a:lnTo>
                  <a:pt x="1164322" y="573488"/>
                </a:lnTo>
                <a:lnTo>
                  <a:pt x="1164640" y="576350"/>
                </a:lnTo>
                <a:lnTo>
                  <a:pt x="1165275" y="579212"/>
                </a:lnTo>
                <a:lnTo>
                  <a:pt x="1165593" y="583029"/>
                </a:lnTo>
                <a:lnTo>
                  <a:pt x="1165275" y="586527"/>
                </a:lnTo>
                <a:lnTo>
                  <a:pt x="1164640" y="589708"/>
                </a:lnTo>
                <a:lnTo>
                  <a:pt x="1163686" y="592888"/>
                </a:lnTo>
                <a:lnTo>
                  <a:pt x="1162415" y="595432"/>
                </a:lnTo>
                <a:lnTo>
                  <a:pt x="1160826" y="597976"/>
                </a:lnTo>
                <a:lnTo>
                  <a:pt x="1159237" y="600203"/>
                </a:lnTo>
                <a:lnTo>
                  <a:pt x="1155424" y="604655"/>
                </a:lnTo>
                <a:lnTo>
                  <a:pt x="1151611" y="608471"/>
                </a:lnTo>
                <a:lnTo>
                  <a:pt x="1148751" y="612924"/>
                </a:lnTo>
                <a:lnTo>
                  <a:pt x="1147480" y="615150"/>
                </a:lnTo>
                <a:lnTo>
                  <a:pt x="1146209" y="617694"/>
                </a:lnTo>
                <a:lnTo>
                  <a:pt x="1145891" y="620239"/>
                </a:lnTo>
                <a:lnTo>
                  <a:pt x="1145573" y="623101"/>
                </a:lnTo>
                <a:lnTo>
                  <a:pt x="1145891" y="626281"/>
                </a:lnTo>
                <a:lnTo>
                  <a:pt x="1146209" y="629780"/>
                </a:lnTo>
                <a:lnTo>
                  <a:pt x="1148115" y="637412"/>
                </a:lnTo>
                <a:lnTo>
                  <a:pt x="1151293" y="645999"/>
                </a:lnTo>
                <a:lnTo>
                  <a:pt x="1154789" y="654904"/>
                </a:lnTo>
                <a:lnTo>
                  <a:pt x="1157966" y="664445"/>
                </a:lnTo>
                <a:lnTo>
                  <a:pt x="1161144" y="673986"/>
                </a:lnTo>
                <a:lnTo>
                  <a:pt x="1162415" y="678757"/>
                </a:lnTo>
                <a:lnTo>
                  <a:pt x="1163051" y="683845"/>
                </a:lnTo>
                <a:lnTo>
                  <a:pt x="1164004" y="688298"/>
                </a:lnTo>
                <a:lnTo>
                  <a:pt x="1164004" y="692750"/>
                </a:lnTo>
                <a:lnTo>
                  <a:pt x="1164004" y="731868"/>
                </a:lnTo>
                <a:lnTo>
                  <a:pt x="1170677" y="723599"/>
                </a:lnTo>
                <a:lnTo>
                  <a:pt x="1177350" y="713740"/>
                </a:lnTo>
                <a:lnTo>
                  <a:pt x="1184341" y="702609"/>
                </a:lnTo>
                <a:lnTo>
                  <a:pt x="1191968" y="690524"/>
                </a:lnTo>
                <a:lnTo>
                  <a:pt x="1199912" y="677485"/>
                </a:lnTo>
                <a:lnTo>
                  <a:pt x="1207539" y="663809"/>
                </a:lnTo>
                <a:lnTo>
                  <a:pt x="1223427" y="634868"/>
                </a:lnTo>
                <a:lnTo>
                  <a:pt x="1239316" y="605291"/>
                </a:lnTo>
                <a:lnTo>
                  <a:pt x="1253934" y="576350"/>
                </a:lnTo>
                <a:lnTo>
                  <a:pt x="1266645" y="549635"/>
                </a:lnTo>
                <a:lnTo>
                  <a:pt x="1278084" y="527055"/>
                </a:lnTo>
                <a:lnTo>
                  <a:pt x="1292702" y="530871"/>
                </a:lnTo>
                <a:lnTo>
                  <a:pt x="1306684" y="535324"/>
                </a:lnTo>
                <a:lnTo>
                  <a:pt x="1320030" y="539776"/>
                </a:lnTo>
                <a:lnTo>
                  <a:pt x="1332423" y="544547"/>
                </a:lnTo>
                <a:lnTo>
                  <a:pt x="1344817" y="549317"/>
                </a:lnTo>
                <a:lnTo>
                  <a:pt x="1356256" y="554406"/>
                </a:lnTo>
                <a:lnTo>
                  <a:pt x="1366743" y="559494"/>
                </a:lnTo>
                <a:lnTo>
                  <a:pt x="1377229" y="564901"/>
                </a:lnTo>
                <a:lnTo>
                  <a:pt x="1386445" y="569989"/>
                </a:lnTo>
                <a:lnTo>
                  <a:pt x="1395660" y="575078"/>
                </a:lnTo>
                <a:lnTo>
                  <a:pt x="1403922" y="580485"/>
                </a:lnTo>
                <a:lnTo>
                  <a:pt x="1411866" y="585573"/>
                </a:lnTo>
                <a:lnTo>
                  <a:pt x="1419175" y="591298"/>
                </a:lnTo>
                <a:lnTo>
                  <a:pt x="1425848" y="596386"/>
                </a:lnTo>
                <a:lnTo>
                  <a:pt x="1432204" y="601475"/>
                </a:lnTo>
                <a:lnTo>
                  <a:pt x="1438242" y="606563"/>
                </a:lnTo>
                <a:lnTo>
                  <a:pt x="1448410" y="616104"/>
                </a:lnTo>
                <a:lnTo>
                  <a:pt x="1456990" y="625009"/>
                </a:lnTo>
                <a:lnTo>
                  <a:pt x="1464299" y="632960"/>
                </a:lnTo>
                <a:lnTo>
                  <a:pt x="1469383" y="639957"/>
                </a:lnTo>
                <a:lnTo>
                  <a:pt x="1473197" y="645999"/>
                </a:lnTo>
                <a:lnTo>
                  <a:pt x="1476057" y="650452"/>
                </a:lnTo>
                <a:lnTo>
                  <a:pt x="1477963" y="654268"/>
                </a:lnTo>
                <a:lnTo>
                  <a:pt x="1477963" y="903288"/>
                </a:lnTo>
                <a:lnTo>
                  <a:pt x="1107123" y="903288"/>
                </a:lnTo>
                <a:lnTo>
                  <a:pt x="736600" y="903288"/>
                </a:lnTo>
                <a:lnTo>
                  <a:pt x="736600" y="654268"/>
                </a:lnTo>
                <a:lnTo>
                  <a:pt x="738825" y="650452"/>
                </a:lnTo>
                <a:lnTo>
                  <a:pt x="741684" y="645681"/>
                </a:lnTo>
                <a:lnTo>
                  <a:pt x="746451" y="639639"/>
                </a:lnTo>
                <a:lnTo>
                  <a:pt x="752171" y="632324"/>
                </a:lnTo>
                <a:lnTo>
                  <a:pt x="759798" y="624055"/>
                </a:lnTo>
                <a:lnTo>
                  <a:pt x="769331" y="614514"/>
                </a:lnTo>
                <a:lnTo>
                  <a:pt x="780135" y="604337"/>
                </a:lnTo>
                <a:lnTo>
                  <a:pt x="786490" y="598930"/>
                </a:lnTo>
                <a:lnTo>
                  <a:pt x="793799" y="593842"/>
                </a:lnTo>
                <a:lnTo>
                  <a:pt x="800790" y="588435"/>
                </a:lnTo>
                <a:lnTo>
                  <a:pt x="808734" y="583029"/>
                </a:lnTo>
                <a:lnTo>
                  <a:pt x="817314" y="577622"/>
                </a:lnTo>
                <a:lnTo>
                  <a:pt x="825894" y="572216"/>
                </a:lnTo>
                <a:lnTo>
                  <a:pt x="835745" y="566809"/>
                </a:lnTo>
                <a:lnTo>
                  <a:pt x="845596" y="561721"/>
                </a:lnTo>
                <a:lnTo>
                  <a:pt x="856400" y="555996"/>
                </a:lnTo>
                <a:lnTo>
                  <a:pt x="867840" y="550908"/>
                </a:lnTo>
                <a:lnTo>
                  <a:pt x="879915" y="546137"/>
                </a:lnTo>
                <a:lnTo>
                  <a:pt x="892626" y="541049"/>
                </a:lnTo>
                <a:lnTo>
                  <a:pt x="905655" y="536278"/>
                </a:lnTo>
                <a:lnTo>
                  <a:pt x="919637" y="532144"/>
                </a:lnTo>
                <a:lnTo>
                  <a:pt x="934255" y="527691"/>
                </a:lnTo>
                <a:lnTo>
                  <a:pt x="949508" y="523875"/>
                </a:lnTo>
                <a:close/>
                <a:moveTo>
                  <a:pt x="251142" y="303213"/>
                </a:moveTo>
                <a:lnTo>
                  <a:pt x="257810" y="303213"/>
                </a:lnTo>
                <a:lnTo>
                  <a:pt x="265113" y="303213"/>
                </a:lnTo>
                <a:lnTo>
                  <a:pt x="271780" y="303850"/>
                </a:lnTo>
                <a:lnTo>
                  <a:pt x="278448" y="305124"/>
                </a:lnTo>
                <a:lnTo>
                  <a:pt x="284798" y="306398"/>
                </a:lnTo>
                <a:lnTo>
                  <a:pt x="291465" y="308309"/>
                </a:lnTo>
                <a:lnTo>
                  <a:pt x="297498" y="310221"/>
                </a:lnTo>
                <a:lnTo>
                  <a:pt x="303530" y="313088"/>
                </a:lnTo>
                <a:lnTo>
                  <a:pt x="309880" y="315636"/>
                </a:lnTo>
                <a:lnTo>
                  <a:pt x="315913" y="319140"/>
                </a:lnTo>
                <a:lnTo>
                  <a:pt x="321310" y="323281"/>
                </a:lnTo>
                <a:lnTo>
                  <a:pt x="326708" y="327103"/>
                </a:lnTo>
                <a:lnTo>
                  <a:pt x="332423" y="331881"/>
                </a:lnTo>
                <a:lnTo>
                  <a:pt x="337503" y="336978"/>
                </a:lnTo>
                <a:lnTo>
                  <a:pt x="342583" y="342075"/>
                </a:lnTo>
                <a:lnTo>
                  <a:pt x="347345" y="348127"/>
                </a:lnTo>
                <a:lnTo>
                  <a:pt x="352108" y="354498"/>
                </a:lnTo>
                <a:lnTo>
                  <a:pt x="356235" y="360869"/>
                </a:lnTo>
                <a:lnTo>
                  <a:pt x="360363" y="367876"/>
                </a:lnTo>
                <a:lnTo>
                  <a:pt x="364173" y="375203"/>
                </a:lnTo>
                <a:lnTo>
                  <a:pt x="367983" y="382848"/>
                </a:lnTo>
                <a:lnTo>
                  <a:pt x="371158" y="391130"/>
                </a:lnTo>
                <a:lnTo>
                  <a:pt x="374650" y="399731"/>
                </a:lnTo>
                <a:lnTo>
                  <a:pt x="377508" y="408968"/>
                </a:lnTo>
                <a:lnTo>
                  <a:pt x="380365" y="417887"/>
                </a:lnTo>
                <a:lnTo>
                  <a:pt x="382588" y="427762"/>
                </a:lnTo>
                <a:lnTo>
                  <a:pt x="384493" y="438274"/>
                </a:lnTo>
                <a:lnTo>
                  <a:pt x="386080" y="448786"/>
                </a:lnTo>
                <a:lnTo>
                  <a:pt x="387668" y="459935"/>
                </a:lnTo>
                <a:lnTo>
                  <a:pt x="388938" y="471084"/>
                </a:lnTo>
                <a:lnTo>
                  <a:pt x="389890" y="482870"/>
                </a:lnTo>
                <a:lnTo>
                  <a:pt x="390525" y="494974"/>
                </a:lnTo>
                <a:lnTo>
                  <a:pt x="390525" y="507716"/>
                </a:lnTo>
                <a:lnTo>
                  <a:pt x="390208" y="519820"/>
                </a:lnTo>
                <a:lnTo>
                  <a:pt x="389890" y="532243"/>
                </a:lnTo>
                <a:lnTo>
                  <a:pt x="388620" y="543711"/>
                </a:lnTo>
                <a:lnTo>
                  <a:pt x="387033" y="554541"/>
                </a:lnTo>
                <a:lnTo>
                  <a:pt x="385128" y="565053"/>
                </a:lnTo>
                <a:lnTo>
                  <a:pt x="382588" y="575246"/>
                </a:lnTo>
                <a:lnTo>
                  <a:pt x="380365" y="584803"/>
                </a:lnTo>
                <a:lnTo>
                  <a:pt x="377190" y="593722"/>
                </a:lnTo>
                <a:lnTo>
                  <a:pt x="374015" y="602322"/>
                </a:lnTo>
                <a:lnTo>
                  <a:pt x="370523" y="610604"/>
                </a:lnTo>
                <a:lnTo>
                  <a:pt x="366395" y="618249"/>
                </a:lnTo>
                <a:lnTo>
                  <a:pt x="362585" y="625576"/>
                </a:lnTo>
                <a:lnTo>
                  <a:pt x="358140" y="632584"/>
                </a:lnTo>
                <a:lnTo>
                  <a:pt x="353695" y="639273"/>
                </a:lnTo>
                <a:lnTo>
                  <a:pt x="348933" y="645007"/>
                </a:lnTo>
                <a:lnTo>
                  <a:pt x="344170" y="651059"/>
                </a:lnTo>
                <a:lnTo>
                  <a:pt x="339090" y="656156"/>
                </a:lnTo>
                <a:lnTo>
                  <a:pt x="334010" y="660934"/>
                </a:lnTo>
                <a:lnTo>
                  <a:pt x="328295" y="665712"/>
                </a:lnTo>
                <a:lnTo>
                  <a:pt x="322898" y="669534"/>
                </a:lnTo>
                <a:lnTo>
                  <a:pt x="317183" y="673357"/>
                </a:lnTo>
                <a:lnTo>
                  <a:pt x="311785" y="676542"/>
                </a:lnTo>
                <a:lnTo>
                  <a:pt x="306388" y="679728"/>
                </a:lnTo>
                <a:lnTo>
                  <a:pt x="300673" y="682595"/>
                </a:lnTo>
                <a:lnTo>
                  <a:pt x="295275" y="684824"/>
                </a:lnTo>
                <a:lnTo>
                  <a:pt x="289878" y="687054"/>
                </a:lnTo>
                <a:lnTo>
                  <a:pt x="284163" y="688647"/>
                </a:lnTo>
                <a:lnTo>
                  <a:pt x="278765" y="689602"/>
                </a:lnTo>
                <a:lnTo>
                  <a:pt x="273368" y="690877"/>
                </a:lnTo>
                <a:lnTo>
                  <a:pt x="268288" y="691832"/>
                </a:lnTo>
                <a:lnTo>
                  <a:pt x="262890" y="692151"/>
                </a:lnTo>
                <a:lnTo>
                  <a:pt x="257810" y="692151"/>
                </a:lnTo>
                <a:lnTo>
                  <a:pt x="253048" y="692151"/>
                </a:lnTo>
                <a:lnTo>
                  <a:pt x="247967" y="691195"/>
                </a:lnTo>
                <a:lnTo>
                  <a:pt x="243205" y="690558"/>
                </a:lnTo>
                <a:lnTo>
                  <a:pt x="238125" y="689284"/>
                </a:lnTo>
                <a:lnTo>
                  <a:pt x="233362" y="687691"/>
                </a:lnTo>
                <a:lnTo>
                  <a:pt x="228282" y="686098"/>
                </a:lnTo>
                <a:lnTo>
                  <a:pt x="223520" y="683869"/>
                </a:lnTo>
                <a:lnTo>
                  <a:pt x="219075" y="681320"/>
                </a:lnTo>
                <a:lnTo>
                  <a:pt x="214312" y="678772"/>
                </a:lnTo>
                <a:lnTo>
                  <a:pt x="209232" y="675905"/>
                </a:lnTo>
                <a:lnTo>
                  <a:pt x="204787" y="672720"/>
                </a:lnTo>
                <a:lnTo>
                  <a:pt x="200025" y="669216"/>
                </a:lnTo>
                <a:lnTo>
                  <a:pt x="190500" y="661252"/>
                </a:lnTo>
                <a:lnTo>
                  <a:pt x="181927" y="652652"/>
                </a:lnTo>
                <a:lnTo>
                  <a:pt x="173355" y="643096"/>
                </a:lnTo>
                <a:lnTo>
                  <a:pt x="165100" y="632584"/>
                </a:lnTo>
                <a:lnTo>
                  <a:pt x="157162" y="621435"/>
                </a:lnTo>
                <a:lnTo>
                  <a:pt x="149542" y="609967"/>
                </a:lnTo>
                <a:lnTo>
                  <a:pt x="142875" y="597226"/>
                </a:lnTo>
                <a:lnTo>
                  <a:pt x="136207" y="584803"/>
                </a:lnTo>
                <a:lnTo>
                  <a:pt x="130492" y="571105"/>
                </a:lnTo>
                <a:lnTo>
                  <a:pt x="125412" y="557727"/>
                </a:lnTo>
                <a:lnTo>
                  <a:pt x="123825" y="557090"/>
                </a:lnTo>
                <a:lnTo>
                  <a:pt x="121602" y="556134"/>
                </a:lnTo>
                <a:lnTo>
                  <a:pt x="120015" y="555178"/>
                </a:lnTo>
                <a:lnTo>
                  <a:pt x="118427" y="553586"/>
                </a:lnTo>
                <a:lnTo>
                  <a:pt x="115570" y="549126"/>
                </a:lnTo>
                <a:lnTo>
                  <a:pt x="112712" y="543711"/>
                </a:lnTo>
                <a:lnTo>
                  <a:pt x="109855" y="537659"/>
                </a:lnTo>
                <a:lnTo>
                  <a:pt x="107632" y="530651"/>
                </a:lnTo>
                <a:lnTo>
                  <a:pt x="105727" y="523324"/>
                </a:lnTo>
                <a:lnTo>
                  <a:pt x="104140" y="515679"/>
                </a:lnTo>
                <a:lnTo>
                  <a:pt x="102870" y="508034"/>
                </a:lnTo>
                <a:lnTo>
                  <a:pt x="101917" y="501026"/>
                </a:lnTo>
                <a:lnTo>
                  <a:pt x="101600" y="493700"/>
                </a:lnTo>
                <a:lnTo>
                  <a:pt x="101917" y="487966"/>
                </a:lnTo>
                <a:lnTo>
                  <a:pt x="102870" y="482233"/>
                </a:lnTo>
                <a:lnTo>
                  <a:pt x="103187" y="480003"/>
                </a:lnTo>
                <a:lnTo>
                  <a:pt x="104140" y="478092"/>
                </a:lnTo>
                <a:lnTo>
                  <a:pt x="104775" y="476499"/>
                </a:lnTo>
                <a:lnTo>
                  <a:pt x="106045" y="475225"/>
                </a:lnTo>
                <a:lnTo>
                  <a:pt x="106997" y="473950"/>
                </a:lnTo>
                <a:lnTo>
                  <a:pt x="108585" y="473632"/>
                </a:lnTo>
                <a:lnTo>
                  <a:pt x="108267" y="466306"/>
                </a:lnTo>
                <a:lnTo>
                  <a:pt x="108585" y="456431"/>
                </a:lnTo>
                <a:lnTo>
                  <a:pt x="109220" y="446556"/>
                </a:lnTo>
                <a:lnTo>
                  <a:pt x="110172" y="437318"/>
                </a:lnTo>
                <a:lnTo>
                  <a:pt x="111760" y="428399"/>
                </a:lnTo>
                <a:lnTo>
                  <a:pt x="113982" y="419480"/>
                </a:lnTo>
                <a:lnTo>
                  <a:pt x="115887" y="411198"/>
                </a:lnTo>
                <a:lnTo>
                  <a:pt x="118427" y="402916"/>
                </a:lnTo>
                <a:lnTo>
                  <a:pt x="121285" y="394952"/>
                </a:lnTo>
                <a:lnTo>
                  <a:pt x="124777" y="387945"/>
                </a:lnTo>
                <a:lnTo>
                  <a:pt x="128270" y="380618"/>
                </a:lnTo>
                <a:lnTo>
                  <a:pt x="132397" y="373929"/>
                </a:lnTo>
                <a:lnTo>
                  <a:pt x="136207" y="367558"/>
                </a:lnTo>
                <a:lnTo>
                  <a:pt x="140970" y="361187"/>
                </a:lnTo>
                <a:lnTo>
                  <a:pt x="145415" y="355135"/>
                </a:lnTo>
                <a:lnTo>
                  <a:pt x="150495" y="349720"/>
                </a:lnTo>
                <a:lnTo>
                  <a:pt x="155575" y="344304"/>
                </a:lnTo>
                <a:lnTo>
                  <a:pt x="160972" y="339526"/>
                </a:lnTo>
                <a:lnTo>
                  <a:pt x="166687" y="334748"/>
                </a:lnTo>
                <a:lnTo>
                  <a:pt x="172402" y="330289"/>
                </a:lnTo>
                <a:lnTo>
                  <a:pt x="178435" y="326466"/>
                </a:lnTo>
                <a:lnTo>
                  <a:pt x="184785" y="322325"/>
                </a:lnTo>
                <a:lnTo>
                  <a:pt x="190500" y="319140"/>
                </a:lnTo>
                <a:lnTo>
                  <a:pt x="197167" y="316273"/>
                </a:lnTo>
                <a:lnTo>
                  <a:pt x="203517" y="313406"/>
                </a:lnTo>
                <a:lnTo>
                  <a:pt x="210185" y="310858"/>
                </a:lnTo>
                <a:lnTo>
                  <a:pt x="216852" y="308946"/>
                </a:lnTo>
                <a:lnTo>
                  <a:pt x="223520" y="307035"/>
                </a:lnTo>
                <a:lnTo>
                  <a:pt x="230505" y="305761"/>
                </a:lnTo>
                <a:lnTo>
                  <a:pt x="237490" y="304805"/>
                </a:lnTo>
                <a:lnTo>
                  <a:pt x="244157" y="303850"/>
                </a:lnTo>
                <a:lnTo>
                  <a:pt x="251142" y="303213"/>
                </a:lnTo>
                <a:close/>
                <a:moveTo>
                  <a:pt x="1944688" y="292100"/>
                </a:moveTo>
                <a:lnTo>
                  <a:pt x="1951673" y="292100"/>
                </a:lnTo>
                <a:lnTo>
                  <a:pt x="1958658" y="292100"/>
                </a:lnTo>
                <a:lnTo>
                  <a:pt x="1965643" y="292734"/>
                </a:lnTo>
                <a:lnTo>
                  <a:pt x="1972310" y="293686"/>
                </a:lnTo>
                <a:lnTo>
                  <a:pt x="1978978" y="294320"/>
                </a:lnTo>
                <a:lnTo>
                  <a:pt x="1985963" y="295907"/>
                </a:lnTo>
                <a:lnTo>
                  <a:pt x="1992630" y="297810"/>
                </a:lnTo>
                <a:lnTo>
                  <a:pt x="1999615" y="299714"/>
                </a:lnTo>
                <a:lnTo>
                  <a:pt x="2006283" y="302251"/>
                </a:lnTo>
                <a:lnTo>
                  <a:pt x="2012315" y="305107"/>
                </a:lnTo>
                <a:lnTo>
                  <a:pt x="2018665" y="307962"/>
                </a:lnTo>
                <a:lnTo>
                  <a:pt x="2025015" y="311134"/>
                </a:lnTo>
                <a:lnTo>
                  <a:pt x="2031365" y="315258"/>
                </a:lnTo>
                <a:lnTo>
                  <a:pt x="2037398" y="319065"/>
                </a:lnTo>
                <a:lnTo>
                  <a:pt x="2043113" y="323507"/>
                </a:lnTo>
                <a:lnTo>
                  <a:pt x="2048510" y="327631"/>
                </a:lnTo>
                <a:lnTo>
                  <a:pt x="2054225" y="333024"/>
                </a:lnTo>
                <a:lnTo>
                  <a:pt x="2059305" y="338100"/>
                </a:lnTo>
                <a:lnTo>
                  <a:pt x="2064068" y="343810"/>
                </a:lnTo>
                <a:lnTo>
                  <a:pt x="2068830" y="349520"/>
                </a:lnTo>
                <a:lnTo>
                  <a:pt x="2073593" y="355548"/>
                </a:lnTo>
                <a:lnTo>
                  <a:pt x="2077403" y="362527"/>
                </a:lnTo>
                <a:lnTo>
                  <a:pt x="2081213" y="369189"/>
                </a:lnTo>
                <a:lnTo>
                  <a:pt x="2085023" y="376168"/>
                </a:lnTo>
                <a:lnTo>
                  <a:pt x="2088515" y="383782"/>
                </a:lnTo>
                <a:lnTo>
                  <a:pt x="2091055" y="391396"/>
                </a:lnTo>
                <a:lnTo>
                  <a:pt x="2093913" y="399327"/>
                </a:lnTo>
                <a:lnTo>
                  <a:pt x="2095818" y="407575"/>
                </a:lnTo>
                <a:lnTo>
                  <a:pt x="2097723" y="416141"/>
                </a:lnTo>
                <a:lnTo>
                  <a:pt x="2099310" y="425341"/>
                </a:lnTo>
                <a:lnTo>
                  <a:pt x="2100580" y="434858"/>
                </a:lnTo>
                <a:lnTo>
                  <a:pt x="2100898" y="444058"/>
                </a:lnTo>
                <a:lnTo>
                  <a:pt x="2101533" y="453892"/>
                </a:lnTo>
                <a:lnTo>
                  <a:pt x="2100898" y="461823"/>
                </a:lnTo>
                <a:lnTo>
                  <a:pt x="2102168" y="462140"/>
                </a:lnTo>
                <a:lnTo>
                  <a:pt x="2103755" y="463092"/>
                </a:lnTo>
                <a:lnTo>
                  <a:pt x="2104708" y="464678"/>
                </a:lnTo>
                <a:lnTo>
                  <a:pt x="2105660" y="466264"/>
                </a:lnTo>
                <a:lnTo>
                  <a:pt x="2106613" y="468168"/>
                </a:lnTo>
                <a:lnTo>
                  <a:pt x="2106930" y="470071"/>
                </a:lnTo>
                <a:lnTo>
                  <a:pt x="2107565" y="475782"/>
                </a:lnTo>
                <a:lnTo>
                  <a:pt x="2108200" y="481809"/>
                </a:lnTo>
                <a:lnTo>
                  <a:pt x="2107565" y="488789"/>
                </a:lnTo>
                <a:lnTo>
                  <a:pt x="2106930" y="496085"/>
                </a:lnTo>
                <a:lnTo>
                  <a:pt x="2105660" y="503699"/>
                </a:lnTo>
                <a:lnTo>
                  <a:pt x="2104073" y="510995"/>
                </a:lnTo>
                <a:lnTo>
                  <a:pt x="2102168" y="518609"/>
                </a:lnTo>
                <a:lnTo>
                  <a:pt x="2099945" y="525271"/>
                </a:lnTo>
                <a:lnTo>
                  <a:pt x="2097088" y="531616"/>
                </a:lnTo>
                <a:lnTo>
                  <a:pt x="2094230" y="536692"/>
                </a:lnTo>
                <a:lnTo>
                  <a:pt x="2091055" y="540816"/>
                </a:lnTo>
                <a:lnTo>
                  <a:pt x="2089468" y="542402"/>
                </a:lnTo>
                <a:lnTo>
                  <a:pt x="2087880" y="543988"/>
                </a:lnTo>
                <a:lnTo>
                  <a:pt x="2085975" y="544940"/>
                </a:lnTo>
                <a:lnTo>
                  <a:pt x="2084388" y="545257"/>
                </a:lnTo>
                <a:lnTo>
                  <a:pt x="2078990" y="558899"/>
                </a:lnTo>
                <a:lnTo>
                  <a:pt x="2073593" y="571905"/>
                </a:lnTo>
                <a:lnTo>
                  <a:pt x="2066608" y="584912"/>
                </a:lnTo>
                <a:lnTo>
                  <a:pt x="2059940" y="597285"/>
                </a:lnTo>
                <a:lnTo>
                  <a:pt x="2052638" y="609022"/>
                </a:lnTo>
                <a:lnTo>
                  <a:pt x="2044700" y="620126"/>
                </a:lnTo>
                <a:lnTo>
                  <a:pt x="2036445" y="630278"/>
                </a:lnTo>
                <a:lnTo>
                  <a:pt x="2027873" y="640112"/>
                </a:lnTo>
                <a:lnTo>
                  <a:pt x="2018983" y="648677"/>
                </a:lnTo>
                <a:lnTo>
                  <a:pt x="2009775" y="656608"/>
                </a:lnTo>
                <a:lnTo>
                  <a:pt x="2005013" y="659781"/>
                </a:lnTo>
                <a:lnTo>
                  <a:pt x="2000250" y="663271"/>
                </a:lnTo>
                <a:lnTo>
                  <a:pt x="1995488" y="666126"/>
                </a:lnTo>
                <a:lnTo>
                  <a:pt x="1990725" y="668664"/>
                </a:lnTo>
                <a:lnTo>
                  <a:pt x="1985963" y="671202"/>
                </a:lnTo>
                <a:lnTo>
                  <a:pt x="1980883" y="673422"/>
                </a:lnTo>
                <a:lnTo>
                  <a:pt x="1976120" y="675008"/>
                </a:lnTo>
                <a:lnTo>
                  <a:pt x="1971358" y="676595"/>
                </a:lnTo>
                <a:lnTo>
                  <a:pt x="1966278" y="677864"/>
                </a:lnTo>
                <a:lnTo>
                  <a:pt x="1961515" y="678498"/>
                </a:lnTo>
                <a:lnTo>
                  <a:pt x="1956435" y="679450"/>
                </a:lnTo>
                <a:lnTo>
                  <a:pt x="1951673" y="679450"/>
                </a:lnTo>
                <a:lnTo>
                  <a:pt x="1946593" y="679450"/>
                </a:lnTo>
                <a:lnTo>
                  <a:pt x="1941513" y="679133"/>
                </a:lnTo>
                <a:lnTo>
                  <a:pt x="1936115" y="678181"/>
                </a:lnTo>
                <a:lnTo>
                  <a:pt x="1931035" y="676912"/>
                </a:lnTo>
                <a:lnTo>
                  <a:pt x="1925320" y="675960"/>
                </a:lnTo>
                <a:lnTo>
                  <a:pt x="1919923" y="673739"/>
                </a:lnTo>
                <a:lnTo>
                  <a:pt x="1914525" y="671836"/>
                </a:lnTo>
                <a:lnTo>
                  <a:pt x="1908810" y="669615"/>
                </a:lnTo>
                <a:lnTo>
                  <a:pt x="1903095" y="667077"/>
                </a:lnTo>
                <a:lnTo>
                  <a:pt x="1897380" y="663905"/>
                </a:lnTo>
                <a:lnTo>
                  <a:pt x="1891983" y="660415"/>
                </a:lnTo>
                <a:lnTo>
                  <a:pt x="1886585" y="656926"/>
                </a:lnTo>
                <a:lnTo>
                  <a:pt x="1881505" y="652802"/>
                </a:lnTo>
                <a:lnTo>
                  <a:pt x="1875790" y="648360"/>
                </a:lnTo>
                <a:lnTo>
                  <a:pt x="1870710" y="643602"/>
                </a:lnTo>
                <a:lnTo>
                  <a:pt x="1865630" y="638209"/>
                </a:lnTo>
                <a:lnTo>
                  <a:pt x="1860868" y="632498"/>
                </a:lnTo>
                <a:lnTo>
                  <a:pt x="1856105" y="626788"/>
                </a:lnTo>
                <a:lnTo>
                  <a:pt x="1851343" y="620126"/>
                </a:lnTo>
                <a:lnTo>
                  <a:pt x="1847215" y="613464"/>
                </a:lnTo>
                <a:lnTo>
                  <a:pt x="1843088" y="605850"/>
                </a:lnTo>
                <a:lnTo>
                  <a:pt x="1839278" y="597919"/>
                </a:lnTo>
                <a:lnTo>
                  <a:pt x="1835785" y="589988"/>
                </a:lnTo>
                <a:lnTo>
                  <a:pt x="1832293" y="581423"/>
                </a:lnTo>
                <a:lnTo>
                  <a:pt x="1829435" y="572540"/>
                </a:lnTo>
                <a:lnTo>
                  <a:pt x="1826578" y="562705"/>
                </a:lnTo>
                <a:lnTo>
                  <a:pt x="1824355" y="552871"/>
                </a:lnTo>
                <a:lnTo>
                  <a:pt x="1822768" y="542085"/>
                </a:lnTo>
                <a:lnTo>
                  <a:pt x="1821180" y="530981"/>
                </a:lnTo>
                <a:lnTo>
                  <a:pt x="1819910" y="519561"/>
                </a:lnTo>
                <a:lnTo>
                  <a:pt x="1819275" y="507823"/>
                </a:lnTo>
                <a:lnTo>
                  <a:pt x="1819275" y="495451"/>
                </a:lnTo>
                <a:lnTo>
                  <a:pt x="1819275" y="482761"/>
                </a:lnTo>
                <a:lnTo>
                  <a:pt x="1819593" y="471023"/>
                </a:lnTo>
                <a:lnTo>
                  <a:pt x="1820228" y="459285"/>
                </a:lnTo>
                <a:lnTo>
                  <a:pt x="1821498" y="447865"/>
                </a:lnTo>
                <a:lnTo>
                  <a:pt x="1823085" y="436761"/>
                </a:lnTo>
                <a:lnTo>
                  <a:pt x="1824990" y="426610"/>
                </a:lnTo>
                <a:lnTo>
                  <a:pt x="1827213" y="416141"/>
                </a:lnTo>
                <a:lnTo>
                  <a:pt x="1829435" y="406306"/>
                </a:lnTo>
                <a:lnTo>
                  <a:pt x="1832293" y="397106"/>
                </a:lnTo>
                <a:lnTo>
                  <a:pt x="1834833" y="388223"/>
                </a:lnTo>
                <a:lnTo>
                  <a:pt x="1838008" y="379658"/>
                </a:lnTo>
                <a:lnTo>
                  <a:pt x="1841500" y="371410"/>
                </a:lnTo>
                <a:lnTo>
                  <a:pt x="1845310" y="364113"/>
                </a:lnTo>
                <a:lnTo>
                  <a:pt x="1849120" y="356499"/>
                </a:lnTo>
                <a:lnTo>
                  <a:pt x="1853565" y="349520"/>
                </a:lnTo>
                <a:lnTo>
                  <a:pt x="1857693" y="342858"/>
                </a:lnTo>
                <a:lnTo>
                  <a:pt x="1862455" y="336831"/>
                </a:lnTo>
                <a:lnTo>
                  <a:pt x="1867218" y="330803"/>
                </a:lnTo>
                <a:lnTo>
                  <a:pt x="1872298" y="325410"/>
                </a:lnTo>
                <a:lnTo>
                  <a:pt x="1877378" y="320651"/>
                </a:lnTo>
                <a:lnTo>
                  <a:pt x="1882458" y="315893"/>
                </a:lnTo>
                <a:lnTo>
                  <a:pt x="1888490" y="312086"/>
                </a:lnTo>
                <a:lnTo>
                  <a:pt x="1893888" y="307962"/>
                </a:lnTo>
                <a:lnTo>
                  <a:pt x="1899920" y="304472"/>
                </a:lnTo>
                <a:lnTo>
                  <a:pt x="1905635" y="301934"/>
                </a:lnTo>
                <a:lnTo>
                  <a:pt x="1911985" y="299079"/>
                </a:lnTo>
                <a:lnTo>
                  <a:pt x="1918335" y="297176"/>
                </a:lnTo>
                <a:lnTo>
                  <a:pt x="1924685" y="295272"/>
                </a:lnTo>
                <a:lnTo>
                  <a:pt x="1931353" y="293686"/>
                </a:lnTo>
                <a:lnTo>
                  <a:pt x="1938020" y="292734"/>
                </a:lnTo>
                <a:lnTo>
                  <a:pt x="1944688" y="292100"/>
                </a:lnTo>
                <a:close/>
                <a:moveTo>
                  <a:pt x="1107916" y="0"/>
                </a:moveTo>
                <a:lnTo>
                  <a:pt x="1116813" y="317"/>
                </a:lnTo>
                <a:lnTo>
                  <a:pt x="1125710" y="635"/>
                </a:lnTo>
                <a:lnTo>
                  <a:pt x="1134925" y="1905"/>
                </a:lnTo>
                <a:lnTo>
                  <a:pt x="1143504" y="3492"/>
                </a:lnTo>
                <a:lnTo>
                  <a:pt x="1152084" y="5397"/>
                </a:lnTo>
                <a:lnTo>
                  <a:pt x="1160663" y="7937"/>
                </a:lnTo>
                <a:lnTo>
                  <a:pt x="1169560" y="10795"/>
                </a:lnTo>
                <a:lnTo>
                  <a:pt x="1178139" y="13970"/>
                </a:lnTo>
                <a:lnTo>
                  <a:pt x="1186401" y="17780"/>
                </a:lnTo>
                <a:lnTo>
                  <a:pt x="1194662" y="21907"/>
                </a:lnTo>
                <a:lnTo>
                  <a:pt x="1202924" y="26670"/>
                </a:lnTo>
                <a:lnTo>
                  <a:pt x="1210867" y="31432"/>
                </a:lnTo>
                <a:lnTo>
                  <a:pt x="1218176" y="36830"/>
                </a:lnTo>
                <a:lnTo>
                  <a:pt x="1225801" y="42862"/>
                </a:lnTo>
                <a:lnTo>
                  <a:pt x="1232792" y="49212"/>
                </a:lnTo>
                <a:lnTo>
                  <a:pt x="1240100" y="55880"/>
                </a:lnTo>
                <a:lnTo>
                  <a:pt x="1246773" y="63182"/>
                </a:lnTo>
                <a:lnTo>
                  <a:pt x="1253128" y="70802"/>
                </a:lnTo>
                <a:lnTo>
                  <a:pt x="1259165" y="78740"/>
                </a:lnTo>
                <a:lnTo>
                  <a:pt x="1264885" y="87312"/>
                </a:lnTo>
                <a:lnTo>
                  <a:pt x="1270286" y="95885"/>
                </a:lnTo>
                <a:lnTo>
                  <a:pt x="1275370" y="105410"/>
                </a:lnTo>
                <a:lnTo>
                  <a:pt x="1279819" y="115252"/>
                </a:lnTo>
                <a:lnTo>
                  <a:pt x="1283950" y="125095"/>
                </a:lnTo>
                <a:lnTo>
                  <a:pt x="1288080" y="135572"/>
                </a:lnTo>
                <a:lnTo>
                  <a:pt x="1291258" y="146685"/>
                </a:lnTo>
                <a:lnTo>
                  <a:pt x="1293800" y="158115"/>
                </a:lnTo>
                <a:lnTo>
                  <a:pt x="1296660" y="169862"/>
                </a:lnTo>
                <a:lnTo>
                  <a:pt x="1298248" y="182245"/>
                </a:lnTo>
                <a:lnTo>
                  <a:pt x="1299837" y="194627"/>
                </a:lnTo>
                <a:lnTo>
                  <a:pt x="1300790" y="207645"/>
                </a:lnTo>
                <a:lnTo>
                  <a:pt x="1301108" y="221297"/>
                </a:lnTo>
                <a:lnTo>
                  <a:pt x="1300790" y="231140"/>
                </a:lnTo>
                <a:lnTo>
                  <a:pt x="1301108" y="231140"/>
                </a:lnTo>
                <a:lnTo>
                  <a:pt x="1303015" y="231457"/>
                </a:lnTo>
                <a:lnTo>
                  <a:pt x="1304921" y="232092"/>
                </a:lnTo>
                <a:lnTo>
                  <a:pt x="1306510" y="233680"/>
                </a:lnTo>
                <a:lnTo>
                  <a:pt x="1307781" y="235585"/>
                </a:lnTo>
                <a:lnTo>
                  <a:pt x="1309052" y="238442"/>
                </a:lnTo>
                <a:lnTo>
                  <a:pt x="1310005" y="241617"/>
                </a:lnTo>
                <a:lnTo>
                  <a:pt x="1310641" y="245110"/>
                </a:lnTo>
                <a:lnTo>
                  <a:pt x="1311276" y="249237"/>
                </a:lnTo>
                <a:lnTo>
                  <a:pt x="1311276" y="257810"/>
                </a:lnTo>
                <a:lnTo>
                  <a:pt x="1310958" y="267653"/>
                </a:lnTo>
                <a:lnTo>
                  <a:pt x="1310005" y="277813"/>
                </a:lnTo>
                <a:lnTo>
                  <a:pt x="1308099" y="288925"/>
                </a:lnTo>
                <a:lnTo>
                  <a:pt x="1305874" y="299403"/>
                </a:lnTo>
                <a:lnTo>
                  <a:pt x="1303015" y="309563"/>
                </a:lnTo>
                <a:lnTo>
                  <a:pt x="1299837" y="319405"/>
                </a:lnTo>
                <a:lnTo>
                  <a:pt x="1296342" y="328295"/>
                </a:lnTo>
                <a:lnTo>
                  <a:pt x="1294435" y="332105"/>
                </a:lnTo>
                <a:lnTo>
                  <a:pt x="1292529" y="335598"/>
                </a:lnTo>
                <a:lnTo>
                  <a:pt x="1290305" y="338773"/>
                </a:lnTo>
                <a:lnTo>
                  <a:pt x="1288398" y="341630"/>
                </a:lnTo>
                <a:lnTo>
                  <a:pt x="1286174" y="343535"/>
                </a:lnTo>
                <a:lnTo>
                  <a:pt x="1283950" y="345123"/>
                </a:lnTo>
                <a:lnTo>
                  <a:pt x="1281725" y="346075"/>
                </a:lnTo>
                <a:lnTo>
                  <a:pt x="1279819" y="346393"/>
                </a:lnTo>
                <a:lnTo>
                  <a:pt x="1278866" y="346393"/>
                </a:lnTo>
                <a:lnTo>
                  <a:pt x="1272193" y="364808"/>
                </a:lnTo>
                <a:lnTo>
                  <a:pt x="1264249" y="382905"/>
                </a:lnTo>
                <a:lnTo>
                  <a:pt x="1255988" y="400368"/>
                </a:lnTo>
                <a:lnTo>
                  <a:pt x="1247408" y="416878"/>
                </a:lnTo>
                <a:lnTo>
                  <a:pt x="1237558" y="432753"/>
                </a:lnTo>
                <a:lnTo>
                  <a:pt x="1232792" y="440373"/>
                </a:lnTo>
                <a:lnTo>
                  <a:pt x="1227708" y="447993"/>
                </a:lnTo>
                <a:lnTo>
                  <a:pt x="1222306" y="454978"/>
                </a:lnTo>
                <a:lnTo>
                  <a:pt x="1217222" y="461963"/>
                </a:lnTo>
                <a:lnTo>
                  <a:pt x="1211503" y="468630"/>
                </a:lnTo>
                <a:lnTo>
                  <a:pt x="1206101" y="474980"/>
                </a:lnTo>
                <a:lnTo>
                  <a:pt x="1200064" y="481013"/>
                </a:lnTo>
                <a:lnTo>
                  <a:pt x="1194662" y="486728"/>
                </a:lnTo>
                <a:lnTo>
                  <a:pt x="1188625" y="491808"/>
                </a:lnTo>
                <a:lnTo>
                  <a:pt x="1182905" y="497205"/>
                </a:lnTo>
                <a:lnTo>
                  <a:pt x="1176868" y="501650"/>
                </a:lnTo>
                <a:lnTo>
                  <a:pt x="1170513" y="506413"/>
                </a:lnTo>
                <a:lnTo>
                  <a:pt x="1164794" y="510540"/>
                </a:lnTo>
                <a:lnTo>
                  <a:pt x="1158439" y="514033"/>
                </a:lnTo>
                <a:lnTo>
                  <a:pt x="1152084" y="517525"/>
                </a:lnTo>
                <a:lnTo>
                  <a:pt x="1145729" y="520383"/>
                </a:lnTo>
                <a:lnTo>
                  <a:pt x="1139691" y="522605"/>
                </a:lnTo>
                <a:lnTo>
                  <a:pt x="1133336" y="524510"/>
                </a:lnTo>
                <a:lnTo>
                  <a:pt x="1126981" y="526098"/>
                </a:lnTo>
                <a:lnTo>
                  <a:pt x="1120626" y="527368"/>
                </a:lnTo>
                <a:lnTo>
                  <a:pt x="1114271" y="528320"/>
                </a:lnTo>
                <a:lnTo>
                  <a:pt x="1107916" y="528638"/>
                </a:lnTo>
                <a:lnTo>
                  <a:pt x="1101561" y="528320"/>
                </a:lnTo>
                <a:lnTo>
                  <a:pt x="1095524" y="527368"/>
                </a:lnTo>
                <a:lnTo>
                  <a:pt x="1089169" y="526098"/>
                </a:lnTo>
                <a:lnTo>
                  <a:pt x="1082496" y="524510"/>
                </a:lnTo>
                <a:lnTo>
                  <a:pt x="1076141" y="522605"/>
                </a:lnTo>
                <a:lnTo>
                  <a:pt x="1069786" y="520383"/>
                </a:lnTo>
                <a:lnTo>
                  <a:pt x="1063431" y="517208"/>
                </a:lnTo>
                <a:lnTo>
                  <a:pt x="1057712" y="514033"/>
                </a:lnTo>
                <a:lnTo>
                  <a:pt x="1051357" y="510540"/>
                </a:lnTo>
                <a:lnTo>
                  <a:pt x="1045002" y="506095"/>
                </a:lnTo>
                <a:lnTo>
                  <a:pt x="1038965" y="501650"/>
                </a:lnTo>
                <a:lnTo>
                  <a:pt x="1033245" y="497205"/>
                </a:lnTo>
                <a:lnTo>
                  <a:pt x="1027208" y="491808"/>
                </a:lnTo>
                <a:lnTo>
                  <a:pt x="1021488" y="486410"/>
                </a:lnTo>
                <a:lnTo>
                  <a:pt x="1015451" y="480378"/>
                </a:lnTo>
                <a:lnTo>
                  <a:pt x="1010050" y="474663"/>
                </a:lnTo>
                <a:lnTo>
                  <a:pt x="1004012" y="468313"/>
                </a:lnTo>
                <a:lnTo>
                  <a:pt x="998611" y="461645"/>
                </a:lnTo>
                <a:lnTo>
                  <a:pt x="993527" y="454660"/>
                </a:lnTo>
                <a:lnTo>
                  <a:pt x="987807" y="447358"/>
                </a:lnTo>
                <a:lnTo>
                  <a:pt x="982723" y="440055"/>
                </a:lnTo>
                <a:lnTo>
                  <a:pt x="977957" y="432435"/>
                </a:lnTo>
                <a:lnTo>
                  <a:pt x="968424" y="416243"/>
                </a:lnTo>
                <a:lnTo>
                  <a:pt x="959527" y="399733"/>
                </a:lnTo>
                <a:lnTo>
                  <a:pt x="951266" y="382270"/>
                </a:lnTo>
                <a:lnTo>
                  <a:pt x="943640" y="364173"/>
                </a:lnTo>
                <a:lnTo>
                  <a:pt x="936967" y="345440"/>
                </a:lnTo>
                <a:lnTo>
                  <a:pt x="934743" y="344805"/>
                </a:lnTo>
                <a:lnTo>
                  <a:pt x="932201" y="343535"/>
                </a:lnTo>
                <a:lnTo>
                  <a:pt x="930294" y="341948"/>
                </a:lnTo>
                <a:lnTo>
                  <a:pt x="928070" y="339725"/>
                </a:lnTo>
                <a:lnTo>
                  <a:pt x="926164" y="337185"/>
                </a:lnTo>
                <a:lnTo>
                  <a:pt x="923939" y="334010"/>
                </a:lnTo>
                <a:lnTo>
                  <a:pt x="920444" y="326708"/>
                </a:lnTo>
                <a:lnTo>
                  <a:pt x="916949" y="318453"/>
                </a:lnTo>
                <a:lnTo>
                  <a:pt x="913771" y="308928"/>
                </a:lnTo>
                <a:lnTo>
                  <a:pt x="911547" y="299085"/>
                </a:lnTo>
                <a:lnTo>
                  <a:pt x="909005" y="288925"/>
                </a:lnTo>
                <a:lnTo>
                  <a:pt x="907416" y="278765"/>
                </a:lnTo>
                <a:lnTo>
                  <a:pt x="906781" y="268288"/>
                </a:lnTo>
                <a:lnTo>
                  <a:pt x="906463" y="259398"/>
                </a:lnTo>
                <a:lnTo>
                  <a:pt x="906781" y="250507"/>
                </a:lnTo>
                <a:lnTo>
                  <a:pt x="907416" y="243522"/>
                </a:lnTo>
                <a:lnTo>
                  <a:pt x="908370" y="240347"/>
                </a:lnTo>
                <a:lnTo>
                  <a:pt x="909641" y="237807"/>
                </a:lnTo>
                <a:lnTo>
                  <a:pt x="910594" y="235267"/>
                </a:lnTo>
                <a:lnTo>
                  <a:pt x="911865" y="233680"/>
                </a:lnTo>
                <a:lnTo>
                  <a:pt x="913454" y="232410"/>
                </a:lnTo>
                <a:lnTo>
                  <a:pt x="915360" y="231775"/>
                </a:lnTo>
                <a:lnTo>
                  <a:pt x="915042" y="221297"/>
                </a:lnTo>
                <a:lnTo>
                  <a:pt x="915360" y="207645"/>
                </a:lnTo>
                <a:lnTo>
                  <a:pt x="916313" y="194627"/>
                </a:lnTo>
                <a:lnTo>
                  <a:pt x="917267" y="182245"/>
                </a:lnTo>
                <a:lnTo>
                  <a:pt x="919491" y="169862"/>
                </a:lnTo>
                <a:lnTo>
                  <a:pt x="921715" y="158115"/>
                </a:lnTo>
                <a:lnTo>
                  <a:pt x="924893" y="146685"/>
                </a:lnTo>
                <a:lnTo>
                  <a:pt x="928070" y="135572"/>
                </a:lnTo>
                <a:lnTo>
                  <a:pt x="931883" y="125095"/>
                </a:lnTo>
                <a:lnTo>
                  <a:pt x="936014" y="115252"/>
                </a:lnTo>
                <a:lnTo>
                  <a:pt x="940462" y="105410"/>
                </a:lnTo>
                <a:lnTo>
                  <a:pt x="945864" y="95885"/>
                </a:lnTo>
                <a:lnTo>
                  <a:pt x="951266" y="87312"/>
                </a:lnTo>
                <a:lnTo>
                  <a:pt x="956668" y="78740"/>
                </a:lnTo>
                <a:lnTo>
                  <a:pt x="963023" y="70802"/>
                </a:lnTo>
                <a:lnTo>
                  <a:pt x="969378" y="63182"/>
                </a:lnTo>
                <a:lnTo>
                  <a:pt x="976050" y="55880"/>
                </a:lnTo>
                <a:lnTo>
                  <a:pt x="982723" y="49212"/>
                </a:lnTo>
                <a:lnTo>
                  <a:pt x="990349" y="42862"/>
                </a:lnTo>
                <a:lnTo>
                  <a:pt x="997657" y="36830"/>
                </a:lnTo>
                <a:lnTo>
                  <a:pt x="1005283" y="31432"/>
                </a:lnTo>
                <a:lnTo>
                  <a:pt x="1013227" y="26670"/>
                </a:lnTo>
                <a:lnTo>
                  <a:pt x="1021488" y="21907"/>
                </a:lnTo>
                <a:lnTo>
                  <a:pt x="1029750" y="17780"/>
                </a:lnTo>
                <a:lnTo>
                  <a:pt x="1038011" y="13970"/>
                </a:lnTo>
                <a:lnTo>
                  <a:pt x="1046273" y="10795"/>
                </a:lnTo>
                <a:lnTo>
                  <a:pt x="1054852" y="7937"/>
                </a:lnTo>
                <a:lnTo>
                  <a:pt x="1063431" y="5397"/>
                </a:lnTo>
                <a:lnTo>
                  <a:pt x="1072646" y="3492"/>
                </a:lnTo>
                <a:lnTo>
                  <a:pt x="1081225" y="1905"/>
                </a:lnTo>
                <a:lnTo>
                  <a:pt x="1090440" y="635"/>
                </a:lnTo>
                <a:lnTo>
                  <a:pt x="1099019" y="317"/>
                </a:lnTo>
                <a:lnTo>
                  <a:pt x="1107916" y="0"/>
                </a:lnTo>
                <a:close/>
              </a:path>
            </a:pathLst>
          </a:custGeom>
          <a:solidFill>
            <a:srgbClr val="1B4569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45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45028" y="176530"/>
            <a:ext cx="11893550" cy="655193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54598" y="1809750"/>
            <a:ext cx="457835" cy="352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· 1  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576568" y="1695450"/>
            <a:ext cx="5507355" cy="24622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spc="5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关于</a:t>
            </a:r>
            <a:r>
              <a:rPr lang="en-US" altLang="zh-CN" sz="1600" spc="5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UAT</a:t>
            </a:r>
            <a:r>
              <a:rPr lang="zh-CN" altLang="en-US" sz="1600" spc="5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和正式环境调试难的问题解决：</a:t>
            </a:r>
            <a:endParaRPr lang="en-US" altLang="zh-CN" sz="1600" spc="50" dirty="0" smtClean="0">
              <a:solidFill>
                <a:schemeClr val="tx1">
                  <a:lumMod val="65000"/>
                  <a:lumOff val="3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spc="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对于</a:t>
            </a:r>
            <a:r>
              <a:rPr lang="en-US" altLang="zh-CN" sz="1600" spc="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UAT</a:t>
            </a:r>
            <a:r>
              <a:rPr lang="zh-CN" altLang="en-US" sz="1600" spc="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和正式环境，因为无法使用</a:t>
            </a:r>
            <a:r>
              <a:rPr lang="en-US" altLang="zh-CN" sz="1600" spc="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VS</a:t>
            </a:r>
            <a:r>
              <a:rPr lang="zh-CN" altLang="en-US" sz="1600" spc="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的调试器进行调试，出现问题难以定位。这时，可以先版本号查找</a:t>
            </a:r>
            <a:r>
              <a:rPr lang="en-US" altLang="zh-CN" sz="1600" spc="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UAT</a:t>
            </a:r>
            <a:r>
              <a:rPr lang="zh-CN" altLang="en-US" sz="1600" spc="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和正式环境的功能是否是最新的。然后使用</a:t>
            </a:r>
            <a:r>
              <a:rPr lang="en-US" altLang="zh-CN" sz="1600" spc="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log4net</a:t>
            </a:r>
            <a:r>
              <a:rPr lang="zh-CN" altLang="en-US" sz="1600" spc="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对关键路径加</a:t>
            </a:r>
            <a:r>
              <a:rPr lang="en-US" altLang="zh-CN" sz="1600" spc="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DEBUG</a:t>
            </a:r>
            <a:r>
              <a:rPr lang="zh-CN" altLang="en-US" sz="1600" spc="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日志，将关键变量输出，对程序运行过程进行分析，快速定位错误，解决错误。</a:t>
            </a:r>
            <a:endParaRPr lang="en-US" altLang="zh-CN" sz="1600" spc="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 rot="5400000">
            <a:off x="475863" y="343535"/>
            <a:ext cx="607060" cy="1315720"/>
          </a:xfrm>
          <a:prstGeom prst="rect">
            <a:avLst/>
          </a:prstGeom>
          <a:solidFill>
            <a:srgbClr val="1B4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 rot="5400000">
            <a:off x="11698853" y="763905"/>
            <a:ext cx="360680" cy="497840"/>
          </a:xfrm>
          <a:prstGeom prst="rect">
            <a:avLst/>
          </a:prstGeom>
          <a:solidFill>
            <a:srgbClr val="1B4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/>
        </p:nvSpPr>
        <p:spPr>
          <a:xfrm>
            <a:off x="11639163" y="909320"/>
            <a:ext cx="503555" cy="3721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</a:p>
        </p:txBody>
      </p:sp>
      <p:sp>
        <p:nvSpPr>
          <p:cNvPr id="7" name="标题 6"/>
          <p:cNvSpPr>
            <a:spLocks noGrp="1"/>
          </p:cNvSpPr>
          <p:nvPr/>
        </p:nvSpPr>
        <p:spPr>
          <a:xfrm>
            <a:off x="215513" y="782955"/>
            <a:ext cx="1198245" cy="51498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分享篇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45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45028" y="176530"/>
            <a:ext cx="11893550" cy="655193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434838" y="2961640"/>
            <a:ext cx="3500755" cy="678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sz="3600">
                <a:latin typeface="微软雅黑" panose="020B0503020204020204" charset="-122"/>
                <a:ea typeface="微软雅黑" panose="020B0503020204020204" charset="-122"/>
              </a:rPr>
              <a:t>术业有专攻</a:t>
            </a:r>
          </a:p>
        </p:txBody>
      </p:sp>
      <p:sp>
        <p:nvSpPr>
          <p:cNvPr id="2050" name="手臂"/>
          <p:cNvSpPr/>
          <p:nvPr/>
        </p:nvSpPr>
        <p:spPr bwMode="auto">
          <a:xfrm>
            <a:off x="6952863" y="731520"/>
            <a:ext cx="5085715" cy="5085715"/>
          </a:xfrm>
          <a:custGeom>
            <a:avLst/>
            <a:gdLst>
              <a:gd name="T0" fmla="*/ 1114758 w 3377"/>
              <a:gd name="T1" fmla="*/ 1544348 h 4247"/>
              <a:gd name="T2" fmla="*/ 233972 w 3377"/>
              <a:gd name="T3" fmla="*/ 1478216 h 4247"/>
              <a:gd name="T4" fmla="*/ 107237 w 3377"/>
              <a:gd name="T5" fmla="*/ 1238700 h 4247"/>
              <a:gd name="T6" fmla="*/ 278054 w 3377"/>
              <a:gd name="T7" fmla="*/ 558729 h 4247"/>
              <a:gd name="T8" fmla="*/ 583235 w 3377"/>
              <a:gd name="T9" fmla="*/ 239516 h 4247"/>
              <a:gd name="T10" fmla="*/ 1048635 w 3377"/>
              <a:gd name="T11" fmla="*/ 490054 h 4247"/>
              <a:gd name="T12" fmla="*/ 886296 w 3377"/>
              <a:gd name="T13" fmla="*/ 487086 h 4247"/>
              <a:gd name="T14" fmla="*/ 612905 w 3377"/>
              <a:gd name="T15" fmla="*/ 493445 h 4247"/>
              <a:gd name="T16" fmla="*/ 613753 w 3377"/>
              <a:gd name="T17" fmla="*/ 492597 h 4247"/>
              <a:gd name="T18" fmla="*/ 612905 w 3377"/>
              <a:gd name="T19" fmla="*/ 493445 h 4247"/>
              <a:gd name="T20" fmla="*/ 619263 w 3377"/>
              <a:gd name="T21" fmla="*/ 996641 h 4247"/>
              <a:gd name="T22" fmla="*/ 1139342 w 3377"/>
              <a:gd name="T23" fmla="*/ 1040305 h 4247"/>
              <a:gd name="T24" fmla="*/ 1431383 w 3377"/>
              <a:gd name="T25" fmla="*/ 888965 h 4247"/>
              <a:gd name="T26" fmla="*/ 1431383 w 3377"/>
              <a:gd name="T27" fmla="*/ 1800397 h 4247"/>
              <a:gd name="T28" fmla="*/ 1114758 w 3377"/>
              <a:gd name="T29" fmla="*/ 1544348 h 4247"/>
              <a:gd name="T30" fmla="*/ 551869 w 3377"/>
              <a:gd name="T31" fmla="*/ 1407845 h 4247"/>
              <a:gd name="T32" fmla="*/ 780754 w 3377"/>
              <a:gd name="T33" fmla="*/ 1525696 h 4247"/>
              <a:gd name="T34" fmla="*/ 1014302 w 3377"/>
              <a:gd name="T35" fmla="*/ 1407845 h 4247"/>
              <a:gd name="T36" fmla="*/ 551869 w 3377"/>
              <a:gd name="T37" fmla="*/ 1407845 h 424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3377" h="4247">
                <a:moveTo>
                  <a:pt x="2630" y="3643"/>
                </a:moveTo>
                <a:cubicBezTo>
                  <a:pt x="1286" y="4234"/>
                  <a:pt x="552" y="3487"/>
                  <a:pt x="552" y="3487"/>
                </a:cubicBezTo>
                <a:cubicBezTo>
                  <a:pt x="552" y="3487"/>
                  <a:pt x="0" y="3377"/>
                  <a:pt x="253" y="2922"/>
                </a:cubicBezTo>
                <a:cubicBezTo>
                  <a:pt x="45" y="2143"/>
                  <a:pt x="656" y="1318"/>
                  <a:pt x="656" y="1318"/>
                </a:cubicBezTo>
                <a:cubicBezTo>
                  <a:pt x="656" y="1318"/>
                  <a:pt x="519" y="682"/>
                  <a:pt x="1376" y="565"/>
                </a:cubicBezTo>
                <a:cubicBezTo>
                  <a:pt x="2688" y="0"/>
                  <a:pt x="2480" y="1110"/>
                  <a:pt x="2474" y="1156"/>
                </a:cubicBezTo>
                <a:cubicBezTo>
                  <a:pt x="2305" y="1461"/>
                  <a:pt x="2149" y="1026"/>
                  <a:pt x="2091" y="1149"/>
                </a:cubicBezTo>
                <a:cubicBezTo>
                  <a:pt x="1776" y="1440"/>
                  <a:pt x="1463" y="1189"/>
                  <a:pt x="1446" y="1164"/>
                </a:cubicBezTo>
                <a:cubicBezTo>
                  <a:pt x="1447" y="1163"/>
                  <a:pt x="1447" y="1163"/>
                  <a:pt x="1448" y="1162"/>
                </a:cubicBezTo>
                <a:cubicBezTo>
                  <a:pt x="1444" y="1160"/>
                  <a:pt x="1444" y="1161"/>
                  <a:pt x="1446" y="1164"/>
                </a:cubicBezTo>
                <a:cubicBezTo>
                  <a:pt x="1048" y="1353"/>
                  <a:pt x="1506" y="1916"/>
                  <a:pt x="1461" y="2351"/>
                </a:cubicBezTo>
                <a:cubicBezTo>
                  <a:pt x="1493" y="2344"/>
                  <a:pt x="2117" y="1701"/>
                  <a:pt x="2688" y="2454"/>
                </a:cubicBezTo>
                <a:cubicBezTo>
                  <a:pt x="2889" y="2130"/>
                  <a:pt x="3377" y="2097"/>
                  <a:pt x="3377" y="2097"/>
                </a:cubicBezTo>
                <a:cubicBezTo>
                  <a:pt x="3377" y="4247"/>
                  <a:pt x="3377" y="4247"/>
                  <a:pt x="3377" y="4247"/>
                </a:cubicBezTo>
                <a:cubicBezTo>
                  <a:pt x="3377" y="4247"/>
                  <a:pt x="2792" y="4130"/>
                  <a:pt x="2630" y="3643"/>
                </a:cubicBezTo>
                <a:close/>
                <a:moveTo>
                  <a:pt x="1302" y="3321"/>
                </a:moveTo>
                <a:cubicBezTo>
                  <a:pt x="1302" y="3321"/>
                  <a:pt x="1390" y="3599"/>
                  <a:pt x="1842" y="3599"/>
                </a:cubicBezTo>
                <a:cubicBezTo>
                  <a:pt x="2305" y="3555"/>
                  <a:pt x="2378" y="3370"/>
                  <a:pt x="2393" y="3321"/>
                </a:cubicBezTo>
                <a:cubicBezTo>
                  <a:pt x="1750" y="3516"/>
                  <a:pt x="1302" y="3321"/>
                  <a:pt x="1302" y="3321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" name="手臂"/>
          <p:cNvSpPr/>
          <p:nvPr/>
        </p:nvSpPr>
        <p:spPr bwMode="auto">
          <a:xfrm>
            <a:off x="6952863" y="858520"/>
            <a:ext cx="5085715" cy="5085715"/>
          </a:xfrm>
          <a:custGeom>
            <a:avLst/>
            <a:gdLst>
              <a:gd name="T0" fmla="*/ 1114758 w 3377"/>
              <a:gd name="T1" fmla="*/ 1544348 h 4247"/>
              <a:gd name="T2" fmla="*/ 233972 w 3377"/>
              <a:gd name="T3" fmla="*/ 1478216 h 4247"/>
              <a:gd name="T4" fmla="*/ 107237 w 3377"/>
              <a:gd name="T5" fmla="*/ 1238700 h 4247"/>
              <a:gd name="T6" fmla="*/ 278054 w 3377"/>
              <a:gd name="T7" fmla="*/ 558729 h 4247"/>
              <a:gd name="T8" fmla="*/ 583235 w 3377"/>
              <a:gd name="T9" fmla="*/ 239516 h 4247"/>
              <a:gd name="T10" fmla="*/ 1048635 w 3377"/>
              <a:gd name="T11" fmla="*/ 490054 h 4247"/>
              <a:gd name="T12" fmla="*/ 886296 w 3377"/>
              <a:gd name="T13" fmla="*/ 487086 h 4247"/>
              <a:gd name="T14" fmla="*/ 612905 w 3377"/>
              <a:gd name="T15" fmla="*/ 493445 h 4247"/>
              <a:gd name="T16" fmla="*/ 613753 w 3377"/>
              <a:gd name="T17" fmla="*/ 492597 h 4247"/>
              <a:gd name="T18" fmla="*/ 612905 w 3377"/>
              <a:gd name="T19" fmla="*/ 493445 h 4247"/>
              <a:gd name="T20" fmla="*/ 619263 w 3377"/>
              <a:gd name="T21" fmla="*/ 996641 h 4247"/>
              <a:gd name="T22" fmla="*/ 1139342 w 3377"/>
              <a:gd name="T23" fmla="*/ 1040305 h 4247"/>
              <a:gd name="T24" fmla="*/ 1431383 w 3377"/>
              <a:gd name="T25" fmla="*/ 888965 h 4247"/>
              <a:gd name="T26" fmla="*/ 1431383 w 3377"/>
              <a:gd name="T27" fmla="*/ 1800397 h 4247"/>
              <a:gd name="T28" fmla="*/ 1114758 w 3377"/>
              <a:gd name="T29" fmla="*/ 1544348 h 4247"/>
              <a:gd name="T30" fmla="*/ 551869 w 3377"/>
              <a:gd name="T31" fmla="*/ 1407845 h 4247"/>
              <a:gd name="T32" fmla="*/ 780754 w 3377"/>
              <a:gd name="T33" fmla="*/ 1525696 h 4247"/>
              <a:gd name="T34" fmla="*/ 1014302 w 3377"/>
              <a:gd name="T35" fmla="*/ 1407845 h 4247"/>
              <a:gd name="T36" fmla="*/ 551869 w 3377"/>
              <a:gd name="T37" fmla="*/ 1407845 h 424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3377" h="4247">
                <a:moveTo>
                  <a:pt x="2630" y="3643"/>
                </a:moveTo>
                <a:cubicBezTo>
                  <a:pt x="1286" y="4234"/>
                  <a:pt x="552" y="3487"/>
                  <a:pt x="552" y="3487"/>
                </a:cubicBezTo>
                <a:cubicBezTo>
                  <a:pt x="552" y="3487"/>
                  <a:pt x="0" y="3377"/>
                  <a:pt x="253" y="2922"/>
                </a:cubicBezTo>
                <a:cubicBezTo>
                  <a:pt x="45" y="2143"/>
                  <a:pt x="656" y="1318"/>
                  <a:pt x="656" y="1318"/>
                </a:cubicBezTo>
                <a:cubicBezTo>
                  <a:pt x="656" y="1318"/>
                  <a:pt x="519" y="682"/>
                  <a:pt x="1376" y="565"/>
                </a:cubicBezTo>
                <a:cubicBezTo>
                  <a:pt x="2688" y="0"/>
                  <a:pt x="2480" y="1110"/>
                  <a:pt x="2474" y="1156"/>
                </a:cubicBezTo>
                <a:cubicBezTo>
                  <a:pt x="2305" y="1461"/>
                  <a:pt x="2149" y="1026"/>
                  <a:pt x="2091" y="1149"/>
                </a:cubicBezTo>
                <a:cubicBezTo>
                  <a:pt x="1776" y="1440"/>
                  <a:pt x="1463" y="1189"/>
                  <a:pt x="1446" y="1164"/>
                </a:cubicBezTo>
                <a:cubicBezTo>
                  <a:pt x="1447" y="1163"/>
                  <a:pt x="1447" y="1163"/>
                  <a:pt x="1448" y="1162"/>
                </a:cubicBezTo>
                <a:cubicBezTo>
                  <a:pt x="1444" y="1160"/>
                  <a:pt x="1444" y="1161"/>
                  <a:pt x="1446" y="1164"/>
                </a:cubicBezTo>
                <a:cubicBezTo>
                  <a:pt x="1048" y="1353"/>
                  <a:pt x="1506" y="1916"/>
                  <a:pt x="1461" y="2351"/>
                </a:cubicBezTo>
                <a:cubicBezTo>
                  <a:pt x="1493" y="2344"/>
                  <a:pt x="2117" y="1701"/>
                  <a:pt x="2688" y="2454"/>
                </a:cubicBezTo>
                <a:cubicBezTo>
                  <a:pt x="2889" y="2130"/>
                  <a:pt x="3377" y="2097"/>
                  <a:pt x="3377" y="2097"/>
                </a:cubicBezTo>
                <a:cubicBezTo>
                  <a:pt x="3377" y="4247"/>
                  <a:pt x="3377" y="4247"/>
                  <a:pt x="3377" y="4247"/>
                </a:cubicBezTo>
                <a:cubicBezTo>
                  <a:pt x="3377" y="4247"/>
                  <a:pt x="2792" y="4130"/>
                  <a:pt x="2630" y="3643"/>
                </a:cubicBezTo>
                <a:close/>
                <a:moveTo>
                  <a:pt x="1302" y="3321"/>
                </a:moveTo>
                <a:cubicBezTo>
                  <a:pt x="1302" y="3321"/>
                  <a:pt x="1390" y="3599"/>
                  <a:pt x="1842" y="3599"/>
                </a:cubicBezTo>
                <a:cubicBezTo>
                  <a:pt x="2305" y="3555"/>
                  <a:pt x="2378" y="3370"/>
                  <a:pt x="2393" y="3321"/>
                </a:cubicBezTo>
                <a:cubicBezTo>
                  <a:pt x="1750" y="3516"/>
                  <a:pt x="1302" y="3321"/>
                  <a:pt x="1302" y="3321"/>
                </a:cubicBezTo>
                <a:close/>
              </a:path>
            </a:pathLst>
          </a:custGeom>
          <a:solidFill>
            <a:srgbClr val="1B45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45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45028" y="176530"/>
            <a:ext cx="11893550" cy="655193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05703" y="832485"/>
            <a:ext cx="5397500" cy="548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800" dirty="0">
                <a:solidFill>
                  <a:srgbClr val="1B4569"/>
                </a:solidFill>
                <a:latin typeface="微软雅黑" panose="020B0503020204020204" charset="-122"/>
                <a:ea typeface="微软雅黑" panose="020B0503020204020204" charset="-122"/>
              </a:rPr>
              <a:t>A、 简单有用的技术技巧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615789" y="1615302"/>
            <a:ext cx="9274631" cy="34470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600" spc="5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VS</a:t>
            </a:r>
            <a:r>
              <a:rPr lang="zh-CN" altLang="en-US" sz="1600" spc="5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自动生成版本号：</a:t>
            </a:r>
            <a:endParaRPr lang="en-US" altLang="zh-CN" sz="1600" spc="50" dirty="0" smtClean="0">
              <a:solidFill>
                <a:schemeClr val="tx1">
                  <a:lumMod val="65000"/>
                  <a:lumOff val="3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600" spc="5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1600" spc="5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、通过</a:t>
            </a:r>
            <a:r>
              <a:rPr lang="en-US" altLang="zh-CN" sz="1600" spc="5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.NET</a:t>
            </a:r>
            <a:r>
              <a:rPr lang="zh-CN" altLang="en-US" sz="1600" spc="5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项目生成的预先生成事件命令行功能，子生成项目时，自动加载当前版本号</a:t>
            </a:r>
            <a:endParaRPr lang="en-US" altLang="zh-CN" sz="1600" spc="50" dirty="0" smtClean="0">
              <a:solidFill>
                <a:schemeClr val="tx1">
                  <a:lumMod val="65000"/>
                  <a:lumOff val="3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600" spc="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600" spc="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、通过</a:t>
            </a:r>
            <a:r>
              <a:rPr lang="en-US" altLang="zh-CN" sz="1600" spc="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BuildAssemblyVersion.bat</a:t>
            </a:r>
            <a:r>
              <a:rPr lang="zh-CN" altLang="en-US" sz="1600" spc="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自动获取版本号，并按照模版写入解决方案根目录的</a:t>
            </a:r>
            <a:r>
              <a:rPr lang="en-US" altLang="zh-CN" sz="1600" spc="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AssemblyInfoVersion.cs</a:t>
            </a:r>
            <a:r>
              <a:rPr lang="zh-CN" altLang="en-US" sz="1600" spc="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文件中</a:t>
            </a:r>
            <a:endParaRPr lang="en-US" altLang="zh-CN" sz="1600" spc="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600" spc="5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1600" spc="5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、删除各个项目的</a:t>
            </a:r>
            <a:r>
              <a:rPr lang="en-US" altLang="zh-CN" sz="1600" spc="5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Properties/</a:t>
            </a:r>
            <a:r>
              <a:rPr lang="en-US" altLang="zh-CN" sz="1600" spc="50" dirty="0" err="1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AssemblyInfo.cs</a:t>
            </a:r>
            <a:r>
              <a:rPr lang="zh-CN" altLang="en-US" sz="1600" spc="5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文件</a:t>
            </a:r>
            <a:endParaRPr lang="en-US" altLang="zh-CN" sz="1600" spc="50" dirty="0" smtClean="0">
              <a:solidFill>
                <a:schemeClr val="tx1">
                  <a:lumMod val="65000"/>
                  <a:lumOff val="3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600" spc="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r>
              <a:rPr lang="zh-CN" altLang="en-US" sz="1600" spc="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、在项目中加入解决方案根目录的</a:t>
            </a:r>
            <a:r>
              <a:rPr lang="en-US" altLang="zh-CN" sz="1600" spc="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AssemblyInfoVersion.cs</a:t>
            </a:r>
            <a:r>
              <a:rPr lang="zh-CN" altLang="en-US" sz="1600" spc="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外部链接</a:t>
            </a:r>
            <a:endParaRPr lang="en-US" altLang="zh-CN" sz="1600" spc="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600" spc="5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5</a:t>
            </a:r>
            <a:r>
              <a:rPr lang="zh-CN" altLang="en-US" sz="1600" spc="5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、版本号自动生成，</a:t>
            </a:r>
            <a:r>
              <a:rPr lang="en-US" altLang="zh-CN" sz="1600" spc="5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X.X.X.X</a:t>
            </a:r>
            <a:r>
              <a:rPr lang="zh-CN" altLang="en-US" sz="1600" spc="5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中的最后一组，为当前</a:t>
            </a:r>
            <a:r>
              <a:rPr lang="en-US" altLang="zh-CN" sz="1600" spc="50" dirty="0" err="1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svn</a:t>
            </a:r>
            <a:r>
              <a:rPr lang="zh-CN" altLang="en-US" sz="1600" spc="5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版本号</a:t>
            </a:r>
            <a:endParaRPr lang="zh-CN" altLang="en-US" sz="1600" spc="5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 rot="5400000">
            <a:off x="475863" y="343535"/>
            <a:ext cx="607060" cy="1315720"/>
          </a:xfrm>
          <a:prstGeom prst="rect">
            <a:avLst/>
          </a:prstGeom>
          <a:solidFill>
            <a:srgbClr val="1B4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 rot="5400000">
            <a:off x="11698853" y="763905"/>
            <a:ext cx="360680" cy="497840"/>
          </a:xfrm>
          <a:prstGeom prst="rect">
            <a:avLst/>
          </a:prstGeom>
          <a:solidFill>
            <a:srgbClr val="1B4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/>
        </p:nvSpPr>
        <p:spPr>
          <a:xfrm>
            <a:off x="11639163" y="909320"/>
            <a:ext cx="503555" cy="3721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</a:p>
        </p:txBody>
      </p:sp>
      <p:sp>
        <p:nvSpPr>
          <p:cNvPr id="7" name="标题 6"/>
          <p:cNvSpPr>
            <a:spLocks noGrp="1"/>
          </p:cNvSpPr>
          <p:nvPr/>
        </p:nvSpPr>
        <p:spPr>
          <a:xfrm>
            <a:off x="215513" y="782955"/>
            <a:ext cx="1198245" cy="51498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专业篇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45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48728" y="1945640"/>
            <a:ext cx="3952240" cy="2348865"/>
          </a:xfrm>
        </p:spPr>
        <p:txBody>
          <a:bodyPr>
            <a:normAutofit/>
          </a:bodyPr>
          <a:lstStyle/>
          <a:p>
            <a:r>
              <a:rPr lang="en-US" altLang="zh-CN" sz="5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Thank  you</a:t>
            </a:r>
          </a:p>
        </p:txBody>
      </p:sp>
      <p:sp>
        <p:nvSpPr>
          <p:cNvPr id="18" name="标题 1"/>
          <p:cNvSpPr>
            <a:spLocks noGrp="1"/>
          </p:cNvSpPr>
          <p:nvPr/>
        </p:nvSpPr>
        <p:spPr>
          <a:xfrm>
            <a:off x="5490458" y="5869940"/>
            <a:ext cx="1624965" cy="3721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九月  盘整 · 提升 · 储备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45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54553" y="176530"/>
            <a:ext cx="11893550" cy="655193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136128" y="2939415"/>
            <a:ext cx="2331720" cy="678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3600">
                <a:solidFill>
                  <a:srgbClr val="1B4569"/>
                </a:solidFill>
                <a:latin typeface="微软雅黑" panose="020B0503020204020204" charset="-122"/>
                <a:ea typeface="微软雅黑" panose="020B0503020204020204" charset="-122"/>
              </a:rPr>
              <a:t>我的工作 </a:t>
            </a:r>
          </a:p>
        </p:txBody>
      </p:sp>
      <p:sp>
        <p:nvSpPr>
          <p:cNvPr id="18" name="标题 1"/>
          <p:cNvSpPr>
            <a:spLocks noGrp="1"/>
          </p:cNvSpPr>
          <p:nvPr/>
        </p:nvSpPr>
        <p:spPr>
          <a:xfrm>
            <a:off x="11639163" y="957580"/>
            <a:ext cx="503555" cy="3721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45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54553" y="176530"/>
            <a:ext cx="11893550" cy="655193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184388" y="2755265"/>
            <a:ext cx="3173095" cy="548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800">
                <a:solidFill>
                  <a:srgbClr val="1B4569"/>
                </a:solidFill>
                <a:latin typeface="微软雅黑" panose="020B0503020204020204" charset="-122"/>
                <a:ea typeface="微软雅黑" panose="020B0503020204020204" charset="-122"/>
              </a:rPr>
              <a:t>· 角色定位  </a:t>
            </a:r>
          </a:p>
        </p:txBody>
      </p:sp>
      <p:sp>
        <p:nvSpPr>
          <p:cNvPr id="16" name="人"/>
          <p:cNvSpPr/>
          <p:nvPr/>
        </p:nvSpPr>
        <p:spPr bwMode="auto">
          <a:xfrm>
            <a:off x="2815838" y="2601595"/>
            <a:ext cx="1732915" cy="1732915"/>
          </a:xfrm>
          <a:custGeom>
            <a:avLst/>
            <a:gdLst>
              <a:gd name="T0" fmla="*/ 664051 w 1409700"/>
              <a:gd name="T1" fmla="*/ 1412910 h 1470026"/>
              <a:gd name="T2" fmla="*/ 835511 w 1409700"/>
              <a:gd name="T3" fmla="*/ 1448294 h 1470026"/>
              <a:gd name="T4" fmla="*/ 1015196 w 1409700"/>
              <a:gd name="T5" fmla="*/ 1445002 h 1470026"/>
              <a:gd name="T6" fmla="*/ 1184601 w 1409700"/>
              <a:gd name="T7" fmla="*/ 1405091 h 1470026"/>
              <a:gd name="T8" fmla="*/ 1342081 w 1409700"/>
              <a:gd name="T9" fmla="*/ 1368884 h 1470026"/>
              <a:gd name="T10" fmla="*/ 1490927 w 1409700"/>
              <a:gd name="T11" fmla="*/ 1433482 h 1470026"/>
              <a:gd name="T12" fmla="*/ 1620448 w 1409700"/>
              <a:gd name="T13" fmla="*/ 1530583 h 1470026"/>
              <a:gd name="T14" fmla="*/ 1727354 w 1409700"/>
              <a:gd name="T15" fmla="*/ 1665949 h 1470026"/>
              <a:gd name="T16" fmla="*/ 1807945 w 1409700"/>
              <a:gd name="T17" fmla="*/ 1845341 h 1470026"/>
              <a:gd name="T18" fmla="*/ 37828 w 1409700"/>
              <a:gd name="T19" fmla="*/ 1788972 h 1470026"/>
              <a:gd name="T20" fmla="*/ 126642 w 1409700"/>
              <a:gd name="T21" fmla="*/ 1623158 h 1470026"/>
              <a:gd name="T22" fmla="*/ 240127 w 1409700"/>
              <a:gd name="T23" fmla="*/ 1499313 h 1470026"/>
              <a:gd name="T24" fmla="*/ 375405 w 1409700"/>
              <a:gd name="T25" fmla="*/ 1412087 h 1470026"/>
              <a:gd name="T26" fmla="*/ 529185 w 1409700"/>
              <a:gd name="T27" fmla="*/ 1355718 h 1470026"/>
              <a:gd name="T28" fmla="*/ 552444 w 1409700"/>
              <a:gd name="T29" fmla="*/ 924857 h 1470026"/>
              <a:gd name="T30" fmla="*/ 639969 w 1409700"/>
              <a:gd name="T31" fmla="*/ 1020221 h 1470026"/>
              <a:gd name="T32" fmla="*/ 742697 w 1409700"/>
              <a:gd name="T33" fmla="*/ 1090098 h 1470026"/>
              <a:gd name="T34" fmla="*/ 856518 w 1409700"/>
              <a:gd name="T35" fmla="*/ 1130381 h 1470026"/>
              <a:gd name="T36" fmla="*/ 978559 w 1409700"/>
              <a:gd name="T37" fmla="*/ 1137781 h 1470026"/>
              <a:gd name="T38" fmla="*/ 1096902 w 1409700"/>
              <a:gd name="T39" fmla="*/ 1111062 h 1470026"/>
              <a:gd name="T40" fmla="*/ 1204971 w 1409700"/>
              <a:gd name="T41" fmla="*/ 1053515 h 1470026"/>
              <a:gd name="T42" fmla="*/ 1299481 w 1409700"/>
              <a:gd name="T43" fmla="*/ 968840 h 1470026"/>
              <a:gd name="T44" fmla="*/ 1377554 w 1409700"/>
              <a:gd name="T45" fmla="*/ 861145 h 1470026"/>
              <a:gd name="T46" fmla="*/ 961712 w 1409700"/>
              <a:gd name="T47" fmla="*/ 2055 h 1470026"/>
              <a:gd name="T48" fmla="*/ 1071836 w 1409700"/>
              <a:gd name="T49" fmla="*/ 20141 h 1470026"/>
              <a:gd name="T50" fmla="*/ 1174153 w 1409700"/>
              <a:gd name="T51" fmla="*/ 56725 h 1470026"/>
              <a:gd name="T52" fmla="*/ 1267840 w 1409700"/>
              <a:gd name="T53" fmla="*/ 108928 h 1470026"/>
              <a:gd name="T54" fmla="*/ 1350845 w 1409700"/>
              <a:gd name="T55" fmla="*/ 175928 h 1470026"/>
              <a:gd name="T56" fmla="*/ 1421932 w 1409700"/>
              <a:gd name="T57" fmla="*/ 255671 h 1470026"/>
              <a:gd name="T58" fmla="*/ 1478637 w 1409700"/>
              <a:gd name="T59" fmla="*/ 346924 h 1470026"/>
              <a:gd name="T60" fmla="*/ 1519318 w 1409700"/>
              <a:gd name="T61" fmla="*/ 447220 h 1470026"/>
              <a:gd name="T62" fmla="*/ 1543151 w 1409700"/>
              <a:gd name="T63" fmla="*/ 554914 h 1470026"/>
              <a:gd name="T64" fmla="*/ 1547260 w 1409700"/>
              <a:gd name="T65" fmla="*/ 668363 h 1470026"/>
              <a:gd name="T66" fmla="*/ 1532056 w 1409700"/>
              <a:gd name="T67" fmla="*/ 779346 h 1470026"/>
              <a:gd name="T68" fmla="*/ 1498362 w 1409700"/>
              <a:gd name="T69" fmla="*/ 882931 h 1470026"/>
              <a:gd name="T70" fmla="*/ 1447819 w 1409700"/>
              <a:gd name="T71" fmla="*/ 978704 h 1470026"/>
              <a:gd name="T72" fmla="*/ 1383306 w 1409700"/>
              <a:gd name="T73" fmla="*/ 1063381 h 1470026"/>
              <a:gd name="T74" fmla="*/ 1305233 w 1409700"/>
              <a:gd name="T75" fmla="*/ 1135725 h 1470026"/>
              <a:gd name="T76" fmla="*/ 1215655 w 1409700"/>
              <a:gd name="T77" fmla="*/ 1194505 h 1470026"/>
              <a:gd name="T78" fmla="*/ 1116625 w 1409700"/>
              <a:gd name="T79" fmla="*/ 1238075 h 1470026"/>
              <a:gd name="T80" fmla="*/ 1009378 w 1409700"/>
              <a:gd name="T81" fmla="*/ 1264383 h 1470026"/>
              <a:gd name="T82" fmla="*/ 896377 w 1409700"/>
              <a:gd name="T83" fmla="*/ 1270960 h 1470026"/>
              <a:gd name="T84" fmla="*/ 784610 w 1409700"/>
              <a:gd name="T85" fmla="*/ 1258217 h 1470026"/>
              <a:gd name="T86" fmla="*/ 679827 w 1409700"/>
              <a:gd name="T87" fmla="*/ 1227388 h 1470026"/>
              <a:gd name="T88" fmla="*/ 583262 w 1409700"/>
              <a:gd name="T89" fmla="*/ 1179707 h 1470026"/>
              <a:gd name="T90" fmla="*/ 496971 w 1409700"/>
              <a:gd name="T91" fmla="*/ 1116406 h 1470026"/>
              <a:gd name="T92" fmla="*/ 422597 w 1409700"/>
              <a:gd name="T93" fmla="*/ 1040362 h 1470026"/>
              <a:gd name="T94" fmla="*/ 361782 w 1409700"/>
              <a:gd name="T95" fmla="*/ 952398 h 1470026"/>
              <a:gd name="T96" fmla="*/ 315760 w 1409700"/>
              <a:gd name="T97" fmla="*/ 854568 h 1470026"/>
              <a:gd name="T98" fmla="*/ 287407 w 1409700"/>
              <a:gd name="T99" fmla="*/ 748107 h 1470026"/>
              <a:gd name="T100" fmla="*/ 277545 w 1409700"/>
              <a:gd name="T101" fmla="*/ 635891 h 1470026"/>
              <a:gd name="T102" fmla="*/ 287407 w 1409700"/>
              <a:gd name="T103" fmla="*/ 523263 h 1470026"/>
              <a:gd name="T104" fmla="*/ 315760 w 1409700"/>
              <a:gd name="T105" fmla="*/ 417214 h 1470026"/>
              <a:gd name="T106" fmla="*/ 361782 w 1409700"/>
              <a:gd name="T107" fmla="*/ 319384 h 1470026"/>
              <a:gd name="T108" fmla="*/ 422597 w 1409700"/>
              <a:gd name="T109" fmla="*/ 231420 h 1470026"/>
              <a:gd name="T110" fmla="*/ 496971 w 1409700"/>
              <a:gd name="T111" fmla="*/ 155377 h 1470026"/>
              <a:gd name="T112" fmla="*/ 583262 w 1409700"/>
              <a:gd name="T113" fmla="*/ 92075 h 1470026"/>
              <a:gd name="T114" fmla="*/ 679827 w 1409700"/>
              <a:gd name="T115" fmla="*/ 44393 h 1470026"/>
              <a:gd name="T116" fmla="*/ 784610 w 1409700"/>
              <a:gd name="T117" fmla="*/ 13153 h 1470026"/>
              <a:gd name="T118" fmla="*/ 896377 w 1409700"/>
              <a:gd name="T119" fmla="*/ 822 h 147002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1409700" h="1470026">
                <a:moveTo>
                  <a:pt x="408623" y="1046163"/>
                </a:moveTo>
                <a:lnTo>
                  <a:pt x="425133" y="1054736"/>
                </a:lnTo>
                <a:lnTo>
                  <a:pt x="442278" y="1062991"/>
                </a:lnTo>
                <a:lnTo>
                  <a:pt x="459423" y="1070611"/>
                </a:lnTo>
                <a:lnTo>
                  <a:pt x="477203" y="1077596"/>
                </a:lnTo>
                <a:lnTo>
                  <a:pt x="494983" y="1084263"/>
                </a:lnTo>
                <a:lnTo>
                  <a:pt x="512763" y="1090296"/>
                </a:lnTo>
                <a:lnTo>
                  <a:pt x="531178" y="1096011"/>
                </a:lnTo>
                <a:lnTo>
                  <a:pt x="549593" y="1100773"/>
                </a:lnTo>
                <a:lnTo>
                  <a:pt x="568643" y="1105536"/>
                </a:lnTo>
                <a:lnTo>
                  <a:pt x="587375" y="1109346"/>
                </a:lnTo>
                <a:lnTo>
                  <a:pt x="606425" y="1112521"/>
                </a:lnTo>
                <a:lnTo>
                  <a:pt x="625793" y="1115696"/>
                </a:lnTo>
                <a:lnTo>
                  <a:pt x="645160" y="1117601"/>
                </a:lnTo>
                <a:lnTo>
                  <a:pt x="664845" y="1118871"/>
                </a:lnTo>
                <a:lnTo>
                  <a:pt x="684848" y="1120141"/>
                </a:lnTo>
                <a:lnTo>
                  <a:pt x="704533" y="1120458"/>
                </a:lnTo>
                <a:lnTo>
                  <a:pt x="724853" y="1120141"/>
                </a:lnTo>
                <a:lnTo>
                  <a:pt x="744538" y="1118871"/>
                </a:lnTo>
                <a:lnTo>
                  <a:pt x="764540" y="1117601"/>
                </a:lnTo>
                <a:lnTo>
                  <a:pt x="783908" y="1115061"/>
                </a:lnTo>
                <a:lnTo>
                  <a:pt x="803275" y="1112521"/>
                </a:lnTo>
                <a:lnTo>
                  <a:pt x="822325" y="1109346"/>
                </a:lnTo>
                <a:lnTo>
                  <a:pt x="841058" y="1105536"/>
                </a:lnTo>
                <a:lnTo>
                  <a:pt x="859790" y="1100773"/>
                </a:lnTo>
                <a:lnTo>
                  <a:pt x="878205" y="1096011"/>
                </a:lnTo>
                <a:lnTo>
                  <a:pt x="896938" y="1090296"/>
                </a:lnTo>
                <a:lnTo>
                  <a:pt x="914718" y="1084263"/>
                </a:lnTo>
                <a:lnTo>
                  <a:pt x="932498" y="1077596"/>
                </a:lnTo>
                <a:lnTo>
                  <a:pt x="950278" y="1070611"/>
                </a:lnTo>
                <a:lnTo>
                  <a:pt x="967423" y="1062991"/>
                </a:lnTo>
                <a:lnTo>
                  <a:pt x="984250" y="1054736"/>
                </a:lnTo>
                <a:lnTo>
                  <a:pt x="1001078" y="1046163"/>
                </a:lnTo>
                <a:lnTo>
                  <a:pt x="1018858" y="1050926"/>
                </a:lnTo>
                <a:lnTo>
                  <a:pt x="1036320" y="1056323"/>
                </a:lnTo>
                <a:lnTo>
                  <a:pt x="1053465" y="1061721"/>
                </a:lnTo>
                <a:lnTo>
                  <a:pt x="1070610" y="1068071"/>
                </a:lnTo>
                <a:lnTo>
                  <a:pt x="1087438" y="1074738"/>
                </a:lnTo>
                <a:lnTo>
                  <a:pt x="1103630" y="1081723"/>
                </a:lnTo>
                <a:lnTo>
                  <a:pt x="1119823" y="1089661"/>
                </a:lnTo>
                <a:lnTo>
                  <a:pt x="1136015" y="1097598"/>
                </a:lnTo>
                <a:lnTo>
                  <a:pt x="1151255" y="1106171"/>
                </a:lnTo>
                <a:lnTo>
                  <a:pt x="1166813" y="1115061"/>
                </a:lnTo>
                <a:lnTo>
                  <a:pt x="1181418" y="1124586"/>
                </a:lnTo>
                <a:lnTo>
                  <a:pt x="1196023" y="1134746"/>
                </a:lnTo>
                <a:lnTo>
                  <a:pt x="1210310" y="1145541"/>
                </a:lnTo>
                <a:lnTo>
                  <a:pt x="1224280" y="1156971"/>
                </a:lnTo>
                <a:lnTo>
                  <a:pt x="1238250" y="1168718"/>
                </a:lnTo>
                <a:lnTo>
                  <a:pt x="1251268" y="1181101"/>
                </a:lnTo>
                <a:lnTo>
                  <a:pt x="1263968" y="1194118"/>
                </a:lnTo>
                <a:lnTo>
                  <a:pt x="1276985" y="1207771"/>
                </a:lnTo>
                <a:lnTo>
                  <a:pt x="1289050" y="1222058"/>
                </a:lnTo>
                <a:lnTo>
                  <a:pt x="1300480" y="1236981"/>
                </a:lnTo>
                <a:lnTo>
                  <a:pt x="1312228" y="1252538"/>
                </a:lnTo>
                <a:lnTo>
                  <a:pt x="1323023" y="1268731"/>
                </a:lnTo>
                <a:lnTo>
                  <a:pt x="1333818" y="1285558"/>
                </a:lnTo>
                <a:lnTo>
                  <a:pt x="1343978" y="1303338"/>
                </a:lnTo>
                <a:lnTo>
                  <a:pt x="1353503" y="1321753"/>
                </a:lnTo>
                <a:lnTo>
                  <a:pt x="1363028" y="1340486"/>
                </a:lnTo>
                <a:lnTo>
                  <a:pt x="1371918" y="1360488"/>
                </a:lnTo>
                <a:lnTo>
                  <a:pt x="1380173" y="1380491"/>
                </a:lnTo>
                <a:lnTo>
                  <a:pt x="1388428" y="1402081"/>
                </a:lnTo>
                <a:lnTo>
                  <a:pt x="1396048" y="1423989"/>
                </a:lnTo>
                <a:lnTo>
                  <a:pt x="1403350" y="1446849"/>
                </a:lnTo>
                <a:lnTo>
                  <a:pt x="1409700" y="1470026"/>
                </a:lnTo>
                <a:lnTo>
                  <a:pt x="0" y="1470026"/>
                </a:lnTo>
                <a:lnTo>
                  <a:pt x="6350" y="1446849"/>
                </a:lnTo>
                <a:lnTo>
                  <a:pt x="13652" y="1423989"/>
                </a:lnTo>
                <a:lnTo>
                  <a:pt x="20955" y="1402081"/>
                </a:lnTo>
                <a:lnTo>
                  <a:pt x="29210" y="1380491"/>
                </a:lnTo>
                <a:lnTo>
                  <a:pt x="37782" y="1360488"/>
                </a:lnTo>
                <a:lnTo>
                  <a:pt x="46672" y="1340486"/>
                </a:lnTo>
                <a:lnTo>
                  <a:pt x="56197" y="1321753"/>
                </a:lnTo>
                <a:lnTo>
                  <a:pt x="65722" y="1303338"/>
                </a:lnTo>
                <a:lnTo>
                  <a:pt x="75882" y="1285558"/>
                </a:lnTo>
                <a:lnTo>
                  <a:pt x="86360" y="1269048"/>
                </a:lnTo>
                <a:lnTo>
                  <a:pt x="97790" y="1252538"/>
                </a:lnTo>
                <a:lnTo>
                  <a:pt x="109220" y="1236981"/>
                </a:lnTo>
                <a:lnTo>
                  <a:pt x="120650" y="1222058"/>
                </a:lnTo>
                <a:lnTo>
                  <a:pt x="133032" y="1207771"/>
                </a:lnTo>
                <a:lnTo>
                  <a:pt x="145415" y="1194118"/>
                </a:lnTo>
                <a:lnTo>
                  <a:pt x="158432" y="1181101"/>
                </a:lnTo>
                <a:lnTo>
                  <a:pt x="171767" y="1168718"/>
                </a:lnTo>
                <a:lnTo>
                  <a:pt x="185420" y="1156971"/>
                </a:lnTo>
                <a:lnTo>
                  <a:pt x="199390" y="1145541"/>
                </a:lnTo>
                <a:lnTo>
                  <a:pt x="213677" y="1135063"/>
                </a:lnTo>
                <a:lnTo>
                  <a:pt x="228283" y="1124903"/>
                </a:lnTo>
                <a:lnTo>
                  <a:pt x="242888" y="1115061"/>
                </a:lnTo>
                <a:lnTo>
                  <a:pt x="258445" y="1106171"/>
                </a:lnTo>
                <a:lnTo>
                  <a:pt x="273685" y="1097598"/>
                </a:lnTo>
                <a:lnTo>
                  <a:pt x="289878" y="1089661"/>
                </a:lnTo>
                <a:lnTo>
                  <a:pt x="306070" y="1081723"/>
                </a:lnTo>
                <a:lnTo>
                  <a:pt x="322263" y="1075056"/>
                </a:lnTo>
                <a:lnTo>
                  <a:pt x="339090" y="1068071"/>
                </a:lnTo>
                <a:lnTo>
                  <a:pt x="356235" y="1061721"/>
                </a:lnTo>
                <a:lnTo>
                  <a:pt x="373380" y="1056323"/>
                </a:lnTo>
                <a:lnTo>
                  <a:pt x="390843" y="1050926"/>
                </a:lnTo>
                <a:lnTo>
                  <a:pt x="408623" y="1046163"/>
                </a:lnTo>
                <a:close/>
                <a:moveTo>
                  <a:pt x="378989" y="637873"/>
                </a:moveTo>
                <a:lnTo>
                  <a:pt x="385970" y="651195"/>
                </a:lnTo>
                <a:lnTo>
                  <a:pt x="393585" y="664517"/>
                </a:lnTo>
                <a:lnTo>
                  <a:pt x="401517" y="677205"/>
                </a:lnTo>
                <a:lnTo>
                  <a:pt x="409449" y="689893"/>
                </a:lnTo>
                <a:lnTo>
                  <a:pt x="418016" y="702263"/>
                </a:lnTo>
                <a:lnTo>
                  <a:pt x="426583" y="713682"/>
                </a:lnTo>
                <a:lnTo>
                  <a:pt x="435150" y="725418"/>
                </a:lnTo>
                <a:lnTo>
                  <a:pt x="444669" y="736837"/>
                </a:lnTo>
                <a:lnTo>
                  <a:pt x="453871" y="747622"/>
                </a:lnTo>
                <a:lnTo>
                  <a:pt x="463707" y="758089"/>
                </a:lnTo>
                <a:lnTo>
                  <a:pt x="473543" y="768239"/>
                </a:lnTo>
                <a:lnTo>
                  <a:pt x="484014" y="778072"/>
                </a:lnTo>
                <a:lnTo>
                  <a:pt x="494167" y="787271"/>
                </a:lnTo>
                <a:lnTo>
                  <a:pt x="505272" y="796152"/>
                </a:lnTo>
                <a:lnTo>
                  <a:pt x="516060" y="804716"/>
                </a:lnTo>
                <a:lnTo>
                  <a:pt x="526848" y="812963"/>
                </a:lnTo>
                <a:lnTo>
                  <a:pt x="538271" y="820576"/>
                </a:lnTo>
                <a:lnTo>
                  <a:pt x="549694" y="827871"/>
                </a:lnTo>
                <a:lnTo>
                  <a:pt x="561433" y="834849"/>
                </a:lnTo>
                <a:lnTo>
                  <a:pt x="573491" y="841193"/>
                </a:lnTo>
                <a:lnTo>
                  <a:pt x="585548" y="846903"/>
                </a:lnTo>
                <a:lnTo>
                  <a:pt x="597922" y="852295"/>
                </a:lnTo>
                <a:lnTo>
                  <a:pt x="610297" y="857370"/>
                </a:lnTo>
                <a:lnTo>
                  <a:pt x="622671" y="861811"/>
                </a:lnTo>
                <a:lnTo>
                  <a:pt x="635363" y="865934"/>
                </a:lnTo>
                <a:lnTo>
                  <a:pt x="648689" y="869423"/>
                </a:lnTo>
                <a:lnTo>
                  <a:pt x="661381" y="872278"/>
                </a:lnTo>
                <a:lnTo>
                  <a:pt x="674708" y="874499"/>
                </a:lnTo>
                <a:lnTo>
                  <a:pt x="688034" y="876402"/>
                </a:lnTo>
                <a:lnTo>
                  <a:pt x="701678" y="877988"/>
                </a:lnTo>
                <a:lnTo>
                  <a:pt x="715321" y="878622"/>
                </a:lnTo>
                <a:lnTo>
                  <a:pt x="728648" y="878939"/>
                </a:lnTo>
                <a:lnTo>
                  <a:pt x="742291" y="878622"/>
                </a:lnTo>
                <a:lnTo>
                  <a:pt x="755618" y="877988"/>
                </a:lnTo>
                <a:lnTo>
                  <a:pt x="769261" y="876402"/>
                </a:lnTo>
                <a:lnTo>
                  <a:pt x="782905" y="874499"/>
                </a:lnTo>
                <a:lnTo>
                  <a:pt x="795914" y="872278"/>
                </a:lnTo>
                <a:lnTo>
                  <a:pt x="808606" y="869423"/>
                </a:lnTo>
                <a:lnTo>
                  <a:pt x="821932" y="865934"/>
                </a:lnTo>
                <a:lnTo>
                  <a:pt x="834624" y="861811"/>
                </a:lnTo>
                <a:lnTo>
                  <a:pt x="846999" y="857370"/>
                </a:lnTo>
                <a:lnTo>
                  <a:pt x="859373" y="852295"/>
                </a:lnTo>
                <a:lnTo>
                  <a:pt x="871748" y="846903"/>
                </a:lnTo>
                <a:lnTo>
                  <a:pt x="883805" y="841193"/>
                </a:lnTo>
                <a:lnTo>
                  <a:pt x="895862" y="834849"/>
                </a:lnTo>
                <a:lnTo>
                  <a:pt x="907602" y="827871"/>
                </a:lnTo>
                <a:lnTo>
                  <a:pt x="919342" y="820576"/>
                </a:lnTo>
                <a:lnTo>
                  <a:pt x="930447" y="812963"/>
                </a:lnTo>
                <a:lnTo>
                  <a:pt x="941235" y="804716"/>
                </a:lnTo>
                <a:lnTo>
                  <a:pt x="952340" y="796152"/>
                </a:lnTo>
                <a:lnTo>
                  <a:pt x="963128" y="787271"/>
                </a:lnTo>
                <a:lnTo>
                  <a:pt x="973282" y="778072"/>
                </a:lnTo>
                <a:lnTo>
                  <a:pt x="983753" y="768239"/>
                </a:lnTo>
                <a:lnTo>
                  <a:pt x="993589" y="758089"/>
                </a:lnTo>
                <a:lnTo>
                  <a:pt x="1003425" y="747622"/>
                </a:lnTo>
                <a:lnTo>
                  <a:pt x="1012626" y="736837"/>
                </a:lnTo>
                <a:lnTo>
                  <a:pt x="1022145" y="725418"/>
                </a:lnTo>
                <a:lnTo>
                  <a:pt x="1030712" y="713682"/>
                </a:lnTo>
                <a:lnTo>
                  <a:pt x="1039596" y="702263"/>
                </a:lnTo>
                <a:lnTo>
                  <a:pt x="1048163" y="689893"/>
                </a:lnTo>
                <a:lnTo>
                  <a:pt x="1056096" y="677205"/>
                </a:lnTo>
                <a:lnTo>
                  <a:pt x="1063711" y="664517"/>
                </a:lnTo>
                <a:lnTo>
                  <a:pt x="1071326" y="651195"/>
                </a:lnTo>
                <a:lnTo>
                  <a:pt x="1078624" y="637873"/>
                </a:lnTo>
                <a:lnTo>
                  <a:pt x="378989" y="637873"/>
                </a:lnTo>
                <a:close/>
                <a:moveTo>
                  <a:pt x="704533" y="0"/>
                </a:moveTo>
                <a:lnTo>
                  <a:pt x="717542" y="634"/>
                </a:lnTo>
                <a:lnTo>
                  <a:pt x="730234" y="952"/>
                </a:lnTo>
                <a:lnTo>
                  <a:pt x="742609" y="1586"/>
                </a:lnTo>
                <a:lnTo>
                  <a:pt x="754983" y="2855"/>
                </a:lnTo>
                <a:lnTo>
                  <a:pt x="767358" y="4124"/>
                </a:lnTo>
                <a:lnTo>
                  <a:pt x="779415" y="5709"/>
                </a:lnTo>
                <a:lnTo>
                  <a:pt x="791789" y="7930"/>
                </a:lnTo>
                <a:lnTo>
                  <a:pt x="803847" y="10150"/>
                </a:lnTo>
                <a:lnTo>
                  <a:pt x="815586" y="13005"/>
                </a:lnTo>
                <a:lnTo>
                  <a:pt x="827644" y="15542"/>
                </a:lnTo>
                <a:lnTo>
                  <a:pt x="839066" y="19032"/>
                </a:lnTo>
                <a:lnTo>
                  <a:pt x="850806" y="22203"/>
                </a:lnTo>
                <a:lnTo>
                  <a:pt x="862229" y="26010"/>
                </a:lnTo>
                <a:lnTo>
                  <a:pt x="873334" y="30133"/>
                </a:lnTo>
                <a:lnTo>
                  <a:pt x="884757" y="34257"/>
                </a:lnTo>
                <a:lnTo>
                  <a:pt x="895862" y="38697"/>
                </a:lnTo>
                <a:lnTo>
                  <a:pt x="906650" y="43773"/>
                </a:lnTo>
                <a:lnTo>
                  <a:pt x="917755" y="48530"/>
                </a:lnTo>
                <a:lnTo>
                  <a:pt x="928226" y="53923"/>
                </a:lnTo>
                <a:lnTo>
                  <a:pt x="938697" y="59632"/>
                </a:lnTo>
                <a:lnTo>
                  <a:pt x="948850" y="65024"/>
                </a:lnTo>
                <a:lnTo>
                  <a:pt x="959004" y="71051"/>
                </a:lnTo>
                <a:lnTo>
                  <a:pt x="969157" y="77395"/>
                </a:lnTo>
                <a:lnTo>
                  <a:pt x="978993" y="84056"/>
                </a:lnTo>
                <a:lnTo>
                  <a:pt x="988829" y="90717"/>
                </a:lnTo>
                <a:lnTo>
                  <a:pt x="998348" y="97695"/>
                </a:lnTo>
                <a:lnTo>
                  <a:pt x="1007867" y="104991"/>
                </a:lnTo>
                <a:lnTo>
                  <a:pt x="1016751" y="111969"/>
                </a:lnTo>
                <a:lnTo>
                  <a:pt x="1025953" y="119899"/>
                </a:lnTo>
                <a:lnTo>
                  <a:pt x="1034520" y="127511"/>
                </a:lnTo>
                <a:lnTo>
                  <a:pt x="1043087" y="135758"/>
                </a:lnTo>
                <a:lnTo>
                  <a:pt x="1051971" y="144005"/>
                </a:lnTo>
                <a:lnTo>
                  <a:pt x="1060221" y="152252"/>
                </a:lnTo>
                <a:lnTo>
                  <a:pt x="1068153" y="160816"/>
                </a:lnTo>
                <a:lnTo>
                  <a:pt x="1075768" y="169698"/>
                </a:lnTo>
                <a:lnTo>
                  <a:pt x="1083383" y="178579"/>
                </a:lnTo>
                <a:lnTo>
                  <a:pt x="1090998" y="188095"/>
                </a:lnTo>
                <a:lnTo>
                  <a:pt x="1097979" y="197293"/>
                </a:lnTo>
                <a:lnTo>
                  <a:pt x="1104959" y="206809"/>
                </a:lnTo>
                <a:lnTo>
                  <a:pt x="1111622" y="216642"/>
                </a:lnTo>
                <a:lnTo>
                  <a:pt x="1117968" y="226158"/>
                </a:lnTo>
                <a:lnTo>
                  <a:pt x="1124314" y="236308"/>
                </a:lnTo>
                <a:lnTo>
                  <a:pt x="1130343" y="246458"/>
                </a:lnTo>
                <a:lnTo>
                  <a:pt x="1136371" y="256926"/>
                </a:lnTo>
                <a:lnTo>
                  <a:pt x="1141765" y="267710"/>
                </a:lnTo>
                <a:lnTo>
                  <a:pt x="1146842" y="278177"/>
                </a:lnTo>
                <a:lnTo>
                  <a:pt x="1152236" y="288962"/>
                </a:lnTo>
                <a:lnTo>
                  <a:pt x="1156996" y="299747"/>
                </a:lnTo>
                <a:lnTo>
                  <a:pt x="1161438" y="310848"/>
                </a:lnTo>
                <a:lnTo>
                  <a:pt x="1165562" y="321950"/>
                </a:lnTo>
                <a:lnTo>
                  <a:pt x="1169687" y="333369"/>
                </a:lnTo>
                <a:lnTo>
                  <a:pt x="1173178" y="345105"/>
                </a:lnTo>
                <a:lnTo>
                  <a:pt x="1176985" y="356207"/>
                </a:lnTo>
                <a:lnTo>
                  <a:pt x="1179841" y="368260"/>
                </a:lnTo>
                <a:lnTo>
                  <a:pt x="1183014" y="379996"/>
                </a:lnTo>
                <a:lnTo>
                  <a:pt x="1185552" y="392049"/>
                </a:lnTo>
                <a:lnTo>
                  <a:pt x="1187773" y="403785"/>
                </a:lnTo>
                <a:lnTo>
                  <a:pt x="1189677" y="415839"/>
                </a:lnTo>
                <a:lnTo>
                  <a:pt x="1191581" y="428209"/>
                </a:lnTo>
                <a:lnTo>
                  <a:pt x="1192850" y="440263"/>
                </a:lnTo>
                <a:lnTo>
                  <a:pt x="1193802" y="452633"/>
                </a:lnTo>
                <a:lnTo>
                  <a:pt x="1194754" y="465638"/>
                </a:lnTo>
                <a:lnTo>
                  <a:pt x="1195388" y="478008"/>
                </a:lnTo>
                <a:lnTo>
                  <a:pt x="1195388" y="490696"/>
                </a:lnTo>
                <a:lnTo>
                  <a:pt x="1195388" y="503384"/>
                </a:lnTo>
                <a:lnTo>
                  <a:pt x="1194754" y="515754"/>
                </a:lnTo>
                <a:lnTo>
                  <a:pt x="1193802" y="528125"/>
                </a:lnTo>
                <a:lnTo>
                  <a:pt x="1192850" y="540495"/>
                </a:lnTo>
                <a:lnTo>
                  <a:pt x="1191581" y="553183"/>
                </a:lnTo>
                <a:lnTo>
                  <a:pt x="1189677" y="565553"/>
                </a:lnTo>
                <a:lnTo>
                  <a:pt x="1187773" y="577290"/>
                </a:lnTo>
                <a:lnTo>
                  <a:pt x="1185552" y="589343"/>
                </a:lnTo>
                <a:lnTo>
                  <a:pt x="1183014" y="601396"/>
                </a:lnTo>
                <a:lnTo>
                  <a:pt x="1179841" y="613132"/>
                </a:lnTo>
                <a:lnTo>
                  <a:pt x="1176985" y="624868"/>
                </a:lnTo>
                <a:lnTo>
                  <a:pt x="1173178" y="636287"/>
                </a:lnTo>
                <a:lnTo>
                  <a:pt x="1169687" y="648023"/>
                </a:lnTo>
                <a:lnTo>
                  <a:pt x="1165562" y="659442"/>
                </a:lnTo>
                <a:lnTo>
                  <a:pt x="1161438" y="670544"/>
                </a:lnTo>
                <a:lnTo>
                  <a:pt x="1156996" y="681329"/>
                </a:lnTo>
                <a:lnTo>
                  <a:pt x="1152236" y="692430"/>
                </a:lnTo>
                <a:lnTo>
                  <a:pt x="1146842" y="703215"/>
                </a:lnTo>
                <a:lnTo>
                  <a:pt x="1141765" y="713682"/>
                </a:lnTo>
                <a:lnTo>
                  <a:pt x="1136371" y="724149"/>
                </a:lnTo>
                <a:lnTo>
                  <a:pt x="1130343" y="734934"/>
                </a:lnTo>
                <a:lnTo>
                  <a:pt x="1124314" y="745084"/>
                </a:lnTo>
                <a:lnTo>
                  <a:pt x="1117968" y="755234"/>
                </a:lnTo>
                <a:lnTo>
                  <a:pt x="1111622" y="764750"/>
                </a:lnTo>
                <a:lnTo>
                  <a:pt x="1104959" y="774583"/>
                </a:lnTo>
                <a:lnTo>
                  <a:pt x="1097979" y="784099"/>
                </a:lnTo>
                <a:lnTo>
                  <a:pt x="1090998" y="793297"/>
                </a:lnTo>
                <a:lnTo>
                  <a:pt x="1083383" y="802813"/>
                </a:lnTo>
                <a:lnTo>
                  <a:pt x="1075768" y="811694"/>
                </a:lnTo>
                <a:lnTo>
                  <a:pt x="1068153" y="820576"/>
                </a:lnTo>
                <a:lnTo>
                  <a:pt x="1060221" y="829140"/>
                </a:lnTo>
                <a:lnTo>
                  <a:pt x="1051971" y="837387"/>
                </a:lnTo>
                <a:lnTo>
                  <a:pt x="1043087" y="845634"/>
                </a:lnTo>
                <a:lnTo>
                  <a:pt x="1034520" y="853881"/>
                </a:lnTo>
                <a:lnTo>
                  <a:pt x="1025953" y="861494"/>
                </a:lnTo>
                <a:lnTo>
                  <a:pt x="1016751" y="869423"/>
                </a:lnTo>
                <a:lnTo>
                  <a:pt x="1007867" y="876402"/>
                </a:lnTo>
                <a:lnTo>
                  <a:pt x="998348" y="883697"/>
                </a:lnTo>
                <a:lnTo>
                  <a:pt x="988829" y="890675"/>
                </a:lnTo>
                <a:lnTo>
                  <a:pt x="978993" y="897336"/>
                </a:lnTo>
                <a:lnTo>
                  <a:pt x="969157" y="903997"/>
                </a:lnTo>
                <a:lnTo>
                  <a:pt x="959004" y="910341"/>
                </a:lnTo>
                <a:lnTo>
                  <a:pt x="948850" y="916368"/>
                </a:lnTo>
                <a:lnTo>
                  <a:pt x="938697" y="921760"/>
                </a:lnTo>
                <a:lnTo>
                  <a:pt x="928226" y="927470"/>
                </a:lnTo>
                <a:lnTo>
                  <a:pt x="917755" y="932862"/>
                </a:lnTo>
                <a:lnTo>
                  <a:pt x="906650" y="937620"/>
                </a:lnTo>
                <a:lnTo>
                  <a:pt x="895862" y="942378"/>
                </a:lnTo>
                <a:lnTo>
                  <a:pt x="884757" y="947135"/>
                </a:lnTo>
                <a:lnTo>
                  <a:pt x="873334" y="951259"/>
                </a:lnTo>
                <a:lnTo>
                  <a:pt x="862229" y="955382"/>
                </a:lnTo>
                <a:lnTo>
                  <a:pt x="850806" y="959189"/>
                </a:lnTo>
                <a:lnTo>
                  <a:pt x="839066" y="962361"/>
                </a:lnTo>
                <a:lnTo>
                  <a:pt x="827644" y="965850"/>
                </a:lnTo>
                <a:lnTo>
                  <a:pt x="815586" y="968387"/>
                </a:lnTo>
                <a:lnTo>
                  <a:pt x="803847" y="970925"/>
                </a:lnTo>
                <a:lnTo>
                  <a:pt x="791789" y="973462"/>
                </a:lnTo>
                <a:lnTo>
                  <a:pt x="779415" y="975683"/>
                </a:lnTo>
                <a:lnTo>
                  <a:pt x="767358" y="976952"/>
                </a:lnTo>
                <a:lnTo>
                  <a:pt x="754983" y="978538"/>
                </a:lnTo>
                <a:lnTo>
                  <a:pt x="742609" y="979806"/>
                </a:lnTo>
                <a:lnTo>
                  <a:pt x="730234" y="980441"/>
                </a:lnTo>
                <a:lnTo>
                  <a:pt x="717542" y="980758"/>
                </a:lnTo>
                <a:lnTo>
                  <a:pt x="704533" y="981075"/>
                </a:lnTo>
                <a:lnTo>
                  <a:pt x="692159" y="980758"/>
                </a:lnTo>
                <a:lnTo>
                  <a:pt x="679467" y="980441"/>
                </a:lnTo>
                <a:lnTo>
                  <a:pt x="667093" y="979806"/>
                </a:lnTo>
                <a:lnTo>
                  <a:pt x="654718" y="978538"/>
                </a:lnTo>
                <a:lnTo>
                  <a:pt x="642344" y="976952"/>
                </a:lnTo>
                <a:lnTo>
                  <a:pt x="629969" y="975683"/>
                </a:lnTo>
                <a:lnTo>
                  <a:pt x="617912" y="973462"/>
                </a:lnTo>
                <a:lnTo>
                  <a:pt x="605855" y="970925"/>
                </a:lnTo>
                <a:lnTo>
                  <a:pt x="593798" y="968387"/>
                </a:lnTo>
                <a:lnTo>
                  <a:pt x="582058" y="965850"/>
                </a:lnTo>
                <a:lnTo>
                  <a:pt x="570635" y="962361"/>
                </a:lnTo>
                <a:lnTo>
                  <a:pt x="558895" y="959189"/>
                </a:lnTo>
                <a:lnTo>
                  <a:pt x="547473" y="955382"/>
                </a:lnTo>
                <a:lnTo>
                  <a:pt x="536050" y="951259"/>
                </a:lnTo>
                <a:lnTo>
                  <a:pt x="524945" y="947135"/>
                </a:lnTo>
                <a:lnTo>
                  <a:pt x="513839" y="942378"/>
                </a:lnTo>
                <a:lnTo>
                  <a:pt x="502734" y="937620"/>
                </a:lnTo>
                <a:lnTo>
                  <a:pt x="491946" y="932862"/>
                </a:lnTo>
                <a:lnTo>
                  <a:pt x="481475" y="927470"/>
                </a:lnTo>
                <a:lnTo>
                  <a:pt x="471004" y="921760"/>
                </a:lnTo>
                <a:lnTo>
                  <a:pt x="460534" y="916368"/>
                </a:lnTo>
                <a:lnTo>
                  <a:pt x="450380" y="910341"/>
                </a:lnTo>
                <a:lnTo>
                  <a:pt x="440544" y="903997"/>
                </a:lnTo>
                <a:lnTo>
                  <a:pt x="430391" y="897336"/>
                </a:lnTo>
                <a:lnTo>
                  <a:pt x="420872" y="890675"/>
                </a:lnTo>
                <a:lnTo>
                  <a:pt x="411036" y="883697"/>
                </a:lnTo>
                <a:lnTo>
                  <a:pt x="401834" y="876402"/>
                </a:lnTo>
                <a:lnTo>
                  <a:pt x="392633" y="869423"/>
                </a:lnTo>
                <a:lnTo>
                  <a:pt x="383748" y="861494"/>
                </a:lnTo>
                <a:lnTo>
                  <a:pt x="374864" y="853881"/>
                </a:lnTo>
                <a:lnTo>
                  <a:pt x="366615" y="845634"/>
                </a:lnTo>
                <a:lnTo>
                  <a:pt x="357730" y="837387"/>
                </a:lnTo>
                <a:lnTo>
                  <a:pt x="349481" y="829140"/>
                </a:lnTo>
                <a:lnTo>
                  <a:pt x="341548" y="820576"/>
                </a:lnTo>
                <a:lnTo>
                  <a:pt x="333933" y="811694"/>
                </a:lnTo>
                <a:lnTo>
                  <a:pt x="326318" y="802813"/>
                </a:lnTo>
                <a:lnTo>
                  <a:pt x="318703" y="793297"/>
                </a:lnTo>
                <a:lnTo>
                  <a:pt x="311723" y="784099"/>
                </a:lnTo>
                <a:lnTo>
                  <a:pt x="304742" y="774583"/>
                </a:lnTo>
                <a:lnTo>
                  <a:pt x="298079" y="764750"/>
                </a:lnTo>
                <a:lnTo>
                  <a:pt x="291416" y="755234"/>
                </a:lnTo>
                <a:lnTo>
                  <a:pt x="285387" y="745084"/>
                </a:lnTo>
                <a:lnTo>
                  <a:pt x="279359" y="734934"/>
                </a:lnTo>
                <a:lnTo>
                  <a:pt x="273330" y="724149"/>
                </a:lnTo>
                <a:lnTo>
                  <a:pt x="267936" y="713682"/>
                </a:lnTo>
                <a:lnTo>
                  <a:pt x="262859" y="703215"/>
                </a:lnTo>
                <a:lnTo>
                  <a:pt x="257465" y="692430"/>
                </a:lnTo>
                <a:lnTo>
                  <a:pt x="252706" y="681329"/>
                </a:lnTo>
                <a:lnTo>
                  <a:pt x="248264" y="670544"/>
                </a:lnTo>
                <a:lnTo>
                  <a:pt x="243822" y="659442"/>
                </a:lnTo>
                <a:lnTo>
                  <a:pt x="239697" y="648023"/>
                </a:lnTo>
                <a:lnTo>
                  <a:pt x="236206" y="636287"/>
                </a:lnTo>
                <a:lnTo>
                  <a:pt x="232716" y="624868"/>
                </a:lnTo>
                <a:lnTo>
                  <a:pt x="229543" y="613132"/>
                </a:lnTo>
                <a:lnTo>
                  <a:pt x="226688" y="601396"/>
                </a:lnTo>
                <a:lnTo>
                  <a:pt x="224149" y="589343"/>
                </a:lnTo>
                <a:lnTo>
                  <a:pt x="221928" y="577290"/>
                </a:lnTo>
                <a:lnTo>
                  <a:pt x="220024" y="565553"/>
                </a:lnTo>
                <a:lnTo>
                  <a:pt x="218121" y="553183"/>
                </a:lnTo>
                <a:lnTo>
                  <a:pt x="216851" y="540495"/>
                </a:lnTo>
                <a:lnTo>
                  <a:pt x="215900" y="528125"/>
                </a:lnTo>
                <a:lnTo>
                  <a:pt x="214630" y="515754"/>
                </a:lnTo>
                <a:lnTo>
                  <a:pt x="214313" y="503384"/>
                </a:lnTo>
                <a:lnTo>
                  <a:pt x="214313" y="490696"/>
                </a:lnTo>
                <a:lnTo>
                  <a:pt x="214313" y="478008"/>
                </a:lnTo>
                <a:lnTo>
                  <a:pt x="214630" y="465638"/>
                </a:lnTo>
                <a:lnTo>
                  <a:pt x="215900" y="452633"/>
                </a:lnTo>
                <a:lnTo>
                  <a:pt x="216851" y="440263"/>
                </a:lnTo>
                <a:lnTo>
                  <a:pt x="218121" y="428209"/>
                </a:lnTo>
                <a:lnTo>
                  <a:pt x="220024" y="415839"/>
                </a:lnTo>
                <a:lnTo>
                  <a:pt x="221928" y="403785"/>
                </a:lnTo>
                <a:lnTo>
                  <a:pt x="224149" y="392049"/>
                </a:lnTo>
                <a:lnTo>
                  <a:pt x="226688" y="379996"/>
                </a:lnTo>
                <a:lnTo>
                  <a:pt x="229543" y="368260"/>
                </a:lnTo>
                <a:lnTo>
                  <a:pt x="232716" y="356207"/>
                </a:lnTo>
                <a:lnTo>
                  <a:pt x="236206" y="345105"/>
                </a:lnTo>
                <a:lnTo>
                  <a:pt x="239697" y="333369"/>
                </a:lnTo>
                <a:lnTo>
                  <a:pt x="243822" y="321950"/>
                </a:lnTo>
                <a:lnTo>
                  <a:pt x="248264" y="310848"/>
                </a:lnTo>
                <a:lnTo>
                  <a:pt x="252706" y="299747"/>
                </a:lnTo>
                <a:lnTo>
                  <a:pt x="257465" y="288962"/>
                </a:lnTo>
                <a:lnTo>
                  <a:pt x="262859" y="278177"/>
                </a:lnTo>
                <a:lnTo>
                  <a:pt x="267936" y="267710"/>
                </a:lnTo>
                <a:lnTo>
                  <a:pt x="273330" y="256926"/>
                </a:lnTo>
                <a:lnTo>
                  <a:pt x="279359" y="246458"/>
                </a:lnTo>
                <a:lnTo>
                  <a:pt x="285387" y="236308"/>
                </a:lnTo>
                <a:lnTo>
                  <a:pt x="291416" y="226158"/>
                </a:lnTo>
                <a:lnTo>
                  <a:pt x="298079" y="216642"/>
                </a:lnTo>
                <a:lnTo>
                  <a:pt x="304742" y="206809"/>
                </a:lnTo>
                <a:lnTo>
                  <a:pt x="311723" y="197293"/>
                </a:lnTo>
                <a:lnTo>
                  <a:pt x="318703" y="188095"/>
                </a:lnTo>
                <a:lnTo>
                  <a:pt x="326318" y="178579"/>
                </a:lnTo>
                <a:lnTo>
                  <a:pt x="333933" y="169698"/>
                </a:lnTo>
                <a:lnTo>
                  <a:pt x="341548" y="160816"/>
                </a:lnTo>
                <a:lnTo>
                  <a:pt x="349481" y="152252"/>
                </a:lnTo>
                <a:lnTo>
                  <a:pt x="357730" y="144005"/>
                </a:lnTo>
                <a:lnTo>
                  <a:pt x="366615" y="135758"/>
                </a:lnTo>
                <a:lnTo>
                  <a:pt x="374864" y="127511"/>
                </a:lnTo>
                <a:lnTo>
                  <a:pt x="383748" y="119899"/>
                </a:lnTo>
                <a:lnTo>
                  <a:pt x="392633" y="111969"/>
                </a:lnTo>
                <a:lnTo>
                  <a:pt x="401834" y="104991"/>
                </a:lnTo>
                <a:lnTo>
                  <a:pt x="411036" y="97695"/>
                </a:lnTo>
                <a:lnTo>
                  <a:pt x="420872" y="90717"/>
                </a:lnTo>
                <a:lnTo>
                  <a:pt x="430391" y="84056"/>
                </a:lnTo>
                <a:lnTo>
                  <a:pt x="440544" y="77395"/>
                </a:lnTo>
                <a:lnTo>
                  <a:pt x="450380" y="71051"/>
                </a:lnTo>
                <a:lnTo>
                  <a:pt x="460534" y="65024"/>
                </a:lnTo>
                <a:lnTo>
                  <a:pt x="471004" y="59632"/>
                </a:lnTo>
                <a:lnTo>
                  <a:pt x="481475" y="53923"/>
                </a:lnTo>
                <a:lnTo>
                  <a:pt x="491946" y="48530"/>
                </a:lnTo>
                <a:lnTo>
                  <a:pt x="502734" y="43773"/>
                </a:lnTo>
                <a:lnTo>
                  <a:pt x="513839" y="38697"/>
                </a:lnTo>
                <a:lnTo>
                  <a:pt x="524945" y="34257"/>
                </a:lnTo>
                <a:lnTo>
                  <a:pt x="536050" y="30133"/>
                </a:lnTo>
                <a:lnTo>
                  <a:pt x="547473" y="26010"/>
                </a:lnTo>
                <a:lnTo>
                  <a:pt x="558895" y="22203"/>
                </a:lnTo>
                <a:lnTo>
                  <a:pt x="570635" y="19032"/>
                </a:lnTo>
                <a:lnTo>
                  <a:pt x="582058" y="15542"/>
                </a:lnTo>
                <a:lnTo>
                  <a:pt x="593798" y="13005"/>
                </a:lnTo>
                <a:lnTo>
                  <a:pt x="605855" y="10150"/>
                </a:lnTo>
                <a:lnTo>
                  <a:pt x="617912" y="7930"/>
                </a:lnTo>
                <a:lnTo>
                  <a:pt x="629969" y="5709"/>
                </a:lnTo>
                <a:lnTo>
                  <a:pt x="642344" y="4124"/>
                </a:lnTo>
                <a:lnTo>
                  <a:pt x="654718" y="2855"/>
                </a:lnTo>
                <a:lnTo>
                  <a:pt x="667093" y="1586"/>
                </a:lnTo>
                <a:lnTo>
                  <a:pt x="679467" y="952"/>
                </a:lnTo>
                <a:lnTo>
                  <a:pt x="692159" y="634"/>
                </a:lnTo>
                <a:lnTo>
                  <a:pt x="704533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人"/>
          <p:cNvSpPr/>
          <p:nvPr/>
        </p:nvSpPr>
        <p:spPr bwMode="auto">
          <a:xfrm>
            <a:off x="2823458" y="2676525"/>
            <a:ext cx="1732915" cy="1732915"/>
          </a:xfrm>
          <a:custGeom>
            <a:avLst/>
            <a:gdLst>
              <a:gd name="T0" fmla="*/ 664051 w 1409700"/>
              <a:gd name="T1" fmla="*/ 1412910 h 1470026"/>
              <a:gd name="T2" fmla="*/ 835511 w 1409700"/>
              <a:gd name="T3" fmla="*/ 1448294 h 1470026"/>
              <a:gd name="T4" fmla="*/ 1015196 w 1409700"/>
              <a:gd name="T5" fmla="*/ 1445002 h 1470026"/>
              <a:gd name="T6" fmla="*/ 1184601 w 1409700"/>
              <a:gd name="T7" fmla="*/ 1405091 h 1470026"/>
              <a:gd name="T8" fmla="*/ 1342081 w 1409700"/>
              <a:gd name="T9" fmla="*/ 1368884 h 1470026"/>
              <a:gd name="T10" fmla="*/ 1490927 w 1409700"/>
              <a:gd name="T11" fmla="*/ 1433482 h 1470026"/>
              <a:gd name="T12" fmla="*/ 1620448 w 1409700"/>
              <a:gd name="T13" fmla="*/ 1530583 h 1470026"/>
              <a:gd name="T14" fmla="*/ 1727354 w 1409700"/>
              <a:gd name="T15" fmla="*/ 1665949 h 1470026"/>
              <a:gd name="T16" fmla="*/ 1807945 w 1409700"/>
              <a:gd name="T17" fmla="*/ 1845341 h 1470026"/>
              <a:gd name="T18" fmla="*/ 37828 w 1409700"/>
              <a:gd name="T19" fmla="*/ 1788972 h 1470026"/>
              <a:gd name="T20" fmla="*/ 126642 w 1409700"/>
              <a:gd name="T21" fmla="*/ 1623158 h 1470026"/>
              <a:gd name="T22" fmla="*/ 240127 w 1409700"/>
              <a:gd name="T23" fmla="*/ 1499313 h 1470026"/>
              <a:gd name="T24" fmla="*/ 375405 w 1409700"/>
              <a:gd name="T25" fmla="*/ 1412087 h 1470026"/>
              <a:gd name="T26" fmla="*/ 529185 w 1409700"/>
              <a:gd name="T27" fmla="*/ 1355718 h 1470026"/>
              <a:gd name="T28" fmla="*/ 552444 w 1409700"/>
              <a:gd name="T29" fmla="*/ 924857 h 1470026"/>
              <a:gd name="T30" fmla="*/ 639969 w 1409700"/>
              <a:gd name="T31" fmla="*/ 1020221 h 1470026"/>
              <a:gd name="T32" fmla="*/ 742697 w 1409700"/>
              <a:gd name="T33" fmla="*/ 1090098 h 1470026"/>
              <a:gd name="T34" fmla="*/ 856518 w 1409700"/>
              <a:gd name="T35" fmla="*/ 1130381 h 1470026"/>
              <a:gd name="T36" fmla="*/ 978559 w 1409700"/>
              <a:gd name="T37" fmla="*/ 1137781 h 1470026"/>
              <a:gd name="T38" fmla="*/ 1096902 w 1409700"/>
              <a:gd name="T39" fmla="*/ 1111062 h 1470026"/>
              <a:gd name="T40" fmla="*/ 1204971 w 1409700"/>
              <a:gd name="T41" fmla="*/ 1053515 h 1470026"/>
              <a:gd name="T42" fmla="*/ 1299481 w 1409700"/>
              <a:gd name="T43" fmla="*/ 968840 h 1470026"/>
              <a:gd name="T44" fmla="*/ 1377554 w 1409700"/>
              <a:gd name="T45" fmla="*/ 861145 h 1470026"/>
              <a:gd name="T46" fmla="*/ 961712 w 1409700"/>
              <a:gd name="T47" fmla="*/ 2055 h 1470026"/>
              <a:gd name="T48" fmla="*/ 1071836 w 1409700"/>
              <a:gd name="T49" fmla="*/ 20141 h 1470026"/>
              <a:gd name="T50" fmla="*/ 1174153 w 1409700"/>
              <a:gd name="T51" fmla="*/ 56725 h 1470026"/>
              <a:gd name="T52" fmla="*/ 1267840 w 1409700"/>
              <a:gd name="T53" fmla="*/ 108928 h 1470026"/>
              <a:gd name="T54" fmla="*/ 1350845 w 1409700"/>
              <a:gd name="T55" fmla="*/ 175928 h 1470026"/>
              <a:gd name="T56" fmla="*/ 1421932 w 1409700"/>
              <a:gd name="T57" fmla="*/ 255671 h 1470026"/>
              <a:gd name="T58" fmla="*/ 1478637 w 1409700"/>
              <a:gd name="T59" fmla="*/ 346924 h 1470026"/>
              <a:gd name="T60" fmla="*/ 1519318 w 1409700"/>
              <a:gd name="T61" fmla="*/ 447220 h 1470026"/>
              <a:gd name="T62" fmla="*/ 1543151 w 1409700"/>
              <a:gd name="T63" fmla="*/ 554914 h 1470026"/>
              <a:gd name="T64" fmla="*/ 1547260 w 1409700"/>
              <a:gd name="T65" fmla="*/ 668363 h 1470026"/>
              <a:gd name="T66" fmla="*/ 1532056 w 1409700"/>
              <a:gd name="T67" fmla="*/ 779346 h 1470026"/>
              <a:gd name="T68" fmla="*/ 1498362 w 1409700"/>
              <a:gd name="T69" fmla="*/ 882931 h 1470026"/>
              <a:gd name="T70" fmla="*/ 1447819 w 1409700"/>
              <a:gd name="T71" fmla="*/ 978704 h 1470026"/>
              <a:gd name="T72" fmla="*/ 1383306 w 1409700"/>
              <a:gd name="T73" fmla="*/ 1063381 h 1470026"/>
              <a:gd name="T74" fmla="*/ 1305233 w 1409700"/>
              <a:gd name="T75" fmla="*/ 1135725 h 1470026"/>
              <a:gd name="T76" fmla="*/ 1215655 w 1409700"/>
              <a:gd name="T77" fmla="*/ 1194505 h 1470026"/>
              <a:gd name="T78" fmla="*/ 1116625 w 1409700"/>
              <a:gd name="T79" fmla="*/ 1238075 h 1470026"/>
              <a:gd name="T80" fmla="*/ 1009378 w 1409700"/>
              <a:gd name="T81" fmla="*/ 1264383 h 1470026"/>
              <a:gd name="T82" fmla="*/ 896377 w 1409700"/>
              <a:gd name="T83" fmla="*/ 1270960 h 1470026"/>
              <a:gd name="T84" fmla="*/ 784610 w 1409700"/>
              <a:gd name="T85" fmla="*/ 1258217 h 1470026"/>
              <a:gd name="T86" fmla="*/ 679827 w 1409700"/>
              <a:gd name="T87" fmla="*/ 1227388 h 1470026"/>
              <a:gd name="T88" fmla="*/ 583262 w 1409700"/>
              <a:gd name="T89" fmla="*/ 1179707 h 1470026"/>
              <a:gd name="T90" fmla="*/ 496971 w 1409700"/>
              <a:gd name="T91" fmla="*/ 1116406 h 1470026"/>
              <a:gd name="T92" fmla="*/ 422597 w 1409700"/>
              <a:gd name="T93" fmla="*/ 1040362 h 1470026"/>
              <a:gd name="T94" fmla="*/ 361782 w 1409700"/>
              <a:gd name="T95" fmla="*/ 952398 h 1470026"/>
              <a:gd name="T96" fmla="*/ 315760 w 1409700"/>
              <a:gd name="T97" fmla="*/ 854568 h 1470026"/>
              <a:gd name="T98" fmla="*/ 287407 w 1409700"/>
              <a:gd name="T99" fmla="*/ 748107 h 1470026"/>
              <a:gd name="T100" fmla="*/ 277545 w 1409700"/>
              <a:gd name="T101" fmla="*/ 635891 h 1470026"/>
              <a:gd name="T102" fmla="*/ 287407 w 1409700"/>
              <a:gd name="T103" fmla="*/ 523263 h 1470026"/>
              <a:gd name="T104" fmla="*/ 315760 w 1409700"/>
              <a:gd name="T105" fmla="*/ 417214 h 1470026"/>
              <a:gd name="T106" fmla="*/ 361782 w 1409700"/>
              <a:gd name="T107" fmla="*/ 319384 h 1470026"/>
              <a:gd name="T108" fmla="*/ 422597 w 1409700"/>
              <a:gd name="T109" fmla="*/ 231420 h 1470026"/>
              <a:gd name="T110" fmla="*/ 496971 w 1409700"/>
              <a:gd name="T111" fmla="*/ 155377 h 1470026"/>
              <a:gd name="T112" fmla="*/ 583262 w 1409700"/>
              <a:gd name="T113" fmla="*/ 92075 h 1470026"/>
              <a:gd name="T114" fmla="*/ 679827 w 1409700"/>
              <a:gd name="T115" fmla="*/ 44393 h 1470026"/>
              <a:gd name="T116" fmla="*/ 784610 w 1409700"/>
              <a:gd name="T117" fmla="*/ 13153 h 1470026"/>
              <a:gd name="T118" fmla="*/ 896377 w 1409700"/>
              <a:gd name="T119" fmla="*/ 822 h 147002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1409700" h="1470026">
                <a:moveTo>
                  <a:pt x="408623" y="1046163"/>
                </a:moveTo>
                <a:lnTo>
                  <a:pt x="425133" y="1054736"/>
                </a:lnTo>
                <a:lnTo>
                  <a:pt x="442278" y="1062991"/>
                </a:lnTo>
                <a:lnTo>
                  <a:pt x="459423" y="1070611"/>
                </a:lnTo>
                <a:lnTo>
                  <a:pt x="477203" y="1077596"/>
                </a:lnTo>
                <a:lnTo>
                  <a:pt x="494983" y="1084263"/>
                </a:lnTo>
                <a:lnTo>
                  <a:pt x="512763" y="1090296"/>
                </a:lnTo>
                <a:lnTo>
                  <a:pt x="531178" y="1096011"/>
                </a:lnTo>
                <a:lnTo>
                  <a:pt x="549593" y="1100773"/>
                </a:lnTo>
                <a:lnTo>
                  <a:pt x="568643" y="1105536"/>
                </a:lnTo>
                <a:lnTo>
                  <a:pt x="587375" y="1109346"/>
                </a:lnTo>
                <a:lnTo>
                  <a:pt x="606425" y="1112521"/>
                </a:lnTo>
                <a:lnTo>
                  <a:pt x="625793" y="1115696"/>
                </a:lnTo>
                <a:lnTo>
                  <a:pt x="645160" y="1117601"/>
                </a:lnTo>
                <a:lnTo>
                  <a:pt x="664845" y="1118871"/>
                </a:lnTo>
                <a:lnTo>
                  <a:pt x="684848" y="1120141"/>
                </a:lnTo>
                <a:lnTo>
                  <a:pt x="704533" y="1120458"/>
                </a:lnTo>
                <a:lnTo>
                  <a:pt x="724853" y="1120141"/>
                </a:lnTo>
                <a:lnTo>
                  <a:pt x="744538" y="1118871"/>
                </a:lnTo>
                <a:lnTo>
                  <a:pt x="764540" y="1117601"/>
                </a:lnTo>
                <a:lnTo>
                  <a:pt x="783908" y="1115061"/>
                </a:lnTo>
                <a:lnTo>
                  <a:pt x="803275" y="1112521"/>
                </a:lnTo>
                <a:lnTo>
                  <a:pt x="822325" y="1109346"/>
                </a:lnTo>
                <a:lnTo>
                  <a:pt x="841058" y="1105536"/>
                </a:lnTo>
                <a:lnTo>
                  <a:pt x="859790" y="1100773"/>
                </a:lnTo>
                <a:lnTo>
                  <a:pt x="878205" y="1096011"/>
                </a:lnTo>
                <a:lnTo>
                  <a:pt x="896938" y="1090296"/>
                </a:lnTo>
                <a:lnTo>
                  <a:pt x="914718" y="1084263"/>
                </a:lnTo>
                <a:lnTo>
                  <a:pt x="932498" y="1077596"/>
                </a:lnTo>
                <a:lnTo>
                  <a:pt x="950278" y="1070611"/>
                </a:lnTo>
                <a:lnTo>
                  <a:pt x="967423" y="1062991"/>
                </a:lnTo>
                <a:lnTo>
                  <a:pt x="984250" y="1054736"/>
                </a:lnTo>
                <a:lnTo>
                  <a:pt x="1001078" y="1046163"/>
                </a:lnTo>
                <a:lnTo>
                  <a:pt x="1018858" y="1050926"/>
                </a:lnTo>
                <a:lnTo>
                  <a:pt x="1036320" y="1056323"/>
                </a:lnTo>
                <a:lnTo>
                  <a:pt x="1053465" y="1061721"/>
                </a:lnTo>
                <a:lnTo>
                  <a:pt x="1070610" y="1068071"/>
                </a:lnTo>
                <a:lnTo>
                  <a:pt x="1087438" y="1074738"/>
                </a:lnTo>
                <a:lnTo>
                  <a:pt x="1103630" y="1081723"/>
                </a:lnTo>
                <a:lnTo>
                  <a:pt x="1119823" y="1089661"/>
                </a:lnTo>
                <a:lnTo>
                  <a:pt x="1136015" y="1097598"/>
                </a:lnTo>
                <a:lnTo>
                  <a:pt x="1151255" y="1106171"/>
                </a:lnTo>
                <a:lnTo>
                  <a:pt x="1166813" y="1115061"/>
                </a:lnTo>
                <a:lnTo>
                  <a:pt x="1181418" y="1124586"/>
                </a:lnTo>
                <a:lnTo>
                  <a:pt x="1196023" y="1134746"/>
                </a:lnTo>
                <a:lnTo>
                  <a:pt x="1210310" y="1145541"/>
                </a:lnTo>
                <a:lnTo>
                  <a:pt x="1224280" y="1156971"/>
                </a:lnTo>
                <a:lnTo>
                  <a:pt x="1238250" y="1168718"/>
                </a:lnTo>
                <a:lnTo>
                  <a:pt x="1251268" y="1181101"/>
                </a:lnTo>
                <a:lnTo>
                  <a:pt x="1263968" y="1194118"/>
                </a:lnTo>
                <a:lnTo>
                  <a:pt x="1276985" y="1207771"/>
                </a:lnTo>
                <a:lnTo>
                  <a:pt x="1289050" y="1222058"/>
                </a:lnTo>
                <a:lnTo>
                  <a:pt x="1300480" y="1236981"/>
                </a:lnTo>
                <a:lnTo>
                  <a:pt x="1312228" y="1252538"/>
                </a:lnTo>
                <a:lnTo>
                  <a:pt x="1323023" y="1268731"/>
                </a:lnTo>
                <a:lnTo>
                  <a:pt x="1333818" y="1285558"/>
                </a:lnTo>
                <a:lnTo>
                  <a:pt x="1343978" y="1303338"/>
                </a:lnTo>
                <a:lnTo>
                  <a:pt x="1353503" y="1321753"/>
                </a:lnTo>
                <a:lnTo>
                  <a:pt x="1363028" y="1340486"/>
                </a:lnTo>
                <a:lnTo>
                  <a:pt x="1371918" y="1360488"/>
                </a:lnTo>
                <a:lnTo>
                  <a:pt x="1380173" y="1380491"/>
                </a:lnTo>
                <a:lnTo>
                  <a:pt x="1388428" y="1402081"/>
                </a:lnTo>
                <a:lnTo>
                  <a:pt x="1396048" y="1423989"/>
                </a:lnTo>
                <a:lnTo>
                  <a:pt x="1403350" y="1446849"/>
                </a:lnTo>
                <a:lnTo>
                  <a:pt x="1409700" y="1470026"/>
                </a:lnTo>
                <a:lnTo>
                  <a:pt x="0" y="1470026"/>
                </a:lnTo>
                <a:lnTo>
                  <a:pt x="6350" y="1446849"/>
                </a:lnTo>
                <a:lnTo>
                  <a:pt x="13652" y="1423989"/>
                </a:lnTo>
                <a:lnTo>
                  <a:pt x="20955" y="1402081"/>
                </a:lnTo>
                <a:lnTo>
                  <a:pt x="29210" y="1380491"/>
                </a:lnTo>
                <a:lnTo>
                  <a:pt x="37782" y="1360488"/>
                </a:lnTo>
                <a:lnTo>
                  <a:pt x="46672" y="1340486"/>
                </a:lnTo>
                <a:lnTo>
                  <a:pt x="56197" y="1321753"/>
                </a:lnTo>
                <a:lnTo>
                  <a:pt x="65722" y="1303338"/>
                </a:lnTo>
                <a:lnTo>
                  <a:pt x="75882" y="1285558"/>
                </a:lnTo>
                <a:lnTo>
                  <a:pt x="86360" y="1269048"/>
                </a:lnTo>
                <a:lnTo>
                  <a:pt x="97790" y="1252538"/>
                </a:lnTo>
                <a:lnTo>
                  <a:pt x="109220" y="1236981"/>
                </a:lnTo>
                <a:lnTo>
                  <a:pt x="120650" y="1222058"/>
                </a:lnTo>
                <a:lnTo>
                  <a:pt x="133032" y="1207771"/>
                </a:lnTo>
                <a:lnTo>
                  <a:pt x="145415" y="1194118"/>
                </a:lnTo>
                <a:lnTo>
                  <a:pt x="158432" y="1181101"/>
                </a:lnTo>
                <a:lnTo>
                  <a:pt x="171767" y="1168718"/>
                </a:lnTo>
                <a:lnTo>
                  <a:pt x="185420" y="1156971"/>
                </a:lnTo>
                <a:lnTo>
                  <a:pt x="199390" y="1145541"/>
                </a:lnTo>
                <a:lnTo>
                  <a:pt x="213677" y="1135063"/>
                </a:lnTo>
                <a:lnTo>
                  <a:pt x="228283" y="1124903"/>
                </a:lnTo>
                <a:lnTo>
                  <a:pt x="242888" y="1115061"/>
                </a:lnTo>
                <a:lnTo>
                  <a:pt x="258445" y="1106171"/>
                </a:lnTo>
                <a:lnTo>
                  <a:pt x="273685" y="1097598"/>
                </a:lnTo>
                <a:lnTo>
                  <a:pt x="289878" y="1089661"/>
                </a:lnTo>
                <a:lnTo>
                  <a:pt x="306070" y="1081723"/>
                </a:lnTo>
                <a:lnTo>
                  <a:pt x="322263" y="1075056"/>
                </a:lnTo>
                <a:lnTo>
                  <a:pt x="339090" y="1068071"/>
                </a:lnTo>
                <a:lnTo>
                  <a:pt x="356235" y="1061721"/>
                </a:lnTo>
                <a:lnTo>
                  <a:pt x="373380" y="1056323"/>
                </a:lnTo>
                <a:lnTo>
                  <a:pt x="390843" y="1050926"/>
                </a:lnTo>
                <a:lnTo>
                  <a:pt x="408623" y="1046163"/>
                </a:lnTo>
                <a:close/>
                <a:moveTo>
                  <a:pt x="378989" y="637873"/>
                </a:moveTo>
                <a:lnTo>
                  <a:pt x="385970" y="651195"/>
                </a:lnTo>
                <a:lnTo>
                  <a:pt x="393585" y="664517"/>
                </a:lnTo>
                <a:lnTo>
                  <a:pt x="401517" y="677205"/>
                </a:lnTo>
                <a:lnTo>
                  <a:pt x="409449" y="689893"/>
                </a:lnTo>
                <a:lnTo>
                  <a:pt x="418016" y="702263"/>
                </a:lnTo>
                <a:lnTo>
                  <a:pt x="426583" y="713682"/>
                </a:lnTo>
                <a:lnTo>
                  <a:pt x="435150" y="725418"/>
                </a:lnTo>
                <a:lnTo>
                  <a:pt x="444669" y="736837"/>
                </a:lnTo>
                <a:lnTo>
                  <a:pt x="453871" y="747622"/>
                </a:lnTo>
                <a:lnTo>
                  <a:pt x="463707" y="758089"/>
                </a:lnTo>
                <a:lnTo>
                  <a:pt x="473543" y="768239"/>
                </a:lnTo>
                <a:lnTo>
                  <a:pt x="484014" y="778072"/>
                </a:lnTo>
                <a:lnTo>
                  <a:pt x="494167" y="787271"/>
                </a:lnTo>
                <a:lnTo>
                  <a:pt x="505272" y="796152"/>
                </a:lnTo>
                <a:lnTo>
                  <a:pt x="516060" y="804716"/>
                </a:lnTo>
                <a:lnTo>
                  <a:pt x="526848" y="812963"/>
                </a:lnTo>
                <a:lnTo>
                  <a:pt x="538271" y="820576"/>
                </a:lnTo>
                <a:lnTo>
                  <a:pt x="549694" y="827871"/>
                </a:lnTo>
                <a:lnTo>
                  <a:pt x="561433" y="834849"/>
                </a:lnTo>
                <a:lnTo>
                  <a:pt x="573491" y="841193"/>
                </a:lnTo>
                <a:lnTo>
                  <a:pt x="585548" y="846903"/>
                </a:lnTo>
                <a:lnTo>
                  <a:pt x="597922" y="852295"/>
                </a:lnTo>
                <a:lnTo>
                  <a:pt x="610297" y="857370"/>
                </a:lnTo>
                <a:lnTo>
                  <a:pt x="622671" y="861811"/>
                </a:lnTo>
                <a:lnTo>
                  <a:pt x="635363" y="865934"/>
                </a:lnTo>
                <a:lnTo>
                  <a:pt x="648689" y="869423"/>
                </a:lnTo>
                <a:lnTo>
                  <a:pt x="661381" y="872278"/>
                </a:lnTo>
                <a:lnTo>
                  <a:pt x="674708" y="874499"/>
                </a:lnTo>
                <a:lnTo>
                  <a:pt x="688034" y="876402"/>
                </a:lnTo>
                <a:lnTo>
                  <a:pt x="701678" y="877988"/>
                </a:lnTo>
                <a:lnTo>
                  <a:pt x="715321" y="878622"/>
                </a:lnTo>
                <a:lnTo>
                  <a:pt x="728648" y="878939"/>
                </a:lnTo>
                <a:lnTo>
                  <a:pt x="742291" y="878622"/>
                </a:lnTo>
                <a:lnTo>
                  <a:pt x="755618" y="877988"/>
                </a:lnTo>
                <a:lnTo>
                  <a:pt x="769261" y="876402"/>
                </a:lnTo>
                <a:lnTo>
                  <a:pt x="782905" y="874499"/>
                </a:lnTo>
                <a:lnTo>
                  <a:pt x="795914" y="872278"/>
                </a:lnTo>
                <a:lnTo>
                  <a:pt x="808606" y="869423"/>
                </a:lnTo>
                <a:lnTo>
                  <a:pt x="821932" y="865934"/>
                </a:lnTo>
                <a:lnTo>
                  <a:pt x="834624" y="861811"/>
                </a:lnTo>
                <a:lnTo>
                  <a:pt x="846999" y="857370"/>
                </a:lnTo>
                <a:lnTo>
                  <a:pt x="859373" y="852295"/>
                </a:lnTo>
                <a:lnTo>
                  <a:pt x="871748" y="846903"/>
                </a:lnTo>
                <a:lnTo>
                  <a:pt x="883805" y="841193"/>
                </a:lnTo>
                <a:lnTo>
                  <a:pt x="895862" y="834849"/>
                </a:lnTo>
                <a:lnTo>
                  <a:pt x="907602" y="827871"/>
                </a:lnTo>
                <a:lnTo>
                  <a:pt x="919342" y="820576"/>
                </a:lnTo>
                <a:lnTo>
                  <a:pt x="930447" y="812963"/>
                </a:lnTo>
                <a:lnTo>
                  <a:pt x="941235" y="804716"/>
                </a:lnTo>
                <a:lnTo>
                  <a:pt x="952340" y="796152"/>
                </a:lnTo>
                <a:lnTo>
                  <a:pt x="963128" y="787271"/>
                </a:lnTo>
                <a:lnTo>
                  <a:pt x="973282" y="778072"/>
                </a:lnTo>
                <a:lnTo>
                  <a:pt x="983753" y="768239"/>
                </a:lnTo>
                <a:lnTo>
                  <a:pt x="993589" y="758089"/>
                </a:lnTo>
                <a:lnTo>
                  <a:pt x="1003425" y="747622"/>
                </a:lnTo>
                <a:lnTo>
                  <a:pt x="1012626" y="736837"/>
                </a:lnTo>
                <a:lnTo>
                  <a:pt x="1022145" y="725418"/>
                </a:lnTo>
                <a:lnTo>
                  <a:pt x="1030712" y="713682"/>
                </a:lnTo>
                <a:lnTo>
                  <a:pt x="1039596" y="702263"/>
                </a:lnTo>
                <a:lnTo>
                  <a:pt x="1048163" y="689893"/>
                </a:lnTo>
                <a:lnTo>
                  <a:pt x="1056096" y="677205"/>
                </a:lnTo>
                <a:lnTo>
                  <a:pt x="1063711" y="664517"/>
                </a:lnTo>
                <a:lnTo>
                  <a:pt x="1071326" y="651195"/>
                </a:lnTo>
                <a:lnTo>
                  <a:pt x="1078624" y="637873"/>
                </a:lnTo>
                <a:lnTo>
                  <a:pt x="378989" y="637873"/>
                </a:lnTo>
                <a:close/>
                <a:moveTo>
                  <a:pt x="704533" y="0"/>
                </a:moveTo>
                <a:lnTo>
                  <a:pt x="717542" y="634"/>
                </a:lnTo>
                <a:lnTo>
                  <a:pt x="730234" y="952"/>
                </a:lnTo>
                <a:lnTo>
                  <a:pt x="742609" y="1586"/>
                </a:lnTo>
                <a:lnTo>
                  <a:pt x="754983" y="2855"/>
                </a:lnTo>
                <a:lnTo>
                  <a:pt x="767358" y="4124"/>
                </a:lnTo>
                <a:lnTo>
                  <a:pt x="779415" y="5709"/>
                </a:lnTo>
                <a:lnTo>
                  <a:pt x="791789" y="7930"/>
                </a:lnTo>
                <a:lnTo>
                  <a:pt x="803847" y="10150"/>
                </a:lnTo>
                <a:lnTo>
                  <a:pt x="815586" y="13005"/>
                </a:lnTo>
                <a:lnTo>
                  <a:pt x="827644" y="15542"/>
                </a:lnTo>
                <a:lnTo>
                  <a:pt x="839066" y="19032"/>
                </a:lnTo>
                <a:lnTo>
                  <a:pt x="850806" y="22203"/>
                </a:lnTo>
                <a:lnTo>
                  <a:pt x="862229" y="26010"/>
                </a:lnTo>
                <a:lnTo>
                  <a:pt x="873334" y="30133"/>
                </a:lnTo>
                <a:lnTo>
                  <a:pt x="884757" y="34257"/>
                </a:lnTo>
                <a:lnTo>
                  <a:pt x="895862" y="38697"/>
                </a:lnTo>
                <a:lnTo>
                  <a:pt x="906650" y="43773"/>
                </a:lnTo>
                <a:lnTo>
                  <a:pt x="917755" y="48530"/>
                </a:lnTo>
                <a:lnTo>
                  <a:pt x="928226" y="53923"/>
                </a:lnTo>
                <a:lnTo>
                  <a:pt x="938697" y="59632"/>
                </a:lnTo>
                <a:lnTo>
                  <a:pt x="948850" y="65024"/>
                </a:lnTo>
                <a:lnTo>
                  <a:pt x="959004" y="71051"/>
                </a:lnTo>
                <a:lnTo>
                  <a:pt x="969157" y="77395"/>
                </a:lnTo>
                <a:lnTo>
                  <a:pt x="978993" y="84056"/>
                </a:lnTo>
                <a:lnTo>
                  <a:pt x="988829" y="90717"/>
                </a:lnTo>
                <a:lnTo>
                  <a:pt x="998348" y="97695"/>
                </a:lnTo>
                <a:lnTo>
                  <a:pt x="1007867" y="104991"/>
                </a:lnTo>
                <a:lnTo>
                  <a:pt x="1016751" y="111969"/>
                </a:lnTo>
                <a:lnTo>
                  <a:pt x="1025953" y="119899"/>
                </a:lnTo>
                <a:lnTo>
                  <a:pt x="1034520" y="127511"/>
                </a:lnTo>
                <a:lnTo>
                  <a:pt x="1043087" y="135758"/>
                </a:lnTo>
                <a:lnTo>
                  <a:pt x="1051971" y="144005"/>
                </a:lnTo>
                <a:lnTo>
                  <a:pt x="1060221" y="152252"/>
                </a:lnTo>
                <a:lnTo>
                  <a:pt x="1068153" y="160816"/>
                </a:lnTo>
                <a:lnTo>
                  <a:pt x="1075768" y="169698"/>
                </a:lnTo>
                <a:lnTo>
                  <a:pt x="1083383" y="178579"/>
                </a:lnTo>
                <a:lnTo>
                  <a:pt x="1090998" y="188095"/>
                </a:lnTo>
                <a:lnTo>
                  <a:pt x="1097979" y="197293"/>
                </a:lnTo>
                <a:lnTo>
                  <a:pt x="1104959" y="206809"/>
                </a:lnTo>
                <a:lnTo>
                  <a:pt x="1111622" y="216642"/>
                </a:lnTo>
                <a:lnTo>
                  <a:pt x="1117968" y="226158"/>
                </a:lnTo>
                <a:lnTo>
                  <a:pt x="1124314" y="236308"/>
                </a:lnTo>
                <a:lnTo>
                  <a:pt x="1130343" y="246458"/>
                </a:lnTo>
                <a:lnTo>
                  <a:pt x="1136371" y="256926"/>
                </a:lnTo>
                <a:lnTo>
                  <a:pt x="1141765" y="267710"/>
                </a:lnTo>
                <a:lnTo>
                  <a:pt x="1146842" y="278177"/>
                </a:lnTo>
                <a:lnTo>
                  <a:pt x="1152236" y="288962"/>
                </a:lnTo>
                <a:lnTo>
                  <a:pt x="1156996" y="299747"/>
                </a:lnTo>
                <a:lnTo>
                  <a:pt x="1161438" y="310848"/>
                </a:lnTo>
                <a:lnTo>
                  <a:pt x="1165562" y="321950"/>
                </a:lnTo>
                <a:lnTo>
                  <a:pt x="1169687" y="333369"/>
                </a:lnTo>
                <a:lnTo>
                  <a:pt x="1173178" y="345105"/>
                </a:lnTo>
                <a:lnTo>
                  <a:pt x="1176985" y="356207"/>
                </a:lnTo>
                <a:lnTo>
                  <a:pt x="1179841" y="368260"/>
                </a:lnTo>
                <a:lnTo>
                  <a:pt x="1183014" y="379996"/>
                </a:lnTo>
                <a:lnTo>
                  <a:pt x="1185552" y="392049"/>
                </a:lnTo>
                <a:lnTo>
                  <a:pt x="1187773" y="403785"/>
                </a:lnTo>
                <a:lnTo>
                  <a:pt x="1189677" y="415839"/>
                </a:lnTo>
                <a:lnTo>
                  <a:pt x="1191581" y="428209"/>
                </a:lnTo>
                <a:lnTo>
                  <a:pt x="1192850" y="440263"/>
                </a:lnTo>
                <a:lnTo>
                  <a:pt x="1193802" y="452633"/>
                </a:lnTo>
                <a:lnTo>
                  <a:pt x="1194754" y="465638"/>
                </a:lnTo>
                <a:lnTo>
                  <a:pt x="1195388" y="478008"/>
                </a:lnTo>
                <a:lnTo>
                  <a:pt x="1195388" y="490696"/>
                </a:lnTo>
                <a:lnTo>
                  <a:pt x="1195388" y="503384"/>
                </a:lnTo>
                <a:lnTo>
                  <a:pt x="1194754" y="515754"/>
                </a:lnTo>
                <a:lnTo>
                  <a:pt x="1193802" y="528125"/>
                </a:lnTo>
                <a:lnTo>
                  <a:pt x="1192850" y="540495"/>
                </a:lnTo>
                <a:lnTo>
                  <a:pt x="1191581" y="553183"/>
                </a:lnTo>
                <a:lnTo>
                  <a:pt x="1189677" y="565553"/>
                </a:lnTo>
                <a:lnTo>
                  <a:pt x="1187773" y="577290"/>
                </a:lnTo>
                <a:lnTo>
                  <a:pt x="1185552" y="589343"/>
                </a:lnTo>
                <a:lnTo>
                  <a:pt x="1183014" y="601396"/>
                </a:lnTo>
                <a:lnTo>
                  <a:pt x="1179841" y="613132"/>
                </a:lnTo>
                <a:lnTo>
                  <a:pt x="1176985" y="624868"/>
                </a:lnTo>
                <a:lnTo>
                  <a:pt x="1173178" y="636287"/>
                </a:lnTo>
                <a:lnTo>
                  <a:pt x="1169687" y="648023"/>
                </a:lnTo>
                <a:lnTo>
                  <a:pt x="1165562" y="659442"/>
                </a:lnTo>
                <a:lnTo>
                  <a:pt x="1161438" y="670544"/>
                </a:lnTo>
                <a:lnTo>
                  <a:pt x="1156996" y="681329"/>
                </a:lnTo>
                <a:lnTo>
                  <a:pt x="1152236" y="692430"/>
                </a:lnTo>
                <a:lnTo>
                  <a:pt x="1146842" y="703215"/>
                </a:lnTo>
                <a:lnTo>
                  <a:pt x="1141765" y="713682"/>
                </a:lnTo>
                <a:lnTo>
                  <a:pt x="1136371" y="724149"/>
                </a:lnTo>
                <a:lnTo>
                  <a:pt x="1130343" y="734934"/>
                </a:lnTo>
                <a:lnTo>
                  <a:pt x="1124314" y="745084"/>
                </a:lnTo>
                <a:lnTo>
                  <a:pt x="1117968" y="755234"/>
                </a:lnTo>
                <a:lnTo>
                  <a:pt x="1111622" y="764750"/>
                </a:lnTo>
                <a:lnTo>
                  <a:pt x="1104959" y="774583"/>
                </a:lnTo>
                <a:lnTo>
                  <a:pt x="1097979" y="784099"/>
                </a:lnTo>
                <a:lnTo>
                  <a:pt x="1090998" y="793297"/>
                </a:lnTo>
                <a:lnTo>
                  <a:pt x="1083383" y="802813"/>
                </a:lnTo>
                <a:lnTo>
                  <a:pt x="1075768" y="811694"/>
                </a:lnTo>
                <a:lnTo>
                  <a:pt x="1068153" y="820576"/>
                </a:lnTo>
                <a:lnTo>
                  <a:pt x="1060221" y="829140"/>
                </a:lnTo>
                <a:lnTo>
                  <a:pt x="1051971" y="837387"/>
                </a:lnTo>
                <a:lnTo>
                  <a:pt x="1043087" y="845634"/>
                </a:lnTo>
                <a:lnTo>
                  <a:pt x="1034520" y="853881"/>
                </a:lnTo>
                <a:lnTo>
                  <a:pt x="1025953" y="861494"/>
                </a:lnTo>
                <a:lnTo>
                  <a:pt x="1016751" y="869423"/>
                </a:lnTo>
                <a:lnTo>
                  <a:pt x="1007867" y="876402"/>
                </a:lnTo>
                <a:lnTo>
                  <a:pt x="998348" y="883697"/>
                </a:lnTo>
                <a:lnTo>
                  <a:pt x="988829" y="890675"/>
                </a:lnTo>
                <a:lnTo>
                  <a:pt x="978993" y="897336"/>
                </a:lnTo>
                <a:lnTo>
                  <a:pt x="969157" y="903997"/>
                </a:lnTo>
                <a:lnTo>
                  <a:pt x="959004" y="910341"/>
                </a:lnTo>
                <a:lnTo>
                  <a:pt x="948850" y="916368"/>
                </a:lnTo>
                <a:lnTo>
                  <a:pt x="938697" y="921760"/>
                </a:lnTo>
                <a:lnTo>
                  <a:pt x="928226" y="927470"/>
                </a:lnTo>
                <a:lnTo>
                  <a:pt x="917755" y="932862"/>
                </a:lnTo>
                <a:lnTo>
                  <a:pt x="906650" y="937620"/>
                </a:lnTo>
                <a:lnTo>
                  <a:pt x="895862" y="942378"/>
                </a:lnTo>
                <a:lnTo>
                  <a:pt x="884757" y="947135"/>
                </a:lnTo>
                <a:lnTo>
                  <a:pt x="873334" y="951259"/>
                </a:lnTo>
                <a:lnTo>
                  <a:pt x="862229" y="955382"/>
                </a:lnTo>
                <a:lnTo>
                  <a:pt x="850806" y="959189"/>
                </a:lnTo>
                <a:lnTo>
                  <a:pt x="839066" y="962361"/>
                </a:lnTo>
                <a:lnTo>
                  <a:pt x="827644" y="965850"/>
                </a:lnTo>
                <a:lnTo>
                  <a:pt x="815586" y="968387"/>
                </a:lnTo>
                <a:lnTo>
                  <a:pt x="803847" y="970925"/>
                </a:lnTo>
                <a:lnTo>
                  <a:pt x="791789" y="973462"/>
                </a:lnTo>
                <a:lnTo>
                  <a:pt x="779415" y="975683"/>
                </a:lnTo>
                <a:lnTo>
                  <a:pt x="767358" y="976952"/>
                </a:lnTo>
                <a:lnTo>
                  <a:pt x="754983" y="978538"/>
                </a:lnTo>
                <a:lnTo>
                  <a:pt x="742609" y="979806"/>
                </a:lnTo>
                <a:lnTo>
                  <a:pt x="730234" y="980441"/>
                </a:lnTo>
                <a:lnTo>
                  <a:pt x="717542" y="980758"/>
                </a:lnTo>
                <a:lnTo>
                  <a:pt x="704533" y="981075"/>
                </a:lnTo>
                <a:lnTo>
                  <a:pt x="692159" y="980758"/>
                </a:lnTo>
                <a:lnTo>
                  <a:pt x="679467" y="980441"/>
                </a:lnTo>
                <a:lnTo>
                  <a:pt x="667093" y="979806"/>
                </a:lnTo>
                <a:lnTo>
                  <a:pt x="654718" y="978538"/>
                </a:lnTo>
                <a:lnTo>
                  <a:pt x="642344" y="976952"/>
                </a:lnTo>
                <a:lnTo>
                  <a:pt x="629969" y="975683"/>
                </a:lnTo>
                <a:lnTo>
                  <a:pt x="617912" y="973462"/>
                </a:lnTo>
                <a:lnTo>
                  <a:pt x="605855" y="970925"/>
                </a:lnTo>
                <a:lnTo>
                  <a:pt x="593798" y="968387"/>
                </a:lnTo>
                <a:lnTo>
                  <a:pt x="582058" y="965850"/>
                </a:lnTo>
                <a:lnTo>
                  <a:pt x="570635" y="962361"/>
                </a:lnTo>
                <a:lnTo>
                  <a:pt x="558895" y="959189"/>
                </a:lnTo>
                <a:lnTo>
                  <a:pt x="547473" y="955382"/>
                </a:lnTo>
                <a:lnTo>
                  <a:pt x="536050" y="951259"/>
                </a:lnTo>
                <a:lnTo>
                  <a:pt x="524945" y="947135"/>
                </a:lnTo>
                <a:lnTo>
                  <a:pt x="513839" y="942378"/>
                </a:lnTo>
                <a:lnTo>
                  <a:pt x="502734" y="937620"/>
                </a:lnTo>
                <a:lnTo>
                  <a:pt x="491946" y="932862"/>
                </a:lnTo>
                <a:lnTo>
                  <a:pt x="481475" y="927470"/>
                </a:lnTo>
                <a:lnTo>
                  <a:pt x="471004" y="921760"/>
                </a:lnTo>
                <a:lnTo>
                  <a:pt x="460534" y="916368"/>
                </a:lnTo>
                <a:lnTo>
                  <a:pt x="450380" y="910341"/>
                </a:lnTo>
                <a:lnTo>
                  <a:pt x="440544" y="903997"/>
                </a:lnTo>
                <a:lnTo>
                  <a:pt x="430391" y="897336"/>
                </a:lnTo>
                <a:lnTo>
                  <a:pt x="420872" y="890675"/>
                </a:lnTo>
                <a:lnTo>
                  <a:pt x="411036" y="883697"/>
                </a:lnTo>
                <a:lnTo>
                  <a:pt x="401834" y="876402"/>
                </a:lnTo>
                <a:lnTo>
                  <a:pt x="392633" y="869423"/>
                </a:lnTo>
                <a:lnTo>
                  <a:pt x="383748" y="861494"/>
                </a:lnTo>
                <a:lnTo>
                  <a:pt x="374864" y="853881"/>
                </a:lnTo>
                <a:lnTo>
                  <a:pt x="366615" y="845634"/>
                </a:lnTo>
                <a:lnTo>
                  <a:pt x="357730" y="837387"/>
                </a:lnTo>
                <a:lnTo>
                  <a:pt x="349481" y="829140"/>
                </a:lnTo>
                <a:lnTo>
                  <a:pt x="341548" y="820576"/>
                </a:lnTo>
                <a:lnTo>
                  <a:pt x="333933" y="811694"/>
                </a:lnTo>
                <a:lnTo>
                  <a:pt x="326318" y="802813"/>
                </a:lnTo>
                <a:lnTo>
                  <a:pt x="318703" y="793297"/>
                </a:lnTo>
                <a:lnTo>
                  <a:pt x="311723" y="784099"/>
                </a:lnTo>
                <a:lnTo>
                  <a:pt x="304742" y="774583"/>
                </a:lnTo>
                <a:lnTo>
                  <a:pt x="298079" y="764750"/>
                </a:lnTo>
                <a:lnTo>
                  <a:pt x="291416" y="755234"/>
                </a:lnTo>
                <a:lnTo>
                  <a:pt x="285387" y="745084"/>
                </a:lnTo>
                <a:lnTo>
                  <a:pt x="279359" y="734934"/>
                </a:lnTo>
                <a:lnTo>
                  <a:pt x="273330" y="724149"/>
                </a:lnTo>
                <a:lnTo>
                  <a:pt x="267936" y="713682"/>
                </a:lnTo>
                <a:lnTo>
                  <a:pt x="262859" y="703215"/>
                </a:lnTo>
                <a:lnTo>
                  <a:pt x="257465" y="692430"/>
                </a:lnTo>
                <a:lnTo>
                  <a:pt x="252706" y="681329"/>
                </a:lnTo>
                <a:lnTo>
                  <a:pt x="248264" y="670544"/>
                </a:lnTo>
                <a:lnTo>
                  <a:pt x="243822" y="659442"/>
                </a:lnTo>
                <a:lnTo>
                  <a:pt x="239697" y="648023"/>
                </a:lnTo>
                <a:lnTo>
                  <a:pt x="236206" y="636287"/>
                </a:lnTo>
                <a:lnTo>
                  <a:pt x="232716" y="624868"/>
                </a:lnTo>
                <a:lnTo>
                  <a:pt x="229543" y="613132"/>
                </a:lnTo>
                <a:lnTo>
                  <a:pt x="226688" y="601396"/>
                </a:lnTo>
                <a:lnTo>
                  <a:pt x="224149" y="589343"/>
                </a:lnTo>
                <a:lnTo>
                  <a:pt x="221928" y="577290"/>
                </a:lnTo>
                <a:lnTo>
                  <a:pt x="220024" y="565553"/>
                </a:lnTo>
                <a:lnTo>
                  <a:pt x="218121" y="553183"/>
                </a:lnTo>
                <a:lnTo>
                  <a:pt x="216851" y="540495"/>
                </a:lnTo>
                <a:lnTo>
                  <a:pt x="215900" y="528125"/>
                </a:lnTo>
                <a:lnTo>
                  <a:pt x="214630" y="515754"/>
                </a:lnTo>
                <a:lnTo>
                  <a:pt x="214313" y="503384"/>
                </a:lnTo>
                <a:lnTo>
                  <a:pt x="214313" y="490696"/>
                </a:lnTo>
                <a:lnTo>
                  <a:pt x="214313" y="478008"/>
                </a:lnTo>
                <a:lnTo>
                  <a:pt x="214630" y="465638"/>
                </a:lnTo>
                <a:lnTo>
                  <a:pt x="215900" y="452633"/>
                </a:lnTo>
                <a:lnTo>
                  <a:pt x="216851" y="440263"/>
                </a:lnTo>
                <a:lnTo>
                  <a:pt x="218121" y="428209"/>
                </a:lnTo>
                <a:lnTo>
                  <a:pt x="220024" y="415839"/>
                </a:lnTo>
                <a:lnTo>
                  <a:pt x="221928" y="403785"/>
                </a:lnTo>
                <a:lnTo>
                  <a:pt x="224149" y="392049"/>
                </a:lnTo>
                <a:lnTo>
                  <a:pt x="226688" y="379996"/>
                </a:lnTo>
                <a:lnTo>
                  <a:pt x="229543" y="368260"/>
                </a:lnTo>
                <a:lnTo>
                  <a:pt x="232716" y="356207"/>
                </a:lnTo>
                <a:lnTo>
                  <a:pt x="236206" y="345105"/>
                </a:lnTo>
                <a:lnTo>
                  <a:pt x="239697" y="333369"/>
                </a:lnTo>
                <a:lnTo>
                  <a:pt x="243822" y="321950"/>
                </a:lnTo>
                <a:lnTo>
                  <a:pt x="248264" y="310848"/>
                </a:lnTo>
                <a:lnTo>
                  <a:pt x="252706" y="299747"/>
                </a:lnTo>
                <a:lnTo>
                  <a:pt x="257465" y="288962"/>
                </a:lnTo>
                <a:lnTo>
                  <a:pt x="262859" y="278177"/>
                </a:lnTo>
                <a:lnTo>
                  <a:pt x="267936" y="267710"/>
                </a:lnTo>
                <a:lnTo>
                  <a:pt x="273330" y="256926"/>
                </a:lnTo>
                <a:lnTo>
                  <a:pt x="279359" y="246458"/>
                </a:lnTo>
                <a:lnTo>
                  <a:pt x="285387" y="236308"/>
                </a:lnTo>
                <a:lnTo>
                  <a:pt x="291416" y="226158"/>
                </a:lnTo>
                <a:lnTo>
                  <a:pt x="298079" y="216642"/>
                </a:lnTo>
                <a:lnTo>
                  <a:pt x="304742" y="206809"/>
                </a:lnTo>
                <a:lnTo>
                  <a:pt x="311723" y="197293"/>
                </a:lnTo>
                <a:lnTo>
                  <a:pt x="318703" y="188095"/>
                </a:lnTo>
                <a:lnTo>
                  <a:pt x="326318" y="178579"/>
                </a:lnTo>
                <a:lnTo>
                  <a:pt x="333933" y="169698"/>
                </a:lnTo>
                <a:lnTo>
                  <a:pt x="341548" y="160816"/>
                </a:lnTo>
                <a:lnTo>
                  <a:pt x="349481" y="152252"/>
                </a:lnTo>
                <a:lnTo>
                  <a:pt x="357730" y="144005"/>
                </a:lnTo>
                <a:lnTo>
                  <a:pt x="366615" y="135758"/>
                </a:lnTo>
                <a:lnTo>
                  <a:pt x="374864" y="127511"/>
                </a:lnTo>
                <a:lnTo>
                  <a:pt x="383748" y="119899"/>
                </a:lnTo>
                <a:lnTo>
                  <a:pt x="392633" y="111969"/>
                </a:lnTo>
                <a:lnTo>
                  <a:pt x="401834" y="104991"/>
                </a:lnTo>
                <a:lnTo>
                  <a:pt x="411036" y="97695"/>
                </a:lnTo>
                <a:lnTo>
                  <a:pt x="420872" y="90717"/>
                </a:lnTo>
                <a:lnTo>
                  <a:pt x="430391" y="84056"/>
                </a:lnTo>
                <a:lnTo>
                  <a:pt x="440544" y="77395"/>
                </a:lnTo>
                <a:lnTo>
                  <a:pt x="450380" y="71051"/>
                </a:lnTo>
                <a:lnTo>
                  <a:pt x="460534" y="65024"/>
                </a:lnTo>
                <a:lnTo>
                  <a:pt x="471004" y="59632"/>
                </a:lnTo>
                <a:lnTo>
                  <a:pt x="481475" y="53923"/>
                </a:lnTo>
                <a:lnTo>
                  <a:pt x="491946" y="48530"/>
                </a:lnTo>
                <a:lnTo>
                  <a:pt x="502734" y="43773"/>
                </a:lnTo>
                <a:lnTo>
                  <a:pt x="513839" y="38697"/>
                </a:lnTo>
                <a:lnTo>
                  <a:pt x="524945" y="34257"/>
                </a:lnTo>
                <a:lnTo>
                  <a:pt x="536050" y="30133"/>
                </a:lnTo>
                <a:lnTo>
                  <a:pt x="547473" y="26010"/>
                </a:lnTo>
                <a:lnTo>
                  <a:pt x="558895" y="22203"/>
                </a:lnTo>
                <a:lnTo>
                  <a:pt x="570635" y="19032"/>
                </a:lnTo>
                <a:lnTo>
                  <a:pt x="582058" y="15542"/>
                </a:lnTo>
                <a:lnTo>
                  <a:pt x="593798" y="13005"/>
                </a:lnTo>
                <a:lnTo>
                  <a:pt x="605855" y="10150"/>
                </a:lnTo>
                <a:lnTo>
                  <a:pt x="617912" y="7930"/>
                </a:lnTo>
                <a:lnTo>
                  <a:pt x="629969" y="5709"/>
                </a:lnTo>
                <a:lnTo>
                  <a:pt x="642344" y="4124"/>
                </a:lnTo>
                <a:lnTo>
                  <a:pt x="654718" y="2855"/>
                </a:lnTo>
                <a:lnTo>
                  <a:pt x="667093" y="1586"/>
                </a:lnTo>
                <a:lnTo>
                  <a:pt x="679467" y="952"/>
                </a:lnTo>
                <a:lnTo>
                  <a:pt x="692159" y="634"/>
                </a:lnTo>
                <a:lnTo>
                  <a:pt x="704533" y="0"/>
                </a:lnTo>
                <a:close/>
              </a:path>
            </a:pathLst>
          </a:custGeom>
          <a:solidFill>
            <a:srgbClr val="1B45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416163" y="3468052"/>
            <a:ext cx="4240530" cy="13542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600" spc="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1600" spc="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、配合连富做好</a:t>
            </a:r>
            <a:r>
              <a:rPr lang="en-US" altLang="zh-CN" sz="1600" spc="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Z</a:t>
            </a:r>
            <a:r>
              <a:rPr lang="zh-CN" altLang="en-US" sz="1600" spc="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买卖的相关开发工作</a:t>
            </a:r>
            <a:endParaRPr lang="en-US" altLang="zh-CN" sz="1600" spc="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600" spc="5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600" spc="5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、关注省包业务，关注核心，快速开发新业务功能，迭代现有功能</a:t>
            </a:r>
            <a:endParaRPr lang="zh-CN" altLang="en-US" sz="1600" spc="5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 rot="5400000">
            <a:off x="11698853" y="763905"/>
            <a:ext cx="360680" cy="497840"/>
          </a:xfrm>
          <a:prstGeom prst="rect">
            <a:avLst/>
          </a:prstGeom>
          <a:solidFill>
            <a:srgbClr val="1B4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/>
        </p:nvSpPr>
        <p:spPr>
          <a:xfrm>
            <a:off x="11639163" y="909320"/>
            <a:ext cx="503555" cy="3721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</a:p>
        </p:txBody>
      </p:sp>
      <p:sp>
        <p:nvSpPr>
          <p:cNvPr id="6" name="矩形 5"/>
          <p:cNvSpPr/>
          <p:nvPr/>
        </p:nvSpPr>
        <p:spPr>
          <a:xfrm rot="5400000">
            <a:off x="475863" y="343535"/>
            <a:ext cx="607060" cy="1315720"/>
          </a:xfrm>
          <a:prstGeom prst="rect">
            <a:avLst/>
          </a:prstGeom>
          <a:solidFill>
            <a:srgbClr val="1B4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5513" y="782955"/>
            <a:ext cx="1198245" cy="514985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汇报篇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45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50108" y="161290"/>
            <a:ext cx="11893550" cy="655193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277613" y="1001394"/>
            <a:ext cx="3173095" cy="548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800" dirty="0">
                <a:solidFill>
                  <a:srgbClr val="1B4569"/>
                </a:solidFill>
                <a:latin typeface="微软雅黑" panose="020B0503020204020204" charset="-122"/>
                <a:ea typeface="微软雅黑" panose="020B0503020204020204" charset="-122"/>
              </a:rPr>
              <a:t>· 工作内容  </a:t>
            </a:r>
          </a:p>
        </p:txBody>
      </p:sp>
      <p:sp>
        <p:nvSpPr>
          <p:cNvPr id="6" name="矩形 5"/>
          <p:cNvSpPr/>
          <p:nvPr/>
        </p:nvSpPr>
        <p:spPr>
          <a:xfrm rot="5400000">
            <a:off x="475863" y="343535"/>
            <a:ext cx="607060" cy="1315720"/>
          </a:xfrm>
          <a:prstGeom prst="rect">
            <a:avLst/>
          </a:prstGeom>
          <a:solidFill>
            <a:srgbClr val="1B4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rot="5400000">
            <a:off x="11698853" y="763905"/>
            <a:ext cx="360680" cy="497840"/>
          </a:xfrm>
          <a:prstGeom prst="rect">
            <a:avLst/>
          </a:prstGeom>
          <a:solidFill>
            <a:srgbClr val="1B4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>
            <a:spLocks noGrp="1"/>
          </p:cNvSpPr>
          <p:nvPr/>
        </p:nvSpPr>
        <p:spPr>
          <a:xfrm>
            <a:off x="11639163" y="909320"/>
            <a:ext cx="503555" cy="3721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215513" y="782955"/>
            <a:ext cx="1198245" cy="514985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汇报篇</a:t>
            </a:r>
          </a:p>
        </p:txBody>
      </p:sp>
      <p:sp>
        <p:nvSpPr>
          <p:cNvPr id="11" name="白领"/>
          <p:cNvSpPr/>
          <p:nvPr/>
        </p:nvSpPr>
        <p:spPr bwMode="auto">
          <a:xfrm>
            <a:off x="2866003" y="2474595"/>
            <a:ext cx="1790065" cy="1790065"/>
          </a:xfrm>
          <a:custGeom>
            <a:avLst/>
            <a:gdLst>
              <a:gd name="T0" fmla="*/ 1134092 w 2300288"/>
              <a:gd name="T1" fmla="*/ 968860 h 1936750"/>
              <a:gd name="T2" fmla="*/ 1214775 w 2300288"/>
              <a:gd name="T3" fmla="*/ 1049028 h 1936750"/>
              <a:gd name="T4" fmla="*/ 1216884 w 2300288"/>
              <a:gd name="T5" fmla="*/ 1064537 h 1936750"/>
              <a:gd name="T6" fmla="*/ 1151230 w 2300288"/>
              <a:gd name="T7" fmla="*/ 1136031 h 1936750"/>
              <a:gd name="T8" fmla="*/ 1182871 w 2300288"/>
              <a:gd name="T9" fmla="*/ 1247216 h 1936750"/>
              <a:gd name="T10" fmla="*/ 1204228 w 2300288"/>
              <a:gd name="T11" fmla="*/ 1413599 h 1936750"/>
              <a:gd name="T12" fmla="*/ 1046025 w 2300288"/>
              <a:gd name="T13" fmla="*/ 1361555 h 1936750"/>
              <a:gd name="T14" fmla="*/ 1071074 w 2300288"/>
              <a:gd name="T15" fmla="*/ 1209103 h 1936750"/>
              <a:gd name="T16" fmla="*/ 1033632 w 2300288"/>
              <a:gd name="T17" fmla="*/ 1075313 h 1936750"/>
              <a:gd name="T18" fmla="*/ 1028095 w 2300288"/>
              <a:gd name="T19" fmla="*/ 1060068 h 1936750"/>
              <a:gd name="T20" fmla="*/ 1033632 w 2300288"/>
              <a:gd name="T21" fmla="*/ 1045086 h 1936750"/>
              <a:gd name="T22" fmla="*/ 1116162 w 2300288"/>
              <a:gd name="T23" fmla="*/ 967020 h 1936750"/>
              <a:gd name="T24" fmla="*/ 1415999 w 2300288"/>
              <a:gd name="T25" fmla="*/ 862909 h 1936750"/>
              <a:gd name="T26" fmla="*/ 1591713 w 2300288"/>
              <a:gd name="T27" fmla="*/ 924102 h 1936750"/>
              <a:gd name="T28" fmla="*/ 1763745 w 2300288"/>
              <a:gd name="T29" fmla="*/ 983456 h 1936750"/>
              <a:gd name="T30" fmla="*/ 1808726 w 2300288"/>
              <a:gd name="T31" fmla="*/ 1009194 h 1936750"/>
              <a:gd name="T32" fmla="*/ 1836345 w 2300288"/>
              <a:gd name="T33" fmla="*/ 1041235 h 1936750"/>
              <a:gd name="T34" fmla="*/ 1870541 w 2300288"/>
              <a:gd name="T35" fmla="*/ 1114771 h 1936750"/>
              <a:gd name="T36" fmla="*/ 1893952 w 2300288"/>
              <a:gd name="T37" fmla="*/ 1212469 h 1936750"/>
              <a:gd name="T38" fmla="*/ 1905000 w 2300288"/>
              <a:gd name="T39" fmla="*/ 1335643 h 1936750"/>
              <a:gd name="T40" fmla="*/ 1899740 w 2300288"/>
              <a:gd name="T41" fmla="*/ 1362957 h 1936750"/>
              <a:gd name="T42" fmla="*/ 1874487 w 2300288"/>
              <a:gd name="T43" fmla="*/ 1383704 h 1936750"/>
              <a:gd name="T44" fmla="*/ 1781895 w 2300288"/>
              <a:gd name="T45" fmla="*/ 1418897 h 1936750"/>
              <a:gd name="T46" fmla="*/ 1625909 w 2300288"/>
              <a:gd name="T47" fmla="*/ 1447524 h 1936750"/>
              <a:gd name="T48" fmla="*/ 1404950 w 2300288"/>
              <a:gd name="T49" fmla="*/ 1464857 h 1936750"/>
              <a:gd name="T50" fmla="*/ 948915 w 2300288"/>
              <a:gd name="T51" fmla="*/ 1532887 h 1936750"/>
              <a:gd name="T52" fmla="*/ 96732 w 2300288"/>
              <a:gd name="T53" fmla="*/ 835367 h 1936750"/>
              <a:gd name="T54" fmla="*/ 1152637 w 2300288"/>
              <a:gd name="T55" fmla="*/ 1576 h 1936750"/>
              <a:gd name="T56" fmla="*/ 1203190 w 2300288"/>
              <a:gd name="T57" fmla="*/ 12613 h 1936750"/>
              <a:gd name="T58" fmla="*/ 1249793 w 2300288"/>
              <a:gd name="T59" fmla="*/ 32847 h 1936750"/>
              <a:gd name="T60" fmla="*/ 1292446 w 2300288"/>
              <a:gd name="T61" fmla="*/ 62015 h 1936750"/>
              <a:gd name="T62" fmla="*/ 1357480 w 2300288"/>
              <a:gd name="T63" fmla="*/ 134804 h 1936750"/>
              <a:gd name="T64" fmla="*/ 1402767 w 2300288"/>
              <a:gd name="T65" fmla="*/ 235972 h 1936750"/>
              <a:gd name="T66" fmla="*/ 1414352 w 2300288"/>
              <a:gd name="T67" fmla="*/ 301403 h 1936750"/>
              <a:gd name="T68" fmla="*/ 1414615 w 2300288"/>
              <a:gd name="T69" fmla="*/ 367360 h 1936750"/>
              <a:gd name="T70" fmla="*/ 1402767 w 2300288"/>
              <a:gd name="T71" fmla="*/ 444090 h 1936750"/>
              <a:gd name="T72" fmla="*/ 1379596 w 2300288"/>
              <a:gd name="T73" fmla="*/ 521346 h 1936750"/>
              <a:gd name="T74" fmla="*/ 1346158 w 2300288"/>
              <a:gd name="T75" fmla="*/ 595186 h 1936750"/>
              <a:gd name="T76" fmla="*/ 1304295 w 2300288"/>
              <a:gd name="T77" fmla="*/ 661143 h 1936750"/>
              <a:gd name="T78" fmla="*/ 1223990 w 2300288"/>
              <a:gd name="T79" fmla="*/ 866108 h 1936750"/>
              <a:gd name="T80" fmla="*/ 1146318 w 2300288"/>
              <a:gd name="T81" fmla="*/ 934430 h 1936750"/>
              <a:gd name="T82" fmla="*/ 1120778 w 2300288"/>
              <a:gd name="T83" fmla="*/ 944678 h 1936750"/>
              <a:gd name="T84" fmla="*/ 1086550 w 2300288"/>
              <a:gd name="T85" fmla="*/ 925758 h 1936750"/>
              <a:gd name="T86" fmla="*/ 993607 w 2300288"/>
              <a:gd name="T87" fmla="*/ 837202 h 1936750"/>
              <a:gd name="T88" fmla="*/ 928310 w 2300288"/>
              <a:gd name="T89" fmla="*/ 643274 h 1936750"/>
              <a:gd name="T90" fmla="*/ 888553 w 2300288"/>
              <a:gd name="T91" fmla="*/ 574427 h 1936750"/>
              <a:gd name="T92" fmla="*/ 858011 w 2300288"/>
              <a:gd name="T93" fmla="*/ 499273 h 1936750"/>
              <a:gd name="T94" fmla="*/ 837737 w 2300288"/>
              <a:gd name="T95" fmla="*/ 421754 h 1936750"/>
              <a:gd name="T96" fmla="*/ 829575 w 2300288"/>
              <a:gd name="T97" fmla="*/ 346075 h 1936750"/>
              <a:gd name="T98" fmla="*/ 832734 w 2300288"/>
              <a:gd name="T99" fmla="*/ 284848 h 1936750"/>
              <a:gd name="T100" fmla="*/ 852482 w 2300288"/>
              <a:gd name="T101" fmla="*/ 204965 h 1936750"/>
              <a:gd name="T102" fmla="*/ 905667 w 2300288"/>
              <a:gd name="T103" fmla="*/ 109840 h 1936750"/>
              <a:gd name="T104" fmla="*/ 964645 w 2300288"/>
              <a:gd name="T105" fmla="*/ 52818 h 1936750"/>
              <a:gd name="T106" fmla="*/ 1008615 w 2300288"/>
              <a:gd name="T107" fmla="*/ 26277 h 1936750"/>
              <a:gd name="T108" fmla="*/ 1056535 w 2300288"/>
              <a:gd name="T109" fmla="*/ 8671 h 1936750"/>
              <a:gd name="T110" fmla="*/ 1107614 w 2300288"/>
              <a:gd name="T111" fmla="*/ 262 h 1936750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300288" h="1936750">
                <a:moveTo>
                  <a:pt x="1352860" y="1166813"/>
                </a:moveTo>
                <a:lnTo>
                  <a:pt x="1355725" y="1166813"/>
                </a:lnTo>
                <a:lnTo>
                  <a:pt x="1358272" y="1166813"/>
                </a:lnTo>
                <a:lnTo>
                  <a:pt x="1361456" y="1167131"/>
                </a:lnTo>
                <a:lnTo>
                  <a:pt x="1364003" y="1168083"/>
                </a:lnTo>
                <a:lnTo>
                  <a:pt x="1366869" y="1168718"/>
                </a:lnTo>
                <a:lnTo>
                  <a:pt x="1369416" y="1170306"/>
                </a:lnTo>
                <a:lnTo>
                  <a:pt x="1371644" y="1171258"/>
                </a:lnTo>
                <a:lnTo>
                  <a:pt x="1374192" y="1173163"/>
                </a:lnTo>
                <a:lnTo>
                  <a:pt x="1376420" y="1175386"/>
                </a:lnTo>
                <a:lnTo>
                  <a:pt x="1461429" y="1260158"/>
                </a:lnTo>
                <a:lnTo>
                  <a:pt x="1463339" y="1262381"/>
                </a:lnTo>
                <a:lnTo>
                  <a:pt x="1465249" y="1264603"/>
                </a:lnTo>
                <a:lnTo>
                  <a:pt x="1466841" y="1267143"/>
                </a:lnTo>
                <a:lnTo>
                  <a:pt x="1467797" y="1269683"/>
                </a:lnTo>
                <a:lnTo>
                  <a:pt x="1469070" y="1272223"/>
                </a:lnTo>
                <a:lnTo>
                  <a:pt x="1469388" y="1275081"/>
                </a:lnTo>
                <a:lnTo>
                  <a:pt x="1469707" y="1277938"/>
                </a:lnTo>
                <a:lnTo>
                  <a:pt x="1470025" y="1280478"/>
                </a:lnTo>
                <a:lnTo>
                  <a:pt x="1469707" y="1283336"/>
                </a:lnTo>
                <a:lnTo>
                  <a:pt x="1469388" y="1285876"/>
                </a:lnTo>
                <a:lnTo>
                  <a:pt x="1469070" y="1289051"/>
                </a:lnTo>
                <a:lnTo>
                  <a:pt x="1467797" y="1291591"/>
                </a:lnTo>
                <a:lnTo>
                  <a:pt x="1466841" y="1294131"/>
                </a:lnTo>
                <a:lnTo>
                  <a:pt x="1465249" y="1296671"/>
                </a:lnTo>
                <a:lnTo>
                  <a:pt x="1463339" y="1298893"/>
                </a:lnTo>
                <a:lnTo>
                  <a:pt x="1461429" y="1301116"/>
                </a:lnTo>
                <a:lnTo>
                  <a:pt x="1390111" y="1372236"/>
                </a:lnTo>
                <a:lnTo>
                  <a:pt x="1396160" y="1386206"/>
                </a:lnTo>
                <a:lnTo>
                  <a:pt x="1401573" y="1402081"/>
                </a:lnTo>
                <a:lnTo>
                  <a:pt x="1407304" y="1420178"/>
                </a:lnTo>
                <a:lnTo>
                  <a:pt x="1412716" y="1439228"/>
                </a:lnTo>
                <a:lnTo>
                  <a:pt x="1418447" y="1460501"/>
                </a:lnTo>
                <a:lnTo>
                  <a:pt x="1423541" y="1483043"/>
                </a:lnTo>
                <a:lnTo>
                  <a:pt x="1428317" y="1506538"/>
                </a:lnTo>
                <a:lnTo>
                  <a:pt x="1433093" y="1531938"/>
                </a:lnTo>
                <a:lnTo>
                  <a:pt x="1437550" y="1558608"/>
                </a:lnTo>
                <a:lnTo>
                  <a:pt x="1441689" y="1586231"/>
                </a:lnTo>
                <a:lnTo>
                  <a:pt x="1445191" y="1614806"/>
                </a:lnTo>
                <a:lnTo>
                  <a:pt x="1448693" y="1644651"/>
                </a:lnTo>
                <a:lnTo>
                  <a:pt x="1451559" y="1675448"/>
                </a:lnTo>
                <a:lnTo>
                  <a:pt x="1454106" y="1707516"/>
                </a:lnTo>
                <a:lnTo>
                  <a:pt x="1456016" y="1739901"/>
                </a:lnTo>
                <a:lnTo>
                  <a:pt x="1457608" y="1773238"/>
                </a:lnTo>
                <a:lnTo>
                  <a:pt x="1254161" y="1773238"/>
                </a:lnTo>
                <a:lnTo>
                  <a:pt x="1255753" y="1739901"/>
                </a:lnTo>
                <a:lnTo>
                  <a:pt x="1257344" y="1707516"/>
                </a:lnTo>
                <a:lnTo>
                  <a:pt x="1260210" y="1675448"/>
                </a:lnTo>
                <a:lnTo>
                  <a:pt x="1263075" y="1644651"/>
                </a:lnTo>
                <a:lnTo>
                  <a:pt x="1266259" y="1614806"/>
                </a:lnTo>
                <a:lnTo>
                  <a:pt x="1270080" y="1586231"/>
                </a:lnTo>
                <a:lnTo>
                  <a:pt x="1274219" y="1558608"/>
                </a:lnTo>
                <a:lnTo>
                  <a:pt x="1278676" y="1531938"/>
                </a:lnTo>
                <a:lnTo>
                  <a:pt x="1283452" y="1506538"/>
                </a:lnTo>
                <a:lnTo>
                  <a:pt x="1288228" y="1483043"/>
                </a:lnTo>
                <a:lnTo>
                  <a:pt x="1293322" y="1460501"/>
                </a:lnTo>
                <a:lnTo>
                  <a:pt x="1298734" y="1439228"/>
                </a:lnTo>
                <a:lnTo>
                  <a:pt x="1304465" y="1419861"/>
                </a:lnTo>
                <a:lnTo>
                  <a:pt x="1309878" y="1402081"/>
                </a:lnTo>
                <a:lnTo>
                  <a:pt x="1315609" y="1386206"/>
                </a:lnTo>
                <a:lnTo>
                  <a:pt x="1321340" y="1371918"/>
                </a:lnTo>
                <a:lnTo>
                  <a:pt x="1250022" y="1301116"/>
                </a:lnTo>
                <a:lnTo>
                  <a:pt x="1248111" y="1298893"/>
                </a:lnTo>
                <a:lnTo>
                  <a:pt x="1246519" y="1296671"/>
                </a:lnTo>
                <a:lnTo>
                  <a:pt x="1244927" y="1294131"/>
                </a:lnTo>
                <a:lnTo>
                  <a:pt x="1243654" y="1291591"/>
                </a:lnTo>
                <a:lnTo>
                  <a:pt x="1242699" y="1289051"/>
                </a:lnTo>
                <a:lnTo>
                  <a:pt x="1242380" y="1285876"/>
                </a:lnTo>
                <a:lnTo>
                  <a:pt x="1242062" y="1283336"/>
                </a:lnTo>
                <a:lnTo>
                  <a:pt x="1241425" y="1280478"/>
                </a:lnTo>
                <a:lnTo>
                  <a:pt x="1242062" y="1277938"/>
                </a:lnTo>
                <a:lnTo>
                  <a:pt x="1242380" y="1275081"/>
                </a:lnTo>
                <a:lnTo>
                  <a:pt x="1243017" y="1272223"/>
                </a:lnTo>
                <a:lnTo>
                  <a:pt x="1243654" y="1269683"/>
                </a:lnTo>
                <a:lnTo>
                  <a:pt x="1244927" y="1267143"/>
                </a:lnTo>
                <a:lnTo>
                  <a:pt x="1246519" y="1264603"/>
                </a:lnTo>
                <a:lnTo>
                  <a:pt x="1248111" y="1262381"/>
                </a:lnTo>
                <a:lnTo>
                  <a:pt x="1250340" y="1260158"/>
                </a:lnTo>
                <a:lnTo>
                  <a:pt x="1335030" y="1175386"/>
                </a:lnTo>
                <a:lnTo>
                  <a:pt x="1337259" y="1173163"/>
                </a:lnTo>
                <a:lnTo>
                  <a:pt x="1339806" y="1171258"/>
                </a:lnTo>
                <a:lnTo>
                  <a:pt x="1342035" y="1170306"/>
                </a:lnTo>
                <a:lnTo>
                  <a:pt x="1344582" y="1168718"/>
                </a:lnTo>
                <a:lnTo>
                  <a:pt x="1347766" y="1168083"/>
                </a:lnTo>
                <a:lnTo>
                  <a:pt x="1350313" y="1167131"/>
                </a:lnTo>
                <a:lnTo>
                  <a:pt x="1352860" y="1166813"/>
                </a:lnTo>
                <a:close/>
                <a:moveTo>
                  <a:pt x="1634223" y="1009650"/>
                </a:moveTo>
                <a:lnTo>
                  <a:pt x="1652963" y="1018533"/>
                </a:lnTo>
                <a:lnTo>
                  <a:pt x="1672339" y="1027098"/>
                </a:lnTo>
                <a:lnTo>
                  <a:pt x="1691079" y="1034712"/>
                </a:lnTo>
                <a:lnTo>
                  <a:pt x="1709819" y="1042326"/>
                </a:lnTo>
                <a:lnTo>
                  <a:pt x="1728241" y="1049939"/>
                </a:lnTo>
                <a:lnTo>
                  <a:pt x="1746663" y="1057236"/>
                </a:lnTo>
                <a:lnTo>
                  <a:pt x="1783191" y="1070560"/>
                </a:lnTo>
                <a:lnTo>
                  <a:pt x="1819083" y="1082932"/>
                </a:lnTo>
                <a:lnTo>
                  <a:pt x="1854022" y="1094670"/>
                </a:lnTo>
                <a:lnTo>
                  <a:pt x="1888325" y="1105773"/>
                </a:lnTo>
                <a:lnTo>
                  <a:pt x="1921994" y="1116242"/>
                </a:lnTo>
                <a:lnTo>
                  <a:pt x="1986155" y="1136545"/>
                </a:lnTo>
                <a:lnTo>
                  <a:pt x="2017282" y="1146379"/>
                </a:lnTo>
                <a:lnTo>
                  <a:pt x="2046821" y="1156213"/>
                </a:lnTo>
                <a:lnTo>
                  <a:pt x="2075408" y="1166682"/>
                </a:lnTo>
                <a:lnTo>
                  <a:pt x="2103042" y="1176834"/>
                </a:lnTo>
                <a:lnTo>
                  <a:pt x="2116700" y="1182544"/>
                </a:lnTo>
                <a:lnTo>
                  <a:pt x="2129722" y="1187937"/>
                </a:lnTo>
                <a:lnTo>
                  <a:pt x="2142427" y="1193965"/>
                </a:lnTo>
                <a:lnTo>
                  <a:pt x="2155132" y="1199675"/>
                </a:lnTo>
                <a:lnTo>
                  <a:pt x="2161167" y="1203164"/>
                </a:lnTo>
                <a:lnTo>
                  <a:pt x="2166885" y="1206337"/>
                </a:lnTo>
                <a:lnTo>
                  <a:pt x="2172920" y="1210461"/>
                </a:lnTo>
                <a:lnTo>
                  <a:pt x="2178319" y="1214585"/>
                </a:lnTo>
                <a:lnTo>
                  <a:pt x="2184037" y="1219026"/>
                </a:lnTo>
                <a:lnTo>
                  <a:pt x="2189119" y="1223785"/>
                </a:lnTo>
                <a:lnTo>
                  <a:pt x="2194201" y="1228861"/>
                </a:lnTo>
                <a:lnTo>
                  <a:pt x="2198965" y="1233936"/>
                </a:lnTo>
                <a:lnTo>
                  <a:pt x="2203729" y="1239647"/>
                </a:lnTo>
                <a:lnTo>
                  <a:pt x="2208494" y="1245357"/>
                </a:lnTo>
                <a:lnTo>
                  <a:pt x="2212941" y="1251384"/>
                </a:lnTo>
                <a:lnTo>
                  <a:pt x="2217387" y="1257729"/>
                </a:lnTo>
                <a:lnTo>
                  <a:pt x="2221517" y="1264391"/>
                </a:lnTo>
                <a:lnTo>
                  <a:pt x="2225646" y="1271053"/>
                </a:lnTo>
                <a:lnTo>
                  <a:pt x="2233269" y="1285011"/>
                </a:lnTo>
                <a:lnTo>
                  <a:pt x="2240257" y="1299287"/>
                </a:lnTo>
                <a:lnTo>
                  <a:pt x="2246927" y="1314832"/>
                </a:lnTo>
                <a:lnTo>
                  <a:pt x="2253279" y="1330693"/>
                </a:lnTo>
                <a:lnTo>
                  <a:pt x="2258679" y="1346555"/>
                </a:lnTo>
                <a:lnTo>
                  <a:pt x="2264079" y="1363052"/>
                </a:lnTo>
                <a:lnTo>
                  <a:pt x="2268843" y="1379865"/>
                </a:lnTo>
                <a:lnTo>
                  <a:pt x="2273290" y="1396996"/>
                </a:lnTo>
                <a:lnTo>
                  <a:pt x="2277101" y="1413809"/>
                </a:lnTo>
                <a:lnTo>
                  <a:pt x="2280595" y="1430940"/>
                </a:lnTo>
                <a:lnTo>
                  <a:pt x="2283772" y="1447754"/>
                </a:lnTo>
                <a:lnTo>
                  <a:pt x="2286948" y="1464567"/>
                </a:lnTo>
                <a:lnTo>
                  <a:pt x="2288854" y="1481381"/>
                </a:lnTo>
                <a:lnTo>
                  <a:pt x="2291077" y="1497243"/>
                </a:lnTo>
                <a:lnTo>
                  <a:pt x="2293300" y="1513104"/>
                </a:lnTo>
                <a:lnTo>
                  <a:pt x="2296477" y="1542925"/>
                </a:lnTo>
                <a:lnTo>
                  <a:pt x="2298382" y="1570207"/>
                </a:lnTo>
                <a:lnTo>
                  <a:pt x="2299653" y="1593682"/>
                </a:lnTo>
                <a:lnTo>
                  <a:pt x="2300288" y="1613351"/>
                </a:lnTo>
                <a:lnTo>
                  <a:pt x="2300288" y="1627944"/>
                </a:lnTo>
                <a:lnTo>
                  <a:pt x="2300288" y="1630799"/>
                </a:lnTo>
                <a:lnTo>
                  <a:pt x="2299653" y="1633971"/>
                </a:lnTo>
                <a:lnTo>
                  <a:pt x="2299018" y="1636827"/>
                </a:lnTo>
                <a:lnTo>
                  <a:pt x="2297430" y="1639999"/>
                </a:lnTo>
                <a:lnTo>
                  <a:pt x="2296159" y="1643171"/>
                </a:lnTo>
                <a:lnTo>
                  <a:pt x="2293936" y="1646344"/>
                </a:lnTo>
                <a:lnTo>
                  <a:pt x="2291077" y="1649199"/>
                </a:lnTo>
                <a:lnTo>
                  <a:pt x="2288536" y="1652688"/>
                </a:lnTo>
                <a:lnTo>
                  <a:pt x="2285360" y="1655544"/>
                </a:lnTo>
                <a:lnTo>
                  <a:pt x="2281548" y="1659033"/>
                </a:lnTo>
                <a:lnTo>
                  <a:pt x="2278054" y="1661888"/>
                </a:lnTo>
                <a:lnTo>
                  <a:pt x="2273608" y="1665061"/>
                </a:lnTo>
                <a:lnTo>
                  <a:pt x="2263443" y="1671405"/>
                </a:lnTo>
                <a:lnTo>
                  <a:pt x="2252644" y="1677750"/>
                </a:lnTo>
                <a:lnTo>
                  <a:pt x="2239621" y="1684095"/>
                </a:lnTo>
                <a:lnTo>
                  <a:pt x="2225328" y="1690122"/>
                </a:lnTo>
                <a:lnTo>
                  <a:pt x="2208811" y="1696150"/>
                </a:lnTo>
                <a:lnTo>
                  <a:pt x="2191660" y="1701860"/>
                </a:lnTo>
                <a:lnTo>
                  <a:pt x="2172602" y="1707888"/>
                </a:lnTo>
                <a:lnTo>
                  <a:pt x="2151639" y="1713915"/>
                </a:lnTo>
                <a:lnTo>
                  <a:pt x="2129722" y="1719308"/>
                </a:lnTo>
                <a:lnTo>
                  <a:pt x="2105900" y="1724384"/>
                </a:lnTo>
                <a:lnTo>
                  <a:pt x="2080490" y="1730094"/>
                </a:lnTo>
                <a:lnTo>
                  <a:pt x="2053809" y="1734853"/>
                </a:lnTo>
                <a:lnTo>
                  <a:pt x="2025223" y="1739611"/>
                </a:lnTo>
                <a:lnTo>
                  <a:pt x="1995048" y="1744052"/>
                </a:lnTo>
                <a:lnTo>
                  <a:pt x="1963285" y="1748494"/>
                </a:lnTo>
                <a:lnTo>
                  <a:pt x="1930252" y="1752618"/>
                </a:lnTo>
                <a:lnTo>
                  <a:pt x="1895313" y="1756107"/>
                </a:lnTo>
                <a:lnTo>
                  <a:pt x="1858786" y="1759597"/>
                </a:lnTo>
                <a:lnTo>
                  <a:pt x="1820671" y="1762452"/>
                </a:lnTo>
                <a:lnTo>
                  <a:pt x="1780967" y="1765307"/>
                </a:lnTo>
                <a:lnTo>
                  <a:pt x="1739676" y="1767528"/>
                </a:lnTo>
                <a:lnTo>
                  <a:pt x="1696478" y="1769431"/>
                </a:lnTo>
                <a:lnTo>
                  <a:pt x="1652011" y="1771335"/>
                </a:lnTo>
                <a:lnTo>
                  <a:pt x="1605955" y="1772287"/>
                </a:lnTo>
                <a:lnTo>
                  <a:pt x="1557993" y="1773238"/>
                </a:lnTo>
                <a:lnTo>
                  <a:pt x="1508125" y="1773238"/>
                </a:lnTo>
                <a:lnTo>
                  <a:pt x="1634223" y="1009650"/>
                </a:lnTo>
                <a:close/>
                <a:moveTo>
                  <a:pt x="969658" y="942975"/>
                </a:moveTo>
                <a:lnTo>
                  <a:pt x="1145815" y="1851606"/>
                </a:lnTo>
                <a:lnTo>
                  <a:pt x="1263254" y="1851606"/>
                </a:lnTo>
                <a:lnTo>
                  <a:pt x="2020888" y="1851606"/>
                </a:lnTo>
                <a:lnTo>
                  <a:pt x="2020888" y="1936750"/>
                </a:lnTo>
                <a:lnTo>
                  <a:pt x="1163907" y="1936750"/>
                </a:lnTo>
                <a:lnTo>
                  <a:pt x="194249" y="1936750"/>
                </a:lnTo>
                <a:lnTo>
                  <a:pt x="0" y="1009057"/>
                </a:lnTo>
                <a:lnTo>
                  <a:pt x="116804" y="1009057"/>
                </a:lnTo>
                <a:lnTo>
                  <a:pt x="969658" y="942975"/>
                </a:lnTo>
                <a:close/>
                <a:moveTo>
                  <a:pt x="1346346" y="0"/>
                </a:moveTo>
                <a:lnTo>
                  <a:pt x="1355566" y="0"/>
                </a:lnTo>
                <a:lnTo>
                  <a:pt x="1364786" y="0"/>
                </a:lnTo>
                <a:lnTo>
                  <a:pt x="1373688" y="317"/>
                </a:lnTo>
                <a:lnTo>
                  <a:pt x="1382908" y="952"/>
                </a:lnTo>
                <a:lnTo>
                  <a:pt x="1391810" y="1904"/>
                </a:lnTo>
                <a:lnTo>
                  <a:pt x="1400712" y="3174"/>
                </a:lnTo>
                <a:lnTo>
                  <a:pt x="1409613" y="4444"/>
                </a:lnTo>
                <a:lnTo>
                  <a:pt x="1418515" y="6348"/>
                </a:lnTo>
                <a:lnTo>
                  <a:pt x="1426782" y="8252"/>
                </a:lnTo>
                <a:lnTo>
                  <a:pt x="1435684" y="10474"/>
                </a:lnTo>
                <a:lnTo>
                  <a:pt x="1444268" y="12379"/>
                </a:lnTo>
                <a:lnTo>
                  <a:pt x="1452852" y="15236"/>
                </a:lnTo>
                <a:lnTo>
                  <a:pt x="1460800" y="18092"/>
                </a:lnTo>
                <a:lnTo>
                  <a:pt x="1469384" y="21266"/>
                </a:lnTo>
                <a:lnTo>
                  <a:pt x="1477650" y="24758"/>
                </a:lnTo>
                <a:lnTo>
                  <a:pt x="1485598" y="27932"/>
                </a:lnTo>
                <a:lnTo>
                  <a:pt x="1493228" y="31741"/>
                </a:lnTo>
                <a:lnTo>
                  <a:pt x="1501495" y="35867"/>
                </a:lnTo>
                <a:lnTo>
                  <a:pt x="1509125" y="39676"/>
                </a:lnTo>
                <a:lnTo>
                  <a:pt x="1517073" y="44120"/>
                </a:lnTo>
                <a:lnTo>
                  <a:pt x="1524385" y="48881"/>
                </a:lnTo>
                <a:lnTo>
                  <a:pt x="1531698" y="53960"/>
                </a:lnTo>
                <a:lnTo>
                  <a:pt x="1539010" y="58721"/>
                </a:lnTo>
                <a:lnTo>
                  <a:pt x="1546640" y="63800"/>
                </a:lnTo>
                <a:lnTo>
                  <a:pt x="1553635" y="69196"/>
                </a:lnTo>
                <a:lnTo>
                  <a:pt x="1560629" y="74909"/>
                </a:lnTo>
                <a:lnTo>
                  <a:pt x="1567624" y="80305"/>
                </a:lnTo>
                <a:lnTo>
                  <a:pt x="1580976" y="92684"/>
                </a:lnTo>
                <a:lnTo>
                  <a:pt x="1593694" y="105380"/>
                </a:lnTo>
                <a:lnTo>
                  <a:pt x="1606093" y="118712"/>
                </a:lnTo>
                <a:lnTo>
                  <a:pt x="1617856" y="132678"/>
                </a:lnTo>
                <a:lnTo>
                  <a:pt x="1628984" y="147596"/>
                </a:lnTo>
                <a:lnTo>
                  <a:pt x="1639157" y="162832"/>
                </a:lnTo>
                <a:lnTo>
                  <a:pt x="1649331" y="178703"/>
                </a:lnTo>
                <a:lnTo>
                  <a:pt x="1658551" y="195525"/>
                </a:lnTo>
                <a:lnTo>
                  <a:pt x="1666817" y="212348"/>
                </a:lnTo>
                <a:lnTo>
                  <a:pt x="1674765" y="229806"/>
                </a:lnTo>
                <a:lnTo>
                  <a:pt x="1682078" y="247581"/>
                </a:lnTo>
                <a:lnTo>
                  <a:pt x="1688436" y="266308"/>
                </a:lnTo>
                <a:lnTo>
                  <a:pt x="1693841" y="285036"/>
                </a:lnTo>
                <a:lnTo>
                  <a:pt x="1698610" y="304080"/>
                </a:lnTo>
                <a:lnTo>
                  <a:pt x="1700517" y="314237"/>
                </a:lnTo>
                <a:lnTo>
                  <a:pt x="1702743" y="324077"/>
                </a:lnTo>
                <a:lnTo>
                  <a:pt x="1704332" y="333917"/>
                </a:lnTo>
                <a:lnTo>
                  <a:pt x="1705604" y="344074"/>
                </a:lnTo>
                <a:lnTo>
                  <a:pt x="1706876" y="353914"/>
                </a:lnTo>
                <a:lnTo>
                  <a:pt x="1707830" y="364071"/>
                </a:lnTo>
                <a:lnTo>
                  <a:pt x="1708466" y="374546"/>
                </a:lnTo>
                <a:lnTo>
                  <a:pt x="1709419" y="385020"/>
                </a:lnTo>
                <a:lnTo>
                  <a:pt x="1709737" y="395178"/>
                </a:lnTo>
                <a:lnTo>
                  <a:pt x="1709737" y="405652"/>
                </a:lnTo>
                <a:lnTo>
                  <a:pt x="1709737" y="418031"/>
                </a:lnTo>
                <a:lnTo>
                  <a:pt x="1709101" y="431045"/>
                </a:lnTo>
                <a:lnTo>
                  <a:pt x="1708148" y="443742"/>
                </a:lnTo>
                <a:lnTo>
                  <a:pt x="1707194" y="456755"/>
                </a:lnTo>
                <a:lnTo>
                  <a:pt x="1705604" y="470087"/>
                </a:lnTo>
                <a:lnTo>
                  <a:pt x="1703697" y="482783"/>
                </a:lnTo>
                <a:lnTo>
                  <a:pt x="1702107" y="496114"/>
                </a:lnTo>
                <a:lnTo>
                  <a:pt x="1699881" y="509446"/>
                </a:lnTo>
                <a:lnTo>
                  <a:pt x="1696702" y="522777"/>
                </a:lnTo>
                <a:lnTo>
                  <a:pt x="1693841" y="536426"/>
                </a:lnTo>
                <a:lnTo>
                  <a:pt x="1690979" y="549757"/>
                </a:lnTo>
                <a:lnTo>
                  <a:pt x="1687164" y="562771"/>
                </a:lnTo>
                <a:lnTo>
                  <a:pt x="1683667" y="576420"/>
                </a:lnTo>
                <a:lnTo>
                  <a:pt x="1679534" y="589751"/>
                </a:lnTo>
                <a:lnTo>
                  <a:pt x="1675401" y="603082"/>
                </a:lnTo>
                <a:lnTo>
                  <a:pt x="1670632" y="616414"/>
                </a:lnTo>
                <a:lnTo>
                  <a:pt x="1665863" y="629745"/>
                </a:lnTo>
                <a:lnTo>
                  <a:pt x="1661094" y="642441"/>
                </a:lnTo>
                <a:lnTo>
                  <a:pt x="1655372" y="655773"/>
                </a:lnTo>
                <a:lnTo>
                  <a:pt x="1650285" y="668787"/>
                </a:lnTo>
                <a:lnTo>
                  <a:pt x="1644244" y="681166"/>
                </a:lnTo>
                <a:lnTo>
                  <a:pt x="1638521" y="693862"/>
                </a:lnTo>
                <a:lnTo>
                  <a:pt x="1632163" y="706241"/>
                </a:lnTo>
                <a:lnTo>
                  <a:pt x="1625486" y="718938"/>
                </a:lnTo>
                <a:lnTo>
                  <a:pt x="1618810" y="730682"/>
                </a:lnTo>
                <a:lnTo>
                  <a:pt x="1612133" y="742744"/>
                </a:lnTo>
                <a:lnTo>
                  <a:pt x="1605139" y="754170"/>
                </a:lnTo>
                <a:lnTo>
                  <a:pt x="1597827" y="765597"/>
                </a:lnTo>
                <a:lnTo>
                  <a:pt x="1590514" y="777024"/>
                </a:lnTo>
                <a:lnTo>
                  <a:pt x="1582566" y="787816"/>
                </a:lnTo>
                <a:lnTo>
                  <a:pt x="1574936" y="798608"/>
                </a:lnTo>
                <a:lnTo>
                  <a:pt x="1566988" y="808765"/>
                </a:lnTo>
                <a:lnTo>
                  <a:pt x="1566988" y="950966"/>
                </a:lnTo>
                <a:lnTo>
                  <a:pt x="1559357" y="959219"/>
                </a:lnTo>
                <a:lnTo>
                  <a:pt x="1539964" y="980485"/>
                </a:lnTo>
                <a:lnTo>
                  <a:pt x="1511350" y="1011274"/>
                </a:lnTo>
                <a:lnTo>
                  <a:pt x="1495136" y="1028415"/>
                </a:lnTo>
                <a:lnTo>
                  <a:pt x="1477968" y="1046190"/>
                </a:lnTo>
                <a:lnTo>
                  <a:pt x="1459846" y="1063965"/>
                </a:lnTo>
                <a:lnTo>
                  <a:pt x="1441724" y="1081105"/>
                </a:lnTo>
                <a:lnTo>
                  <a:pt x="1423920" y="1096976"/>
                </a:lnTo>
                <a:lnTo>
                  <a:pt x="1407388" y="1111576"/>
                </a:lnTo>
                <a:lnTo>
                  <a:pt x="1399122" y="1118242"/>
                </a:lnTo>
                <a:lnTo>
                  <a:pt x="1391492" y="1123638"/>
                </a:lnTo>
                <a:lnTo>
                  <a:pt x="1384179" y="1128717"/>
                </a:lnTo>
                <a:lnTo>
                  <a:pt x="1377503" y="1133160"/>
                </a:lnTo>
                <a:lnTo>
                  <a:pt x="1371144" y="1136652"/>
                </a:lnTo>
                <a:lnTo>
                  <a:pt x="1365104" y="1139191"/>
                </a:lnTo>
                <a:lnTo>
                  <a:pt x="1360017" y="1140461"/>
                </a:lnTo>
                <a:lnTo>
                  <a:pt x="1357791" y="1141096"/>
                </a:lnTo>
                <a:lnTo>
                  <a:pt x="1355566" y="1141413"/>
                </a:lnTo>
                <a:lnTo>
                  <a:pt x="1353340" y="1141096"/>
                </a:lnTo>
                <a:lnTo>
                  <a:pt x="1351115" y="1140461"/>
                </a:lnTo>
                <a:lnTo>
                  <a:pt x="1346028" y="1139191"/>
                </a:lnTo>
                <a:lnTo>
                  <a:pt x="1340305" y="1136652"/>
                </a:lnTo>
                <a:lnTo>
                  <a:pt x="1333947" y="1133160"/>
                </a:lnTo>
                <a:lnTo>
                  <a:pt x="1327270" y="1128717"/>
                </a:lnTo>
                <a:lnTo>
                  <a:pt x="1319958" y="1123638"/>
                </a:lnTo>
                <a:lnTo>
                  <a:pt x="1312010" y="1118242"/>
                </a:lnTo>
                <a:lnTo>
                  <a:pt x="1304061" y="1111576"/>
                </a:lnTo>
                <a:lnTo>
                  <a:pt x="1287211" y="1096976"/>
                </a:lnTo>
                <a:lnTo>
                  <a:pt x="1269725" y="1081105"/>
                </a:lnTo>
                <a:lnTo>
                  <a:pt x="1251603" y="1063965"/>
                </a:lnTo>
                <a:lnTo>
                  <a:pt x="1233482" y="1046190"/>
                </a:lnTo>
                <a:lnTo>
                  <a:pt x="1215996" y="1028415"/>
                </a:lnTo>
                <a:lnTo>
                  <a:pt x="1199781" y="1011274"/>
                </a:lnTo>
                <a:lnTo>
                  <a:pt x="1171486" y="980485"/>
                </a:lnTo>
                <a:lnTo>
                  <a:pt x="1151774" y="959219"/>
                </a:lnTo>
                <a:lnTo>
                  <a:pt x="1144462" y="950966"/>
                </a:lnTo>
                <a:lnTo>
                  <a:pt x="1144462" y="808765"/>
                </a:lnTo>
                <a:lnTo>
                  <a:pt x="1136196" y="798608"/>
                </a:lnTo>
                <a:lnTo>
                  <a:pt x="1128565" y="787816"/>
                </a:lnTo>
                <a:lnTo>
                  <a:pt x="1120935" y="777024"/>
                </a:lnTo>
                <a:lnTo>
                  <a:pt x="1113305" y="765597"/>
                </a:lnTo>
                <a:lnTo>
                  <a:pt x="1105993" y="754170"/>
                </a:lnTo>
                <a:lnTo>
                  <a:pt x="1098998" y="742744"/>
                </a:lnTo>
                <a:lnTo>
                  <a:pt x="1092322" y="730682"/>
                </a:lnTo>
                <a:lnTo>
                  <a:pt x="1085645" y="718938"/>
                </a:lnTo>
                <a:lnTo>
                  <a:pt x="1078969" y="706241"/>
                </a:lnTo>
                <a:lnTo>
                  <a:pt x="1072928" y="693862"/>
                </a:lnTo>
                <a:lnTo>
                  <a:pt x="1066887" y="681166"/>
                </a:lnTo>
                <a:lnTo>
                  <a:pt x="1061165" y="668787"/>
                </a:lnTo>
                <a:lnTo>
                  <a:pt x="1055442" y="655773"/>
                </a:lnTo>
                <a:lnTo>
                  <a:pt x="1050355" y="642441"/>
                </a:lnTo>
                <a:lnTo>
                  <a:pt x="1045268" y="629745"/>
                </a:lnTo>
                <a:lnTo>
                  <a:pt x="1040499" y="616414"/>
                </a:lnTo>
                <a:lnTo>
                  <a:pt x="1036048" y="603082"/>
                </a:lnTo>
                <a:lnTo>
                  <a:pt x="1031915" y="589751"/>
                </a:lnTo>
                <a:lnTo>
                  <a:pt x="1027782" y="576420"/>
                </a:lnTo>
                <a:lnTo>
                  <a:pt x="1023967" y="562771"/>
                </a:lnTo>
                <a:lnTo>
                  <a:pt x="1020470" y="549757"/>
                </a:lnTo>
                <a:lnTo>
                  <a:pt x="1016973" y="536426"/>
                </a:lnTo>
                <a:lnTo>
                  <a:pt x="1014429" y="522777"/>
                </a:lnTo>
                <a:lnTo>
                  <a:pt x="1011568" y="509446"/>
                </a:lnTo>
                <a:lnTo>
                  <a:pt x="1009343" y="496114"/>
                </a:lnTo>
                <a:lnTo>
                  <a:pt x="1007435" y="482783"/>
                </a:lnTo>
                <a:lnTo>
                  <a:pt x="1005527" y="470087"/>
                </a:lnTo>
                <a:lnTo>
                  <a:pt x="1004256" y="456755"/>
                </a:lnTo>
                <a:lnTo>
                  <a:pt x="1002984" y="443742"/>
                </a:lnTo>
                <a:lnTo>
                  <a:pt x="1002348" y="431045"/>
                </a:lnTo>
                <a:lnTo>
                  <a:pt x="1001712" y="418031"/>
                </a:lnTo>
                <a:lnTo>
                  <a:pt x="1001712" y="405652"/>
                </a:lnTo>
                <a:lnTo>
                  <a:pt x="1001712" y="395178"/>
                </a:lnTo>
                <a:lnTo>
                  <a:pt x="1002030" y="385020"/>
                </a:lnTo>
                <a:lnTo>
                  <a:pt x="1002666" y="374546"/>
                </a:lnTo>
                <a:lnTo>
                  <a:pt x="1003302" y="364071"/>
                </a:lnTo>
                <a:lnTo>
                  <a:pt x="1004574" y="353914"/>
                </a:lnTo>
                <a:lnTo>
                  <a:pt x="1005527" y="344074"/>
                </a:lnTo>
                <a:lnTo>
                  <a:pt x="1007117" y="333917"/>
                </a:lnTo>
                <a:lnTo>
                  <a:pt x="1008707" y="324077"/>
                </a:lnTo>
                <a:lnTo>
                  <a:pt x="1010296" y="314237"/>
                </a:lnTo>
                <a:lnTo>
                  <a:pt x="1012522" y="304080"/>
                </a:lnTo>
                <a:lnTo>
                  <a:pt x="1017609" y="285036"/>
                </a:lnTo>
                <a:lnTo>
                  <a:pt x="1023013" y="266308"/>
                </a:lnTo>
                <a:lnTo>
                  <a:pt x="1029372" y="247581"/>
                </a:lnTo>
                <a:lnTo>
                  <a:pt x="1036366" y="229806"/>
                </a:lnTo>
                <a:lnTo>
                  <a:pt x="1044315" y="212348"/>
                </a:lnTo>
                <a:lnTo>
                  <a:pt x="1052899" y="195525"/>
                </a:lnTo>
                <a:lnTo>
                  <a:pt x="1062119" y="178703"/>
                </a:lnTo>
                <a:lnTo>
                  <a:pt x="1071656" y="162832"/>
                </a:lnTo>
                <a:lnTo>
                  <a:pt x="1082466" y="147596"/>
                </a:lnTo>
                <a:lnTo>
                  <a:pt x="1093593" y="132678"/>
                </a:lnTo>
                <a:lnTo>
                  <a:pt x="1105357" y="118712"/>
                </a:lnTo>
                <a:lnTo>
                  <a:pt x="1117438" y="105380"/>
                </a:lnTo>
                <a:lnTo>
                  <a:pt x="1130473" y="92684"/>
                </a:lnTo>
                <a:lnTo>
                  <a:pt x="1143826" y="80305"/>
                </a:lnTo>
                <a:lnTo>
                  <a:pt x="1150820" y="74909"/>
                </a:lnTo>
                <a:lnTo>
                  <a:pt x="1157815" y="69196"/>
                </a:lnTo>
                <a:lnTo>
                  <a:pt x="1164809" y="63800"/>
                </a:lnTo>
                <a:lnTo>
                  <a:pt x="1172121" y="58721"/>
                </a:lnTo>
                <a:lnTo>
                  <a:pt x="1179434" y="53960"/>
                </a:lnTo>
                <a:lnTo>
                  <a:pt x="1187064" y="48881"/>
                </a:lnTo>
                <a:lnTo>
                  <a:pt x="1194376" y="44120"/>
                </a:lnTo>
                <a:lnTo>
                  <a:pt x="1202007" y="39676"/>
                </a:lnTo>
                <a:lnTo>
                  <a:pt x="1209955" y="35867"/>
                </a:lnTo>
                <a:lnTo>
                  <a:pt x="1217903" y="31741"/>
                </a:lnTo>
                <a:lnTo>
                  <a:pt x="1225851" y="27932"/>
                </a:lnTo>
                <a:lnTo>
                  <a:pt x="1233799" y="24758"/>
                </a:lnTo>
                <a:lnTo>
                  <a:pt x="1242066" y="21266"/>
                </a:lnTo>
                <a:lnTo>
                  <a:pt x="1250332" y="18092"/>
                </a:lnTo>
                <a:lnTo>
                  <a:pt x="1258916" y="15236"/>
                </a:lnTo>
                <a:lnTo>
                  <a:pt x="1267182" y="12379"/>
                </a:lnTo>
                <a:lnTo>
                  <a:pt x="1275766" y="10474"/>
                </a:lnTo>
                <a:lnTo>
                  <a:pt x="1284350" y="8252"/>
                </a:lnTo>
                <a:lnTo>
                  <a:pt x="1292934" y="6348"/>
                </a:lnTo>
                <a:lnTo>
                  <a:pt x="1301836" y="4444"/>
                </a:lnTo>
                <a:lnTo>
                  <a:pt x="1310738" y="3174"/>
                </a:lnTo>
                <a:lnTo>
                  <a:pt x="1319322" y="1904"/>
                </a:lnTo>
                <a:lnTo>
                  <a:pt x="1328224" y="952"/>
                </a:lnTo>
                <a:lnTo>
                  <a:pt x="1337444" y="317"/>
                </a:lnTo>
                <a:lnTo>
                  <a:pt x="1346346" y="0"/>
                </a:lnTo>
                <a:close/>
              </a:path>
            </a:pathLst>
          </a:custGeom>
          <a:solidFill>
            <a:srgbClr val="ADB9CA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50" name="白领"/>
          <p:cNvSpPr/>
          <p:nvPr/>
        </p:nvSpPr>
        <p:spPr bwMode="auto">
          <a:xfrm>
            <a:off x="2855208" y="2541905"/>
            <a:ext cx="1790065" cy="1790065"/>
          </a:xfrm>
          <a:custGeom>
            <a:avLst/>
            <a:gdLst>
              <a:gd name="T0" fmla="*/ 1134092 w 2300288"/>
              <a:gd name="T1" fmla="*/ 968860 h 1936750"/>
              <a:gd name="T2" fmla="*/ 1214775 w 2300288"/>
              <a:gd name="T3" fmla="*/ 1049028 h 1936750"/>
              <a:gd name="T4" fmla="*/ 1216884 w 2300288"/>
              <a:gd name="T5" fmla="*/ 1064537 h 1936750"/>
              <a:gd name="T6" fmla="*/ 1151230 w 2300288"/>
              <a:gd name="T7" fmla="*/ 1136031 h 1936750"/>
              <a:gd name="T8" fmla="*/ 1182871 w 2300288"/>
              <a:gd name="T9" fmla="*/ 1247216 h 1936750"/>
              <a:gd name="T10" fmla="*/ 1204228 w 2300288"/>
              <a:gd name="T11" fmla="*/ 1413599 h 1936750"/>
              <a:gd name="T12" fmla="*/ 1046025 w 2300288"/>
              <a:gd name="T13" fmla="*/ 1361555 h 1936750"/>
              <a:gd name="T14" fmla="*/ 1071074 w 2300288"/>
              <a:gd name="T15" fmla="*/ 1209103 h 1936750"/>
              <a:gd name="T16" fmla="*/ 1033632 w 2300288"/>
              <a:gd name="T17" fmla="*/ 1075313 h 1936750"/>
              <a:gd name="T18" fmla="*/ 1028095 w 2300288"/>
              <a:gd name="T19" fmla="*/ 1060068 h 1936750"/>
              <a:gd name="T20" fmla="*/ 1033632 w 2300288"/>
              <a:gd name="T21" fmla="*/ 1045086 h 1936750"/>
              <a:gd name="T22" fmla="*/ 1116162 w 2300288"/>
              <a:gd name="T23" fmla="*/ 967020 h 1936750"/>
              <a:gd name="T24" fmla="*/ 1415999 w 2300288"/>
              <a:gd name="T25" fmla="*/ 862909 h 1936750"/>
              <a:gd name="T26" fmla="*/ 1591713 w 2300288"/>
              <a:gd name="T27" fmla="*/ 924102 h 1936750"/>
              <a:gd name="T28" fmla="*/ 1763745 w 2300288"/>
              <a:gd name="T29" fmla="*/ 983456 h 1936750"/>
              <a:gd name="T30" fmla="*/ 1808726 w 2300288"/>
              <a:gd name="T31" fmla="*/ 1009194 h 1936750"/>
              <a:gd name="T32" fmla="*/ 1836345 w 2300288"/>
              <a:gd name="T33" fmla="*/ 1041235 h 1936750"/>
              <a:gd name="T34" fmla="*/ 1870541 w 2300288"/>
              <a:gd name="T35" fmla="*/ 1114771 h 1936750"/>
              <a:gd name="T36" fmla="*/ 1893952 w 2300288"/>
              <a:gd name="T37" fmla="*/ 1212469 h 1936750"/>
              <a:gd name="T38" fmla="*/ 1905000 w 2300288"/>
              <a:gd name="T39" fmla="*/ 1335643 h 1936750"/>
              <a:gd name="T40" fmla="*/ 1899740 w 2300288"/>
              <a:gd name="T41" fmla="*/ 1362957 h 1936750"/>
              <a:gd name="T42" fmla="*/ 1874487 w 2300288"/>
              <a:gd name="T43" fmla="*/ 1383704 h 1936750"/>
              <a:gd name="T44" fmla="*/ 1781895 w 2300288"/>
              <a:gd name="T45" fmla="*/ 1418897 h 1936750"/>
              <a:gd name="T46" fmla="*/ 1625909 w 2300288"/>
              <a:gd name="T47" fmla="*/ 1447524 h 1936750"/>
              <a:gd name="T48" fmla="*/ 1404950 w 2300288"/>
              <a:gd name="T49" fmla="*/ 1464857 h 1936750"/>
              <a:gd name="T50" fmla="*/ 948915 w 2300288"/>
              <a:gd name="T51" fmla="*/ 1532887 h 1936750"/>
              <a:gd name="T52" fmla="*/ 96732 w 2300288"/>
              <a:gd name="T53" fmla="*/ 835367 h 1936750"/>
              <a:gd name="T54" fmla="*/ 1152637 w 2300288"/>
              <a:gd name="T55" fmla="*/ 1576 h 1936750"/>
              <a:gd name="T56" fmla="*/ 1203190 w 2300288"/>
              <a:gd name="T57" fmla="*/ 12613 h 1936750"/>
              <a:gd name="T58" fmla="*/ 1249793 w 2300288"/>
              <a:gd name="T59" fmla="*/ 32847 h 1936750"/>
              <a:gd name="T60" fmla="*/ 1292446 w 2300288"/>
              <a:gd name="T61" fmla="*/ 62015 h 1936750"/>
              <a:gd name="T62" fmla="*/ 1357480 w 2300288"/>
              <a:gd name="T63" fmla="*/ 134804 h 1936750"/>
              <a:gd name="T64" fmla="*/ 1402767 w 2300288"/>
              <a:gd name="T65" fmla="*/ 235972 h 1936750"/>
              <a:gd name="T66" fmla="*/ 1414352 w 2300288"/>
              <a:gd name="T67" fmla="*/ 301403 h 1936750"/>
              <a:gd name="T68" fmla="*/ 1414615 w 2300288"/>
              <a:gd name="T69" fmla="*/ 367360 h 1936750"/>
              <a:gd name="T70" fmla="*/ 1402767 w 2300288"/>
              <a:gd name="T71" fmla="*/ 444090 h 1936750"/>
              <a:gd name="T72" fmla="*/ 1379596 w 2300288"/>
              <a:gd name="T73" fmla="*/ 521346 h 1936750"/>
              <a:gd name="T74" fmla="*/ 1346158 w 2300288"/>
              <a:gd name="T75" fmla="*/ 595186 h 1936750"/>
              <a:gd name="T76" fmla="*/ 1304295 w 2300288"/>
              <a:gd name="T77" fmla="*/ 661143 h 1936750"/>
              <a:gd name="T78" fmla="*/ 1223990 w 2300288"/>
              <a:gd name="T79" fmla="*/ 866108 h 1936750"/>
              <a:gd name="T80" fmla="*/ 1146318 w 2300288"/>
              <a:gd name="T81" fmla="*/ 934430 h 1936750"/>
              <a:gd name="T82" fmla="*/ 1120778 w 2300288"/>
              <a:gd name="T83" fmla="*/ 944678 h 1936750"/>
              <a:gd name="T84" fmla="*/ 1086550 w 2300288"/>
              <a:gd name="T85" fmla="*/ 925758 h 1936750"/>
              <a:gd name="T86" fmla="*/ 993607 w 2300288"/>
              <a:gd name="T87" fmla="*/ 837202 h 1936750"/>
              <a:gd name="T88" fmla="*/ 928310 w 2300288"/>
              <a:gd name="T89" fmla="*/ 643274 h 1936750"/>
              <a:gd name="T90" fmla="*/ 888553 w 2300288"/>
              <a:gd name="T91" fmla="*/ 574427 h 1936750"/>
              <a:gd name="T92" fmla="*/ 858011 w 2300288"/>
              <a:gd name="T93" fmla="*/ 499273 h 1936750"/>
              <a:gd name="T94" fmla="*/ 837737 w 2300288"/>
              <a:gd name="T95" fmla="*/ 421754 h 1936750"/>
              <a:gd name="T96" fmla="*/ 829575 w 2300288"/>
              <a:gd name="T97" fmla="*/ 346075 h 1936750"/>
              <a:gd name="T98" fmla="*/ 832734 w 2300288"/>
              <a:gd name="T99" fmla="*/ 284848 h 1936750"/>
              <a:gd name="T100" fmla="*/ 852482 w 2300288"/>
              <a:gd name="T101" fmla="*/ 204965 h 1936750"/>
              <a:gd name="T102" fmla="*/ 905667 w 2300288"/>
              <a:gd name="T103" fmla="*/ 109840 h 1936750"/>
              <a:gd name="T104" fmla="*/ 964645 w 2300288"/>
              <a:gd name="T105" fmla="*/ 52818 h 1936750"/>
              <a:gd name="T106" fmla="*/ 1008615 w 2300288"/>
              <a:gd name="T107" fmla="*/ 26277 h 1936750"/>
              <a:gd name="T108" fmla="*/ 1056535 w 2300288"/>
              <a:gd name="T109" fmla="*/ 8671 h 1936750"/>
              <a:gd name="T110" fmla="*/ 1107614 w 2300288"/>
              <a:gd name="T111" fmla="*/ 262 h 1936750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300288" h="1936750">
                <a:moveTo>
                  <a:pt x="1352860" y="1166813"/>
                </a:moveTo>
                <a:lnTo>
                  <a:pt x="1355725" y="1166813"/>
                </a:lnTo>
                <a:lnTo>
                  <a:pt x="1358272" y="1166813"/>
                </a:lnTo>
                <a:lnTo>
                  <a:pt x="1361456" y="1167131"/>
                </a:lnTo>
                <a:lnTo>
                  <a:pt x="1364003" y="1168083"/>
                </a:lnTo>
                <a:lnTo>
                  <a:pt x="1366869" y="1168718"/>
                </a:lnTo>
                <a:lnTo>
                  <a:pt x="1369416" y="1170306"/>
                </a:lnTo>
                <a:lnTo>
                  <a:pt x="1371644" y="1171258"/>
                </a:lnTo>
                <a:lnTo>
                  <a:pt x="1374192" y="1173163"/>
                </a:lnTo>
                <a:lnTo>
                  <a:pt x="1376420" y="1175386"/>
                </a:lnTo>
                <a:lnTo>
                  <a:pt x="1461429" y="1260158"/>
                </a:lnTo>
                <a:lnTo>
                  <a:pt x="1463339" y="1262381"/>
                </a:lnTo>
                <a:lnTo>
                  <a:pt x="1465249" y="1264603"/>
                </a:lnTo>
                <a:lnTo>
                  <a:pt x="1466841" y="1267143"/>
                </a:lnTo>
                <a:lnTo>
                  <a:pt x="1467797" y="1269683"/>
                </a:lnTo>
                <a:lnTo>
                  <a:pt x="1469070" y="1272223"/>
                </a:lnTo>
                <a:lnTo>
                  <a:pt x="1469388" y="1275081"/>
                </a:lnTo>
                <a:lnTo>
                  <a:pt x="1469707" y="1277938"/>
                </a:lnTo>
                <a:lnTo>
                  <a:pt x="1470025" y="1280478"/>
                </a:lnTo>
                <a:lnTo>
                  <a:pt x="1469707" y="1283336"/>
                </a:lnTo>
                <a:lnTo>
                  <a:pt x="1469388" y="1285876"/>
                </a:lnTo>
                <a:lnTo>
                  <a:pt x="1469070" y="1289051"/>
                </a:lnTo>
                <a:lnTo>
                  <a:pt x="1467797" y="1291591"/>
                </a:lnTo>
                <a:lnTo>
                  <a:pt x="1466841" y="1294131"/>
                </a:lnTo>
                <a:lnTo>
                  <a:pt x="1465249" y="1296671"/>
                </a:lnTo>
                <a:lnTo>
                  <a:pt x="1463339" y="1298893"/>
                </a:lnTo>
                <a:lnTo>
                  <a:pt x="1461429" y="1301116"/>
                </a:lnTo>
                <a:lnTo>
                  <a:pt x="1390111" y="1372236"/>
                </a:lnTo>
                <a:lnTo>
                  <a:pt x="1396160" y="1386206"/>
                </a:lnTo>
                <a:lnTo>
                  <a:pt x="1401573" y="1402081"/>
                </a:lnTo>
                <a:lnTo>
                  <a:pt x="1407304" y="1420178"/>
                </a:lnTo>
                <a:lnTo>
                  <a:pt x="1412716" y="1439228"/>
                </a:lnTo>
                <a:lnTo>
                  <a:pt x="1418447" y="1460501"/>
                </a:lnTo>
                <a:lnTo>
                  <a:pt x="1423541" y="1483043"/>
                </a:lnTo>
                <a:lnTo>
                  <a:pt x="1428317" y="1506538"/>
                </a:lnTo>
                <a:lnTo>
                  <a:pt x="1433093" y="1531938"/>
                </a:lnTo>
                <a:lnTo>
                  <a:pt x="1437550" y="1558608"/>
                </a:lnTo>
                <a:lnTo>
                  <a:pt x="1441689" y="1586231"/>
                </a:lnTo>
                <a:lnTo>
                  <a:pt x="1445191" y="1614806"/>
                </a:lnTo>
                <a:lnTo>
                  <a:pt x="1448693" y="1644651"/>
                </a:lnTo>
                <a:lnTo>
                  <a:pt x="1451559" y="1675448"/>
                </a:lnTo>
                <a:lnTo>
                  <a:pt x="1454106" y="1707516"/>
                </a:lnTo>
                <a:lnTo>
                  <a:pt x="1456016" y="1739901"/>
                </a:lnTo>
                <a:lnTo>
                  <a:pt x="1457608" y="1773238"/>
                </a:lnTo>
                <a:lnTo>
                  <a:pt x="1254161" y="1773238"/>
                </a:lnTo>
                <a:lnTo>
                  <a:pt x="1255753" y="1739901"/>
                </a:lnTo>
                <a:lnTo>
                  <a:pt x="1257344" y="1707516"/>
                </a:lnTo>
                <a:lnTo>
                  <a:pt x="1260210" y="1675448"/>
                </a:lnTo>
                <a:lnTo>
                  <a:pt x="1263075" y="1644651"/>
                </a:lnTo>
                <a:lnTo>
                  <a:pt x="1266259" y="1614806"/>
                </a:lnTo>
                <a:lnTo>
                  <a:pt x="1270080" y="1586231"/>
                </a:lnTo>
                <a:lnTo>
                  <a:pt x="1274219" y="1558608"/>
                </a:lnTo>
                <a:lnTo>
                  <a:pt x="1278676" y="1531938"/>
                </a:lnTo>
                <a:lnTo>
                  <a:pt x="1283452" y="1506538"/>
                </a:lnTo>
                <a:lnTo>
                  <a:pt x="1288228" y="1483043"/>
                </a:lnTo>
                <a:lnTo>
                  <a:pt x="1293322" y="1460501"/>
                </a:lnTo>
                <a:lnTo>
                  <a:pt x="1298734" y="1439228"/>
                </a:lnTo>
                <a:lnTo>
                  <a:pt x="1304465" y="1419861"/>
                </a:lnTo>
                <a:lnTo>
                  <a:pt x="1309878" y="1402081"/>
                </a:lnTo>
                <a:lnTo>
                  <a:pt x="1315609" y="1386206"/>
                </a:lnTo>
                <a:lnTo>
                  <a:pt x="1321340" y="1371918"/>
                </a:lnTo>
                <a:lnTo>
                  <a:pt x="1250022" y="1301116"/>
                </a:lnTo>
                <a:lnTo>
                  <a:pt x="1248111" y="1298893"/>
                </a:lnTo>
                <a:lnTo>
                  <a:pt x="1246519" y="1296671"/>
                </a:lnTo>
                <a:lnTo>
                  <a:pt x="1244927" y="1294131"/>
                </a:lnTo>
                <a:lnTo>
                  <a:pt x="1243654" y="1291591"/>
                </a:lnTo>
                <a:lnTo>
                  <a:pt x="1242699" y="1289051"/>
                </a:lnTo>
                <a:lnTo>
                  <a:pt x="1242380" y="1285876"/>
                </a:lnTo>
                <a:lnTo>
                  <a:pt x="1242062" y="1283336"/>
                </a:lnTo>
                <a:lnTo>
                  <a:pt x="1241425" y="1280478"/>
                </a:lnTo>
                <a:lnTo>
                  <a:pt x="1242062" y="1277938"/>
                </a:lnTo>
                <a:lnTo>
                  <a:pt x="1242380" y="1275081"/>
                </a:lnTo>
                <a:lnTo>
                  <a:pt x="1243017" y="1272223"/>
                </a:lnTo>
                <a:lnTo>
                  <a:pt x="1243654" y="1269683"/>
                </a:lnTo>
                <a:lnTo>
                  <a:pt x="1244927" y="1267143"/>
                </a:lnTo>
                <a:lnTo>
                  <a:pt x="1246519" y="1264603"/>
                </a:lnTo>
                <a:lnTo>
                  <a:pt x="1248111" y="1262381"/>
                </a:lnTo>
                <a:lnTo>
                  <a:pt x="1250340" y="1260158"/>
                </a:lnTo>
                <a:lnTo>
                  <a:pt x="1335030" y="1175386"/>
                </a:lnTo>
                <a:lnTo>
                  <a:pt x="1337259" y="1173163"/>
                </a:lnTo>
                <a:lnTo>
                  <a:pt x="1339806" y="1171258"/>
                </a:lnTo>
                <a:lnTo>
                  <a:pt x="1342035" y="1170306"/>
                </a:lnTo>
                <a:lnTo>
                  <a:pt x="1344582" y="1168718"/>
                </a:lnTo>
                <a:lnTo>
                  <a:pt x="1347766" y="1168083"/>
                </a:lnTo>
                <a:lnTo>
                  <a:pt x="1350313" y="1167131"/>
                </a:lnTo>
                <a:lnTo>
                  <a:pt x="1352860" y="1166813"/>
                </a:lnTo>
                <a:close/>
                <a:moveTo>
                  <a:pt x="1634223" y="1009650"/>
                </a:moveTo>
                <a:lnTo>
                  <a:pt x="1652963" y="1018533"/>
                </a:lnTo>
                <a:lnTo>
                  <a:pt x="1672339" y="1027098"/>
                </a:lnTo>
                <a:lnTo>
                  <a:pt x="1691079" y="1034712"/>
                </a:lnTo>
                <a:lnTo>
                  <a:pt x="1709819" y="1042326"/>
                </a:lnTo>
                <a:lnTo>
                  <a:pt x="1728241" y="1049939"/>
                </a:lnTo>
                <a:lnTo>
                  <a:pt x="1746663" y="1057236"/>
                </a:lnTo>
                <a:lnTo>
                  <a:pt x="1783191" y="1070560"/>
                </a:lnTo>
                <a:lnTo>
                  <a:pt x="1819083" y="1082932"/>
                </a:lnTo>
                <a:lnTo>
                  <a:pt x="1854022" y="1094670"/>
                </a:lnTo>
                <a:lnTo>
                  <a:pt x="1888325" y="1105773"/>
                </a:lnTo>
                <a:lnTo>
                  <a:pt x="1921994" y="1116242"/>
                </a:lnTo>
                <a:lnTo>
                  <a:pt x="1986155" y="1136545"/>
                </a:lnTo>
                <a:lnTo>
                  <a:pt x="2017282" y="1146379"/>
                </a:lnTo>
                <a:lnTo>
                  <a:pt x="2046821" y="1156213"/>
                </a:lnTo>
                <a:lnTo>
                  <a:pt x="2075408" y="1166682"/>
                </a:lnTo>
                <a:lnTo>
                  <a:pt x="2103042" y="1176834"/>
                </a:lnTo>
                <a:lnTo>
                  <a:pt x="2116700" y="1182544"/>
                </a:lnTo>
                <a:lnTo>
                  <a:pt x="2129722" y="1187937"/>
                </a:lnTo>
                <a:lnTo>
                  <a:pt x="2142427" y="1193965"/>
                </a:lnTo>
                <a:lnTo>
                  <a:pt x="2155132" y="1199675"/>
                </a:lnTo>
                <a:lnTo>
                  <a:pt x="2161167" y="1203164"/>
                </a:lnTo>
                <a:lnTo>
                  <a:pt x="2166885" y="1206337"/>
                </a:lnTo>
                <a:lnTo>
                  <a:pt x="2172920" y="1210461"/>
                </a:lnTo>
                <a:lnTo>
                  <a:pt x="2178319" y="1214585"/>
                </a:lnTo>
                <a:lnTo>
                  <a:pt x="2184037" y="1219026"/>
                </a:lnTo>
                <a:lnTo>
                  <a:pt x="2189119" y="1223785"/>
                </a:lnTo>
                <a:lnTo>
                  <a:pt x="2194201" y="1228861"/>
                </a:lnTo>
                <a:lnTo>
                  <a:pt x="2198965" y="1233936"/>
                </a:lnTo>
                <a:lnTo>
                  <a:pt x="2203729" y="1239647"/>
                </a:lnTo>
                <a:lnTo>
                  <a:pt x="2208494" y="1245357"/>
                </a:lnTo>
                <a:lnTo>
                  <a:pt x="2212941" y="1251384"/>
                </a:lnTo>
                <a:lnTo>
                  <a:pt x="2217387" y="1257729"/>
                </a:lnTo>
                <a:lnTo>
                  <a:pt x="2221517" y="1264391"/>
                </a:lnTo>
                <a:lnTo>
                  <a:pt x="2225646" y="1271053"/>
                </a:lnTo>
                <a:lnTo>
                  <a:pt x="2233269" y="1285011"/>
                </a:lnTo>
                <a:lnTo>
                  <a:pt x="2240257" y="1299287"/>
                </a:lnTo>
                <a:lnTo>
                  <a:pt x="2246927" y="1314832"/>
                </a:lnTo>
                <a:lnTo>
                  <a:pt x="2253279" y="1330693"/>
                </a:lnTo>
                <a:lnTo>
                  <a:pt x="2258679" y="1346555"/>
                </a:lnTo>
                <a:lnTo>
                  <a:pt x="2264079" y="1363052"/>
                </a:lnTo>
                <a:lnTo>
                  <a:pt x="2268843" y="1379865"/>
                </a:lnTo>
                <a:lnTo>
                  <a:pt x="2273290" y="1396996"/>
                </a:lnTo>
                <a:lnTo>
                  <a:pt x="2277101" y="1413809"/>
                </a:lnTo>
                <a:lnTo>
                  <a:pt x="2280595" y="1430940"/>
                </a:lnTo>
                <a:lnTo>
                  <a:pt x="2283772" y="1447754"/>
                </a:lnTo>
                <a:lnTo>
                  <a:pt x="2286948" y="1464567"/>
                </a:lnTo>
                <a:lnTo>
                  <a:pt x="2288854" y="1481381"/>
                </a:lnTo>
                <a:lnTo>
                  <a:pt x="2291077" y="1497243"/>
                </a:lnTo>
                <a:lnTo>
                  <a:pt x="2293300" y="1513104"/>
                </a:lnTo>
                <a:lnTo>
                  <a:pt x="2296477" y="1542925"/>
                </a:lnTo>
                <a:lnTo>
                  <a:pt x="2298382" y="1570207"/>
                </a:lnTo>
                <a:lnTo>
                  <a:pt x="2299653" y="1593682"/>
                </a:lnTo>
                <a:lnTo>
                  <a:pt x="2300288" y="1613351"/>
                </a:lnTo>
                <a:lnTo>
                  <a:pt x="2300288" y="1627944"/>
                </a:lnTo>
                <a:lnTo>
                  <a:pt x="2300288" y="1630799"/>
                </a:lnTo>
                <a:lnTo>
                  <a:pt x="2299653" y="1633971"/>
                </a:lnTo>
                <a:lnTo>
                  <a:pt x="2299018" y="1636827"/>
                </a:lnTo>
                <a:lnTo>
                  <a:pt x="2297430" y="1639999"/>
                </a:lnTo>
                <a:lnTo>
                  <a:pt x="2296159" y="1643171"/>
                </a:lnTo>
                <a:lnTo>
                  <a:pt x="2293936" y="1646344"/>
                </a:lnTo>
                <a:lnTo>
                  <a:pt x="2291077" y="1649199"/>
                </a:lnTo>
                <a:lnTo>
                  <a:pt x="2288536" y="1652688"/>
                </a:lnTo>
                <a:lnTo>
                  <a:pt x="2285360" y="1655544"/>
                </a:lnTo>
                <a:lnTo>
                  <a:pt x="2281548" y="1659033"/>
                </a:lnTo>
                <a:lnTo>
                  <a:pt x="2278054" y="1661888"/>
                </a:lnTo>
                <a:lnTo>
                  <a:pt x="2273608" y="1665061"/>
                </a:lnTo>
                <a:lnTo>
                  <a:pt x="2263443" y="1671405"/>
                </a:lnTo>
                <a:lnTo>
                  <a:pt x="2252644" y="1677750"/>
                </a:lnTo>
                <a:lnTo>
                  <a:pt x="2239621" y="1684095"/>
                </a:lnTo>
                <a:lnTo>
                  <a:pt x="2225328" y="1690122"/>
                </a:lnTo>
                <a:lnTo>
                  <a:pt x="2208811" y="1696150"/>
                </a:lnTo>
                <a:lnTo>
                  <a:pt x="2191660" y="1701860"/>
                </a:lnTo>
                <a:lnTo>
                  <a:pt x="2172602" y="1707888"/>
                </a:lnTo>
                <a:lnTo>
                  <a:pt x="2151639" y="1713915"/>
                </a:lnTo>
                <a:lnTo>
                  <a:pt x="2129722" y="1719308"/>
                </a:lnTo>
                <a:lnTo>
                  <a:pt x="2105900" y="1724384"/>
                </a:lnTo>
                <a:lnTo>
                  <a:pt x="2080490" y="1730094"/>
                </a:lnTo>
                <a:lnTo>
                  <a:pt x="2053809" y="1734853"/>
                </a:lnTo>
                <a:lnTo>
                  <a:pt x="2025223" y="1739611"/>
                </a:lnTo>
                <a:lnTo>
                  <a:pt x="1995048" y="1744052"/>
                </a:lnTo>
                <a:lnTo>
                  <a:pt x="1963285" y="1748494"/>
                </a:lnTo>
                <a:lnTo>
                  <a:pt x="1930252" y="1752618"/>
                </a:lnTo>
                <a:lnTo>
                  <a:pt x="1895313" y="1756107"/>
                </a:lnTo>
                <a:lnTo>
                  <a:pt x="1858786" y="1759597"/>
                </a:lnTo>
                <a:lnTo>
                  <a:pt x="1820671" y="1762452"/>
                </a:lnTo>
                <a:lnTo>
                  <a:pt x="1780967" y="1765307"/>
                </a:lnTo>
                <a:lnTo>
                  <a:pt x="1739676" y="1767528"/>
                </a:lnTo>
                <a:lnTo>
                  <a:pt x="1696478" y="1769431"/>
                </a:lnTo>
                <a:lnTo>
                  <a:pt x="1652011" y="1771335"/>
                </a:lnTo>
                <a:lnTo>
                  <a:pt x="1605955" y="1772287"/>
                </a:lnTo>
                <a:lnTo>
                  <a:pt x="1557993" y="1773238"/>
                </a:lnTo>
                <a:lnTo>
                  <a:pt x="1508125" y="1773238"/>
                </a:lnTo>
                <a:lnTo>
                  <a:pt x="1634223" y="1009650"/>
                </a:lnTo>
                <a:close/>
                <a:moveTo>
                  <a:pt x="969658" y="942975"/>
                </a:moveTo>
                <a:lnTo>
                  <a:pt x="1145815" y="1851606"/>
                </a:lnTo>
                <a:lnTo>
                  <a:pt x="1263254" y="1851606"/>
                </a:lnTo>
                <a:lnTo>
                  <a:pt x="2020888" y="1851606"/>
                </a:lnTo>
                <a:lnTo>
                  <a:pt x="2020888" y="1936750"/>
                </a:lnTo>
                <a:lnTo>
                  <a:pt x="1163907" y="1936750"/>
                </a:lnTo>
                <a:lnTo>
                  <a:pt x="194249" y="1936750"/>
                </a:lnTo>
                <a:lnTo>
                  <a:pt x="0" y="1009057"/>
                </a:lnTo>
                <a:lnTo>
                  <a:pt x="116804" y="1009057"/>
                </a:lnTo>
                <a:lnTo>
                  <a:pt x="969658" y="942975"/>
                </a:lnTo>
                <a:close/>
                <a:moveTo>
                  <a:pt x="1346346" y="0"/>
                </a:moveTo>
                <a:lnTo>
                  <a:pt x="1355566" y="0"/>
                </a:lnTo>
                <a:lnTo>
                  <a:pt x="1364786" y="0"/>
                </a:lnTo>
                <a:lnTo>
                  <a:pt x="1373688" y="317"/>
                </a:lnTo>
                <a:lnTo>
                  <a:pt x="1382908" y="952"/>
                </a:lnTo>
                <a:lnTo>
                  <a:pt x="1391810" y="1904"/>
                </a:lnTo>
                <a:lnTo>
                  <a:pt x="1400712" y="3174"/>
                </a:lnTo>
                <a:lnTo>
                  <a:pt x="1409613" y="4444"/>
                </a:lnTo>
                <a:lnTo>
                  <a:pt x="1418515" y="6348"/>
                </a:lnTo>
                <a:lnTo>
                  <a:pt x="1426782" y="8252"/>
                </a:lnTo>
                <a:lnTo>
                  <a:pt x="1435684" y="10474"/>
                </a:lnTo>
                <a:lnTo>
                  <a:pt x="1444268" y="12379"/>
                </a:lnTo>
                <a:lnTo>
                  <a:pt x="1452852" y="15236"/>
                </a:lnTo>
                <a:lnTo>
                  <a:pt x="1460800" y="18092"/>
                </a:lnTo>
                <a:lnTo>
                  <a:pt x="1469384" y="21266"/>
                </a:lnTo>
                <a:lnTo>
                  <a:pt x="1477650" y="24758"/>
                </a:lnTo>
                <a:lnTo>
                  <a:pt x="1485598" y="27932"/>
                </a:lnTo>
                <a:lnTo>
                  <a:pt x="1493228" y="31741"/>
                </a:lnTo>
                <a:lnTo>
                  <a:pt x="1501495" y="35867"/>
                </a:lnTo>
                <a:lnTo>
                  <a:pt x="1509125" y="39676"/>
                </a:lnTo>
                <a:lnTo>
                  <a:pt x="1517073" y="44120"/>
                </a:lnTo>
                <a:lnTo>
                  <a:pt x="1524385" y="48881"/>
                </a:lnTo>
                <a:lnTo>
                  <a:pt x="1531698" y="53960"/>
                </a:lnTo>
                <a:lnTo>
                  <a:pt x="1539010" y="58721"/>
                </a:lnTo>
                <a:lnTo>
                  <a:pt x="1546640" y="63800"/>
                </a:lnTo>
                <a:lnTo>
                  <a:pt x="1553635" y="69196"/>
                </a:lnTo>
                <a:lnTo>
                  <a:pt x="1560629" y="74909"/>
                </a:lnTo>
                <a:lnTo>
                  <a:pt x="1567624" y="80305"/>
                </a:lnTo>
                <a:lnTo>
                  <a:pt x="1580976" y="92684"/>
                </a:lnTo>
                <a:lnTo>
                  <a:pt x="1593694" y="105380"/>
                </a:lnTo>
                <a:lnTo>
                  <a:pt x="1606093" y="118712"/>
                </a:lnTo>
                <a:lnTo>
                  <a:pt x="1617856" y="132678"/>
                </a:lnTo>
                <a:lnTo>
                  <a:pt x="1628984" y="147596"/>
                </a:lnTo>
                <a:lnTo>
                  <a:pt x="1639157" y="162832"/>
                </a:lnTo>
                <a:lnTo>
                  <a:pt x="1649331" y="178703"/>
                </a:lnTo>
                <a:lnTo>
                  <a:pt x="1658551" y="195525"/>
                </a:lnTo>
                <a:lnTo>
                  <a:pt x="1666817" y="212348"/>
                </a:lnTo>
                <a:lnTo>
                  <a:pt x="1674765" y="229806"/>
                </a:lnTo>
                <a:lnTo>
                  <a:pt x="1682078" y="247581"/>
                </a:lnTo>
                <a:lnTo>
                  <a:pt x="1688436" y="266308"/>
                </a:lnTo>
                <a:lnTo>
                  <a:pt x="1693841" y="285036"/>
                </a:lnTo>
                <a:lnTo>
                  <a:pt x="1698610" y="304080"/>
                </a:lnTo>
                <a:lnTo>
                  <a:pt x="1700517" y="314237"/>
                </a:lnTo>
                <a:lnTo>
                  <a:pt x="1702743" y="324077"/>
                </a:lnTo>
                <a:lnTo>
                  <a:pt x="1704332" y="333917"/>
                </a:lnTo>
                <a:lnTo>
                  <a:pt x="1705604" y="344074"/>
                </a:lnTo>
                <a:lnTo>
                  <a:pt x="1706876" y="353914"/>
                </a:lnTo>
                <a:lnTo>
                  <a:pt x="1707830" y="364071"/>
                </a:lnTo>
                <a:lnTo>
                  <a:pt x="1708466" y="374546"/>
                </a:lnTo>
                <a:lnTo>
                  <a:pt x="1709419" y="385020"/>
                </a:lnTo>
                <a:lnTo>
                  <a:pt x="1709737" y="395178"/>
                </a:lnTo>
                <a:lnTo>
                  <a:pt x="1709737" y="405652"/>
                </a:lnTo>
                <a:lnTo>
                  <a:pt x="1709737" y="418031"/>
                </a:lnTo>
                <a:lnTo>
                  <a:pt x="1709101" y="431045"/>
                </a:lnTo>
                <a:lnTo>
                  <a:pt x="1708148" y="443742"/>
                </a:lnTo>
                <a:lnTo>
                  <a:pt x="1707194" y="456755"/>
                </a:lnTo>
                <a:lnTo>
                  <a:pt x="1705604" y="470087"/>
                </a:lnTo>
                <a:lnTo>
                  <a:pt x="1703697" y="482783"/>
                </a:lnTo>
                <a:lnTo>
                  <a:pt x="1702107" y="496114"/>
                </a:lnTo>
                <a:lnTo>
                  <a:pt x="1699881" y="509446"/>
                </a:lnTo>
                <a:lnTo>
                  <a:pt x="1696702" y="522777"/>
                </a:lnTo>
                <a:lnTo>
                  <a:pt x="1693841" y="536426"/>
                </a:lnTo>
                <a:lnTo>
                  <a:pt x="1690979" y="549757"/>
                </a:lnTo>
                <a:lnTo>
                  <a:pt x="1687164" y="562771"/>
                </a:lnTo>
                <a:lnTo>
                  <a:pt x="1683667" y="576420"/>
                </a:lnTo>
                <a:lnTo>
                  <a:pt x="1679534" y="589751"/>
                </a:lnTo>
                <a:lnTo>
                  <a:pt x="1675401" y="603082"/>
                </a:lnTo>
                <a:lnTo>
                  <a:pt x="1670632" y="616414"/>
                </a:lnTo>
                <a:lnTo>
                  <a:pt x="1665863" y="629745"/>
                </a:lnTo>
                <a:lnTo>
                  <a:pt x="1661094" y="642441"/>
                </a:lnTo>
                <a:lnTo>
                  <a:pt x="1655372" y="655773"/>
                </a:lnTo>
                <a:lnTo>
                  <a:pt x="1650285" y="668787"/>
                </a:lnTo>
                <a:lnTo>
                  <a:pt x="1644244" y="681166"/>
                </a:lnTo>
                <a:lnTo>
                  <a:pt x="1638521" y="693862"/>
                </a:lnTo>
                <a:lnTo>
                  <a:pt x="1632163" y="706241"/>
                </a:lnTo>
                <a:lnTo>
                  <a:pt x="1625486" y="718938"/>
                </a:lnTo>
                <a:lnTo>
                  <a:pt x="1618810" y="730682"/>
                </a:lnTo>
                <a:lnTo>
                  <a:pt x="1612133" y="742744"/>
                </a:lnTo>
                <a:lnTo>
                  <a:pt x="1605139" y="754170"/>
                </a:lnTo>
                <a:lnTo>
                  <a:pt x="1597827" y="765597"/>
                </a:lnTo>
                <a:lnTo>
                  <a:pt x="1590514" y="777024"/>
                </a:lnTo>
                <a:lnTo>
                  <a:pt x="1582566" y="787816"/>
                </a:lnTo>
                <a:lnTo>
                  <a:pt x="1574936" y="798608"/>
                </a:lnTo>
                <a:lnTo>
                  <a:pt x="1566988" y="808765"/>
                </a:lnTo>
                <a:lnTo>
                  <a:pt x="1566988" y="950966"/>
                </a:lnTo>
                <a:lnTo>
                  <a:pt x="1559357" y="959219"/>
                </a:lnTo>
                <a:lnTo>
                  <a:pt x="1539964" y="980485"/>
                </a:lnTo>
                <a:lnTo>
                  <a:pt x="1511350" y="1011274"/>
                </a:lnTo>
                <a:lnTo>
                  <a:pt x="1495136" y="1028415"/>
                </a:lnTo>
                <a:lnTo>
                  <a:pt x="1477968" y="1046190"/>
                </a:lnTo>
                <a:lnTo>
                  <a:pt x="1459846" y="1063965"/>
                </a:lnTo>
                <a:lnTo>
                  <a:pt x="1441724" y="1081105"/>
                </a:lnTo>
                <a:lnTo>
                  <a:pt x="1423920" y="1096976"/>
                </a:lnTo>
                <a:lnTo>
                  <a:pt x="1407388" y="1111576"/>
                </a:lnTo>
                <a:lnTo>
                  <a:pt x="1399122" y="1118242"/>
                </a:lnTo>
                <a:lnTo>
                  <a:pt x="1391492" y="1123638"/>
                </a:lnTo>
                <a:lnTo>
                  <a:pt x="1384179" y="1128717"/>
                </a:lnTo>
                <a:lnTo>
                  <a:pt x="1377503" y="1133160"/>
                </a:lnTo>
                <a:lnTo>
                  <a:pt x="1371144" y="1136652"/>
                </a:lnTo>
                <a:lnTo>
                  <a:pt x="1365104" y="1139191"/>
                </a:lnTo>
                <a:lnTo>
                  <a:pt x="1360017" y="1140461"/>
                </a:lnTo>
                <a:lnTo>
                  <a:pt x="1357791" y="1141096"/>
                </a:lnTo>
                <a:lnTo>
                  <a:pt x="1355566" y="1141413"/>
                </a:lnTo>
                <a:lnTo>
                  <a:pt x="1353340" y="1141096"/>
                </a:lnTo>
                <a:lnTo>
                  <a:pt x="1351115" y="1140461"/>
                </a:lnTo>
                <a:lnTo>
                  <a:pt x="1346028" y="1139191"/>
                </a:lnTo>
                <a:lnTo>
                  <a:pt x="1340305" y="1136652"/>
                </a:lnTo>
                <a:lnTo>
                  <a:pt x="1333947" y="1133160"/>
                </a:lnTo>
                <a:lnTo>
                  <a:pt x="1327270" y="1128717"/>
                </a:lnTo>
                <a:lnTo>
                  <a:pt x="1319958" y="1123638"/>
                </a:lnTo>
                <a:lnTo>
                  <a:pt x="1312010" y="1118242"/>
                </a:lnTo>
                <a:lnTo>
                  <a:pt x="1304061" y="1111576"/>
                </a:lnTo>
                <a:lnTo>
                  <a:pt x="1287211" y="1096976"/>
                </a:lnTo>
                <a:lnTo>
                  <a:pt x="1269725" y="1081105"/>
                </a:lnTo>
                <a:lnTo>
                  <a:pt x="1251603" y="1063965"/>
                </a:lnTo>
                <a:lnTo>
                  <a:pt x="1233482" y="1046190"/>
                </a:lnTo>
                <a:lnTo>
                  <a:pt x="1215996" y="1028415"/>
                </a:lnTo>
                <a:lnTo>
                  <a:pt x="1199781" y="1011274"/>
                </a:lnTo>
                <a:lnTo>
                  <a:pt x="1171486" y="980485"/>
                </a:lnTo>
                <a:lnTo>
                  <a:pt x="1151774" y="959219"/>
                </a:lnTo>
                <a:lnTo>
                  <a:pt x="1144462" y="950966"/>
                </a:lnTo>
                <a:lnTo>
                  <a:pt x="1144462" y="808765"/>
                </a:lnTo>
                <a:lnTo>
                  <a:pt x="1136196" y="798608"/>
                </a:lnTo>
                <a:lnTo>
                  <a:pt x="1128565" y="787816"/>
                </a:lnTo>
                <a:lnTo>
                  <a:pt x="1120935" y="777024"/>
                </a:lnTo>
                <a:lnTo>
                  <a:pt x="1113305" y="765597"/>
                </a:lnTo>
                <a:lnTo>
                  <a:pt x="1105993" y="754170"/>
                </a:lnTo>
                <a:lnTo>
                  <a:pt x="1098998" y="742744"/>
                </a:lnTo>
                <a:lnTo>
                  <a:pt x="1092322" y="730682"/>
                </a:lnTo>
                <a:lnTo>
                  <a:pt x="1085645" y="718938"/>
                </a:lnTo>
                <a:lnTo>
                  <a:pt x="1078969" y="706241"/>
                </a:lnTo>
                <a:lnTo>
                  <a:pt x="1072928" y="693862"/>
                </a:lnTo>
                <a:lnTo>
                  <a:pt x="1066887" y="681166"/>
                </a:lnTo>
                <a:lnTo>
                  <a:pt x="1061165" y="668787"/>
                </a:lnTo>
                <a:lnTo>
                  <a:pt x="1055442" y="655773"/>
                </a:lnTo>
                <a:lnTo>
                  <a:pt x="1050355" y="642441"/>
                </a:lnTo>
                <a:lnTo>
                  <a:pt x="1045268" y="629745"/>
                </a:lnTo>
                <a:lnTo>
                  <a:pt x="1040499" y="616414"/>
                </a:lnTo>
                <a:lnTo>
                  <a:pt x="1036048" y="603082"/>
                </a:lnTo>
                <a:lnTo>
                  <a:pt x="1031915" y="589751"/>
                </a:lnTo>
                <a:lnTo>
                  <a:pt x="1027782" y="576420"/>
                </a:lnTo>
                <a:lnTo>
                  <a:pt x="1023967" y="562771"/>
                </a:lnTo>
                <a:lnTo>
                  <a:pt x="1020470" y="549757"/>
                </a:lnTo>
                <a:lnTo>
                  <a:pt x="1016973" y="536426"/>
                </a:lnTo>
                <a:lnTo>
                  <a:pt x="1014429" y="522777"/>
                </a:lnTo>
                <a:lnTo>
                  <a:pt x="1011568" y="509446"/>
                </a:lnTo>
                <a:lnTo>
                  <a:pt x="1009343" y="496114"/>
                </a:lnTo>
                <a:lnTo>
                  <a:pt x="1007435" y="482783"/>
                </a:lnTo>
                <a:lnTo>
                  <a:pt x="1005527" y="470087"/>
                </a:lnTo>
                <a:lnTo>
                  <a:pt x="1004256" y="456755"/>
                </a:lnTo>
                <a:lnTo>
                  <a:pt x="1002984" y="443742"/>
                </a:lnTo>
                <a:lnTo>
                  <a:pt x="1002348" y="431045"/>
                </a:lnTo>
                <a:lnTo>
                  <a:pt x="1001712" y="418031"/>
                </a:lnTo>
                <a:lnTo>
                  <a:pt x="1001712" y="405652"/>
                </a:lnTo>
                <a:lnTo>
                  <a:pt x="1001712" y="395178"/>
                </a:lnTo>
                <a:lnTo>
                  <a:pt x="1002030" y="385020"/>
                </a:lnTo>
                <a:lnTo>
                  <a:pt x="1002666" y="374546"/>
                </a:lnTo>
                <a:lnTo>
                  <a:pt x="1003302" y="364071"/>
                </a:lnTo>
                <a:lnTo>
                  <a:pt x="1004574" y="353914"/>
                </a:lnTo>
                <a:lnTo>
                  <a:pt x="1005527" y="344074"/>
                </a:lnTo>
                <a:lnTo>
                  <a:pt x="1007117" y="333917"/>
                </a:lnTo>
                <a:lnTo>
                  <a:pt x="1008707" y="324077"/>
                </a:lnTo>
                <a:lnTo>
                  <a:pt x="1010296" y="314237"/>
                </a:lnTo>
                <a:lnTo>
                  <a:pt x="1012522" y="304080"/>
                </a:lnTo>
                <a:lnTo>
                  <a:pt x="1017609" y="285036"/>
                </a:lnTo>
                <a:lnTo>
                  <a:pt x="1023013" y="266308"/>
                </a:lnTo>
                <a:lnTo>
                  <a:pt x="1029372" y="247581"/>
                </a:lnTo>
                <a:lnTo>
                  <a:pt x="1036366" y="229806"/>
                </a:lnTo>
                <a:lnTo>
                  <a:pt x="1044315" y="212348"/>
                </a:lnTo>
                <a:lnTo>
                  <a:pt x="1052899" y="195525"/>
                </a:lnTo>
                <a:lnTo>
                  <a:pt x="1062119" y="178703"/>
                </a:lnTo>
                <a:lnTo>
                  <a:pt x="1071656" y="162832"/>
                </a:lnTo>
                <a:lnTo>
                  <a:pt x="1082466" y="147596"/>
                </a:lnTo>
                <a:lnTo>
                  <a:pt x="1093593" y="132678"/>
                </a:lnTo>
                <a:lnTo>
                  <a:pt x="1105357" y="118712"/>
                </a:lnTo>
                <a:lnTo>
                  <a:pt x="1117438" y="105380"/>
                </a:lnTo>
                <a:lnTo>
                  <a:pt x="1130473" y="92684"/>
                </a:lnTo>
                <a:lnTo>
                  <a:pt x="1143826" y="80305"/>
                </a:lnTo>
                <a:lnTo>
                  <a:pt x="1150820" y="74909"/>
                </a:lnTo>
                <a:lnTo>
                  <a:pt x="1157815" y="69196"/>
                </a:lnTo>
                <a:lnTo>
                  <a:pt x="1164809" y="63800"/>
                </a:lnTo>
                <a:lnTo>
                  <a:pt x="1172121" y="58721"/>
                </a:lnTo>
                <a:lnTo>
                  <a:pt x="1179434" y="53960"/>
                </a:lnTo>
                <a:lnTo>
                  <a:pt x="1187064" y="48881"/>
                </a:lnTo>
                <a:lnTo>
                  <a:pt x="1194376" y="44120"/>
                </a:lnTo>
                <a:lnTo>
                  <a:pt x="1202007" y="39676"/>
                </a:lnTo>
                <a:lnTo>
                  <a:pt x="1209955" y="35867"/>
                </a:lnTo>
                <a:lnTo>
                  <a:pt x="1217903" y="31741"/>
                </a:lnTo>
                <a:lnTo>
                  <a:pt x="1225851" y="27932"/>
                </a:lnTo>
                <a:lnTo>
                  <a:pt x="1233799" y="24758"/>
                </a:lnTo>
                <a:lnTo>
                  <a:pt x="1242066" y="21266"/>
                </a:lnTo>
                <a:lnTo>
                  <a:pt x="1250332" y="18092"/>
                </a:lnTo>
                <a:lnTo>
                  <a:pt x="1258916" y="15236"/>
                </a:lnTo>
                <a:lnTo>
                  <a:pt x="1267182" y="12379"/>
                </a:lnTo>
                <a:lnTo>
                  <a:pt x="1275766" y="10474"/>
                </a:lnTo>
                <a:lnTo>
                  <a:pt x="1284350" y="8252"/>
                </a:lnTo>
                <a:lnTo>
                  <a:pt x="1292934" y="6348"/>
                </a:lnTo>
                <a:lnTo>
                  <a:pt x="1301836" y="4444"/>
                </a:lnTo>
                <a:lnTo>
                  <a:pt x="1310738" y="3174"/>
                </a:lnTo>
                <a:lnTo>
                  <a:pt x="1319322" y="1904"/>
                </a:lnTo>
                <a:lnTo>
                  <a:pt x="1328224" y="952"/>
                </a:lnTo>
                <a:lnTo>
                  <a:pt x="1337444" y="317"/>
                </a:lnTo>
                <a:lnTo>
                  <a:pt x="1346346" y="0"/>
                </a:lnTo>
                <a:close/>
              </a:path>
            </a:pathLst>
          </a:custGeom>
          <a:solidFill>
            <a:srgbClr val="1B4569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21720" y="1808743"/>
            <a:ext cx="5848076" cy="4001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自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年</a:t>
            </a:r>
            <a:r>
              <a:rPr lang="en-US" altLang="zh-CN" dirty="0" smtClean="0"/>
              <a:t>5</a:t>
            </a:r>
            <a:r>
              <a:rPr lang="zh-CN" altLang="en-US" dirty="0" smtClean="0"/>
              <a:t>月份入职以来，本人主要负责以下研发工作：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z="2000" b="1" dirty="0" smtClean="0"/>
              <a:t>省包业务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省</a:t>
            </a:r>
            <a:r>
              <a:rPr lang="zh-CN" altLang="en-US" dirty="0" smtClean="0"/>
              <a:t>包渠道设置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多用户多角色管理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省</a:t>
            </a:r>
            <a:r>
              <a:rPr lang="zh-CN" altLang="en-US" dirty="0" smtClean="0"/>
              <a:t>包客户级别管理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省</a:t>
            </a:r>
            <a:r>
              <a:rPr lang="zh-CN" altLang="en-US" dirty="0" smtClean="0"/>
              <a:t>包赠品管理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进销</a:t>
            </a:r>
            <a:r>
              <a:rPr lang="zh-CN" altLang="en-US" dirty="0" smtClean="0"/>
              <a:t>存系统多用户多角色管理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产品颜色管理及颜色管理器重构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省</a:t>
            </a:r>
            <a:r>
              <a:rPr lang="zh-CN" altLang="en-US" dirty="0" smtClean="0"/>
              <a:t>包串号录入管理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产品预售功能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重构买家中心正常订单和预售订单的前端页面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50108" y="153052"/>
            <a:ext cx="11893550" cy="655193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277613" y="1001394"/>
            <a:ext cx="3173095" cy="548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800" dirty="0">
                <a:solidFill>
                  <a:srgbClr val="1B4569"/>
                </a:solidFill>
                <a:latin typeface="微软雅黑" panose="020B0503020204020204" charset="-122"/>
                <a:ea typeface="微软雅黑" panose="020B0503020204020204" charset="-122"/>
              </a:rPr>
              <a:t>· 工作内容  </a:t>
            </a:r>
          </a:p>
        </p:txBody>
      </p:sp>
      <p:sp>
        <p:nvSpPr>
          <p:cNvPr id="6" name="矩形 5"/>
          <p:cNvSpPr/>
          <p:nvPr/>
        </p:nvSpPr>
        <p:spPr>
          <a:xfrm rot="5400000">
            <a:off x="475863" y="343535"/>
            <a:ext cx="607060" cy="1315720"/>
          </a:xfrm>
          <a:prstGeom prst="rect">
            <a:avLst/>
          </a:prstGeom>
          <a:solidFill>
            <a:srgbClr val="1B4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rot="5400000">
            <a:off x="11698853" y="763905"/>
            <a:ext cx="360680" cy="497840"/>
          </a:xfrm>
          <a:prstGeom prst="rect">
            <a:avLst/>
          </a:prstGeom>
          <a:solidFill>
            <a:srgbClr val="1B4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>
            <a:spLocks noGrp="1"/>
          </p:cNvSpPr>
          <p:nvPr/>
        </p:nvSpPr>
        <p:spPr>
          <a:xfrm>
            <a:off x="11639163" y="909320"/>
            <a:ext cx="503555" cy="3721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215513" y="782955"/>
            <a:ext cx="1198245" cy="514985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汇报篇</a:t>
            </a:r>
          </a:p>
        </p:txBody>
      </p:sp>
      <p:sp>
        <p:nvSpPr>
          <p:cNvPr id="11" name="白领"/>
          <p:cNvSpPr/>
          <p:nvPr/>
        </p:nvSpPr>
        <p:spPr bwMode="auto">
          <a:xfrm>
            <a:off x="2866003" y="2474595"/>
            <a:ext cx="1790065" cy="1790065"/>
          </a:xfrm>
          <a:custGeom>
            <a:avLst/>
            <a:gdLst>
              <a:gd name="T0" fmla="*/ 1134092 w 2300288"/>
              <a:gd name="T1" fmla="*/ 968860 h 1936750"/>
              <a:gd name="T2" fmla="*/ 1214775 w 2300288"/>
              <a:gd name="T3" fmla="*/ 1049028 h 1936750"/>
              <a:gd name="T4" fmla="*/ 1216884 w 2300288"/>
              <a:gd name="T5" fmla="*/ 1064537 h 1936750"/>
              <a:gd name="T6" fmla="*/ 1151230 w 2300288"/>
              <a:gd name="T7" fmla="*/ 1136031 h 1936750"/>
              <a:gd name="T8" fmla="*/ 1182871 w 2300288"/>
              <a:gd name="T9" fmla="*/ 1247216 h 1936750"/>
              <a:gd name="T10" fmla="*/ 1204228 w 2300288"/>
              <a:gd name="T11" fmla="*/ 1413599 h 1936750"/>
              <a:gd name="T12" fmla="*/ 1046025 w 2300288"/>
              <a:gd name="T13" fmla="*/ 1361555 h 1936750"/>
              <a:gd name="T14" fmla="*/ 1071074 w 2300288"/>
              <a:gd name="T15" fmla="*/ 1209103 h 1936750"/>
              <a:gd name="T16" fmla="*/ 1033632 w 2300288"/>
              <a:gd name="T17" fmla="*/ 1075313 h 1936750"/>
              <a:gd name="T18" fmla="*/ 1028095 w 2300288"/>
              <a:gd name="T19" fmla="*/ 1060068 h 1936750"/>
              <a:gd name="T20" fmla="*/ 1033632 w 2300288"/>
              <a:gd name="T21" fmla="*/ 1045086 h 1936750"/>
              <a:gd name="T22" fmla="*/ 1116162 w 2300288"/>
              <a:gd name="T23" fmla="*/ 967020 h 1936750"/>
              <a:gd name="T24" fmla="*/ 1415999 w 2300288"/>
              <a:gd name="T25" fmla="*/ 862909 h 1936750"/>
              <a:gd name="T26" fmla="*/ 1591713 w 2300288"/>
              <a:gd name="T27" fmla="*/ 924102 h 1936750"/>
              <a:gd name="T28" fmla="*/ 1763745 w 2300288"/>
              <a:gd name="T29" fmla="*/ 983456 h 1936750"/>
              <a:gd name="T30" fmla="*/ 1808726 w 2300288"/>
              <a:gd name="T31" fmla="*/ 1009194 h 1936750"/>
              <a:gd name="T32" fmla="*/ 1836345 w 2300288"/>
              <a:gd name="T33" fmla="*/ 1041235 h 1936750"/>
              <a:gd name="T34" fmla="*/ 1870541 w 2300288"/>
              <a:gd name="T35" fmla="*/ 1114771 h 1936750"/>
              <a:gd name="T36" fmla="*/ 1893952 w 2300288"/>
              <a:gd name="T37" fmla="*/ 1212469 h 1936750"/>
              <a:gd name="T38" fmla="*/ 1905000 w 2300288"/>
              <a:gd name="T39" fmla="*/ 1335643 h 1936750"/>
              <a:gd name="T40" fmla="*/ 1899740 w 2300288"/>
              <a:gd name="T41" fmla="*/ 1362957 h 1936750"/>
              <a:gd name="T42" fmla="*/ 1874487 w 2300288"/>
              <a:gd name="T43" fmla="*/ 1383704 h 1936750"/>
              <a:gd name="T44" fmla="*/ 1781895 w 2300288"/>
              <a:gd name="T45" fmla="*/ 1418897 h 1936750"/>
              <a:gd name="T46" fmla="*/ 1625909 w 2300288"/>
              <a:gd name="T47" fmla="*/ 1447524 h 1936750"/>
              <a:gd name="T48" fmla="*/ 1404950 w 2300288"/>
              <a:gd name="T49" fmla="*/ 1464857 h 1936750"/>
              <a:gd name="T50" fmla="*/ 948915 w 2300288"/>
              <a:gd name="T51" fmla="*/ 1532887 h 1936750"/>
              <a:gd name="T52" fmla="*/ 96732 w 2300288"/>
              <a:gd name="T53" fmla="*/ 835367 h 1936750"/>
              <a:gd name="T54" fmla="*/ 1152637 w 2300288"/>
              <a:gd name="T55" fmla="*/ 1576 h 1936750"/>
              <a:gd name="T56" fmla="*/ 1203190 w 2300288"/>
              <a:gd name="T57" fmla="*/ 12613 h 1936750"/>
              <a:gd name="T58" fmla="*/ 1249793 w 2300288"/>
              <a:gd name="T59" fmla="*/ 32847 h 1936750"/>
              <a:gd name="T60" fmla="*/ 1292446 w 2300288"/>
              <a:gd name="T61" fmla="*/ 62015 h 1936750"/>
              <a:gd name="T62" fmla="*/ 1357480 w 2300288"/>
              <a:gd name="T63" fmla="*/ 134804 h 1936750"/>
              <a:gd name="T64" fmla="*/ 1402767 w 2300288"/>
              <a:gd name="T65" fmla="*/ 235972 h 1936750"/>
              <a:gd name="T66" fmla="*/ 1414352 w 2300288"/>
              <a:gd name="T67" fmla="*/ 301403 h 1936750"/>
              <a:gd name="T68" fmla="*/ 1414615 w 2300288"/>
              <a:gd name="T69" fmla="*/ 367360 h 1936750"/>
              <a:gd name="T70" fmla="*/ 1402767 w 2300288"/>
              <a:gd name="T71" fmla="*/ 444090 h 1936750"/>
              <a:gd name="T72" fmla="*/ 1379596 w 2300288"/>
              <a:gd name="T73" fmla="*/ 521346 h 1936750"/>
              <a:gd name="T74" fmla="*/ 1346158 w 2300288"/>
              <a:gd name="T75" fmla="*/ 595186 h 1936750"/>
              <a:gd name="T76" fmla="*/ 1304295 w 2300288"/>
              <a:gd name="T77" fmla="*/ 661143 h 1936750"/>
              <a:gd name="T78" fmla="*/ 1223990 w 2300288"/>
              <a:gd name="T79" fmla="*/ 866108 h 1936750"/>
              <a:gd name="T80" fmla="*/ 1146318 w 2300288"/>
              <a:gd name="T81" fmla="*/ 934430 h 1936750"/>
              <a:gd name="T82" fmla="*/ 1120778 w 2300288"/>
              <a:gd name="T83" fmla="*/ 944678 h 1936750"/>
              <a:gd name="T84" fmla="*/ 1086550 w 2300288"/>
              <a:gd name="T85" fmla="*/ 925758 h 1936750"/>
              <a:gd name="T86" fmla="*/ 993607 w 2300288"/>
              <a:gd name="T87" fmla="*/ 837202 h 1936750"/>
              <a:gd name="T88" fmla="*/ 928310 w 2300288"/>
              <a:gd name="T89" fmla="*/ 643274 h 1936750"/>
              <a:gd name="T90" fmla="*/ 888553 w 2300288"/>
              <a:gd name="T91" fmla="*/ 574427 h 1936750"/>
              <a:gd name="T92" fmla="*/ 858011 w 2300288"/>
              <a:gd name="T93" fmla="*/ 499273 h 1936750"/>
              <a:gd name="T94" fmla="*/ 837737 w 2300288"/>
              <a:gd name="T95" fmla="*/ 421754 h 1936750"/>
              <a:gd name="T96" fmla="*/ 829575 w 2300288"/>
              <a:gd name="T97" fmla="*/ 346075 h 1936750"/>
              <a:gd name="T98" fmla="*/ 832734 w 2300288"/>
              <a:gd name="T99" fmla="*/ 284848 h 1936750"/>
              <a:gd name="T100" fmla="*/ 852482 w 2300288"/>
              <a:gd name="T101" fmla="*/ 204965 h 1936750"/>
              <a:gd name="T102" fmla="*/ 905667 w 2300288"/>
              <a:gd name="T103" fmla="*/ 109840 h 1936750"/>
              <a:gd name="T104" fmla="*/ 964645 w 2300288"/>
              <a:gd name="T105" fmla="*/ 52818 h 1936750"/>
              <a:gd name="T106" fmla="*/ 1008615 w 2300288"/>
              <a:gd name="T107" fmla="*/ 26277 h 1936750"/>
              <a:gd name="T108" fmla="*/ 1056535 w 2300288"/>
              <a:gd name="T109" fmla="*/ 8671 h 1936750"/>
              <a:gd name="T110" fmla="*/ 1107614 w 2300288"/>
              <a:gd name="T111" fmla="*/ 262 h 1936750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300288" h="1936750">
                <a:moveTo>
                  <a:pt x="1352860" y="1166813"/>
                </a:moveTo>
                <a:lnTo>
                  <a:pt x="1355725" y="1166813"/>
                </a:lnTo>
                <a:lnTo>
                  <a:pt x="1358272" y="1166813"/>
                </a:lnTo>
                <a:lnTo>
                  <a:pt x="1361456" y="1167131"/>
                </a:lnTo>
                <a:lnTo>
                  <a:pt x="1364003" y="1168083"/>
                </a:lnTo>
                <a:lnTo>
                  <a:pt x="1366869" y="1168718"/>
                </a:lnTo>
                <a:lnTo>
                  <a:pt x="1369416" y="1170306"/>
                </a:lnTo>
                <a:lnTo>
                  <a:pt x="1371644" y="1171258"/>
                </a:lnTo>
                <a:lnTo>
                  <a:pt x="1374192" y="1173163"/>
                </a:lnTo>
                <a:lnTo>
                  <a:pt x="1376420" y="1175386"/>
                </a:lnTo>
                <a:lnTo>
                  <a:pt x="1461429" y="1260158"/>
                </a:lnTo>
                <a:lnTo>
                  <a:pt x="1463339" y="1262381"/>
                </a:lnTo>
                <a:lnTo>
                  <a:pt x="1465249" y="1264603"/>
                </a:lnTo>
                <a:lnTo>
                  <a:pt x="1466841" y="1267143"/>
                </a:lnTo>
                <a:lnTo>
                  <a:pt x="1467797" y="1269683"/>
                </a:lnTo>
                <a:lnTo>
                  <a:pt x="1469070" y="1272223"/>
                </a:lnTo>
                <a:lnTo>
                  <a:pt x="1469388" y="1275081"/>
                </a:lnTo>
                <a:lnTo>
                  <a:pt x="1469707" y="1277938"/>
                </a:lnTo>
                <a:lnTo>
                  <a:pt x="1470025" y="1280478"/>
                </a:lnTo>
                <a:lnTo>
                  <a:pt x="1469707" y="1283336"/>
                </a:lnTo>
                <a:lnTo>
                  <a:pt x="1469388" y="1285876"/>
                </a:lnTo>
                <a:lnTo>
                  <a:pt x="1469070" y="1289051"/>
                </a:lnTo>
                <a:lnTo>
                  <a:pt x="1467797" y="1291591"/>
                </a:lnTo>
                <a:lnTo>
                  <a:pt x="1466841" y="1294131"/>
                </a:lnTo>
                <a:lnTo>
                  <a:pt x="1465249" y="1296671"/>
                </a:lnTo>
                <a:lnTo>
                  <a:pt x="1463339" y="1298893"/>
                </a:lnTo>
                <a:lnTo>
                  <a:pt x="1461429" y="1301116"/>
                </a:lnTo>
                <a:lnTo>
                  <a:pt x="1390111" y="1372236"/>
                </a:lnTo>
                <a:lnTo>
                  <a:pt x="1396160" y="1386206"/>
                </a:lnTo>
                <a:lnTo>
                  <a:pt x="1401573" y="1402081"/>
                </a:lnTo>
                <a:lnTo>
                  <a:pt x="1407304" y="1420178"/>
                </a:lnTo>
                <a:lnTo>
                  <a:pt x="1412716" y="1439228"/>
                </a:lnTo>
                <a:lnTo>
                  <a:pt x="1418447" y="1460501"/>
                </a:lnTo>
                <a:lnTo>
                  <a:pt x="1423541" y="1483043"/>
                </a:lnTo>
                <a:lnTo>
                  <a:pt x="1428317" y="1506538"/>
                </a:lnTo>
                <a:lnTo>
                  <a:pt x="1433093" y="1531938"/>
                </a:lnTo>
                <a:lnTo>
                  <a:pt x="1437550" y="1558608"/>
                </a:lnTo>
                <a:lnTo>
                  <a:pt x="1441689" y="1586231"/>
                </a:lnTo>
                <a:lnTo>
                  <a:pt x="1445191" y="1614806"/>
                </a:lnTo>
                <a:lnTo>
                  <a:pt x="1448693" y="1644651"/>
                </a:lnTo>
                <a:lnTo>
                  <a:pt x="1451559" y="1675448"/>
                </a:lnTo>
                <a:lnTo>
                  <a:pt x="1454106" y="1707516"/>
                </a:lnTo>
                <a:lnTo>
                  <a:pt x="1456016" y="1739901"/>
                </a:lnTo>
                <a:lnTo>
                  <a:pt x="1457608" y="1773238"/>
                </a:lnTo>
                <a:lnTo>
                  <a:pt x="1254161" y="1773238"/>
                </a:lnTo>
                <a:lnTo>
                  <a:pt x="1255753" y="1739901"/>
                </a:lnTo>
                <a:lnTo>
                  <a:pt x="1257344" y="1707516"/>
                </a:lnTo>
                <a:lnTo>
                  <a:pt x="1260210" y="1675448"/>
                </a:lnTo>
                <a:lnTo>
                  <a:pt x="1263075" y="1644651"/>
                </a:lnTo>
                <a:lnTo>
                  <a:pt x="1266259" y="1614806"/>
                </a:lnTo>
                <a:lnTo>
                  <a:pt x="1270080" y="1586231"/>
                </a:lnTo>
                <a:lnTo>
                  <a:pt x="1274219" y="1558608"/>
                </a:lnTo>
                <a:lnTo>
                  <a:pt x="1278676" y="1531938"/>
                </a:lnTo>
                <a:lnTo>
                  <a:pt x="1283452" y="1506538"/>
                </a:lnTo>
                <a:lnTo>
                  <a:pt x="1288228" y="1483043"/>
                </a:lnTo>
                <a:lnTo>
                  <a:pt x="1293322" y="1460501"/>
                </a:lnTo>
                <a:lnTo>
                  <a:pt x="1298734" y="1439228"/>
                </a:lnTo>
                <a:lnTo>
                  <a:pt x="1304465" y="1419861"/>
                </a:lnTo>
                <a:lnTo>
                  <a:pt x="1309878" y="1402081"/>
                </a:lnTo>
                <a:lnTo>
                  <a:pt x="1315609" y="1386206"/>
                </a:lnTo>
                <a:lnTo>
                  <a:pt x="1321340" y="1371918"/>
                </a:lnTo>
                <a:lnTo>
                  <a:pt x="1250022" y="1301116"/>
                </a:lnTo>
                <a:lnTo>
                  <a:pt x="1248111" y="1298893"/>
                </a:lnTo>
                <a:lnTo>
                  <a:pt x="1246519" y="1296671"/>
                </a:lnTo>
                <a:lnTo>
                  <a:pt x="1244927" y="1294131"/>
                </a:lnTo>
                <a:lnTo>
                  <a:pt x="1243654" y="1291591"/>
                </a:lnTo>
                <a:lnTo>
                  <a:pt x="1242699" y="1289051"/>
                </a:lnTo>
                <a:lnTo>
                  <a:pt x="1242380" y="1285876"/>
                </a:lnTo>
                <a:lnTo>
                  <a:pt x="1242062" y="1283336"/>
                </a:lnTo>
                <a:lnTo>
                  <a:pt x="1241425" y="1280478"/>
                </a:lnTo>
                <a:lnTo>
                  <a:pt x="1242062" y="1277938"/>
                </a:lnTo>
                <a:lnTo>
                  <a:pt x="1242380" y="1275081"/>
                </a:lnTo>
                <a:lnTo>
                  <a:pt x="1243017" y="1272223"/>
                </a:lnTo>
                <a:lnTo>
                  <a:pt x="1243654" y="1269683"/>
                </a:lnTo>
                <a:lnTo>
                  <a:pt x="1244927" y="1267143"/>
                </a:lnTo>
                <a:lnTo>
                  <a:pt x="1246519" y="1264603"/>
                </a:lnTo>
                <a:lnTo>
                  <a:pt x="1248111" y="1262381"/>
                </a:lnTo>
                <a:lnTo>
                  <a:pt x="1250340" y="1260158"/>
                </a:lnTo>
                <a:lnTo>
                  <a:pt x="1335030" y="1175386"/>
                </a:lnTo>
                <a:lnTo>
                  <a:pt x="1337259" y="1173163"/>
                </a:lnTo>
                <a:lnTo>
                  <a:pt x="1339806" y="1171258"/>
                </a:lnTo>
                <a:lnTo>
                  <a:pt x="1342035" y="1170306"/>
                </a:lnTo>
                <a:lnTo>
                  <a:pt x="1344582" y="1168718"/>
                </a:lnTo>
                <a:lnTo>
                  <a:pt x="1347766" y="1168083"/>
                </a:lnTo>
                <a:lnTo>
                  <a:pt x="1350313" y="1167131"/>
                </a:lnTo>
                <a:lnTo>
                  <a:pt x="1352860" y="1166813"/>
                </a:lnTo>
                <a:close/>
                <a:moveTo>
                  <a:pt x="1634223" y="1009650"/>
                </a:moveTo>
                <a:lnTo>
                  <a:pt x="1652963" y="1018533"/>
                </a:lnTo>
                <a:lnTo>
                  <a:pt x="1672339" y="1027098"/>
                </a:lnTo>
                <a:lnTo>
                  <a:pt x="1691079" y="1034712"/>
                </a:lnTo>
                <a:lnTo>
                  <a:pt x="1709819" y="1042326"/>
                </a:lnTo>
                <a:lnTo>
                  <a:pt x="1728241" y="1049939"/>
                </a:lnTo>
                <a:lnTo>
                  <a:pt x="1746663" y="1057236"/>
                </a:lnTo>
                <a:lnTo>
                  <a:pt x="1783191" y="1070560"/>
                </a:lnTo>
                <a:lnTo>
                  <a:pt x="1819083" y="1082932"/>
                </a:lnTo>
                <a:lnTo>
                  <a:pt x="1854022" y="1094670"/>
                </a:lnTo>
                <a:lnTo>
                  <a:pt x="1888325" y="1105773"/>
                </a:lnTo>
                <a:lnTo>
                  <a:pt x="1921994" y="1116242"/>
                </a:lnTo>
                <a:lnTo>
                  <a:pt x="1986155" y="1136545"/>
                </a:lnTo>
                <a:lnTo>
                  <a:pt x="2017282" y="1146379"/>
                </a:lnTo>
                <a:lnTo>
                  <a:pt x="2046821" y="1156213"/>
                </a:lnTo>
                <a:lnTo>
                  <a:pt x="2075408" y="1166682"/>
                </a:lnTo>
                <a:lnTo>
                  <a:pt x="2103042" y="1176834"/>
                </a:lnTo>
                <a:lnTo>
                  <a:pt x="2116700" y="1182544"/>
                </a:lnTo>
                <a:lnTo>
                  <a:pt x="2129722" y="1187937"/>
                </a:lnTo>
                <a:lnTo>
                  <a:pt x="2142427" y="1193965"/>
                </a:lnTo>
                <a:lnTo>
                  <a:pt x="2155132" y="1199675"/>
                </a:lnTo>
                <a:lnTo>
                  <a:pt x="2161167" y="1203164"/>
                </a:lnTo>
                <a:lnTo>
                  <a:pt x="2166885" y="1206337"/>
                </a:lnTo>
                <a:lnTo>
                  <a:pt x="2172920" y="1210461"/>
                </a:lnTo>
                <a:lnTo>
                  <a:pt x="2178319" y="1214585"/>
                </a:lnTo>
                <a:lnTo>
                  <a:pt x="2184037" y="1219026"/>
                </a:lnTo>
                <a:lnTo>
                  <a:pt x="2189119" y="1223785"/>
                </a:lnTo>
                <a:lnTo>
                  <a:pt x="2194201" y="1228861"/>
                </a:lnTo>
                <a:lnTo>
                  <a:pt x="2198965" y="1233936"/>
                </a:lnTo>
                <a:lnTo>
                  <a:pt x="2203729" y="1239647"/>
                </a:lnTo>
                <a:lnTo>
                  <a:pt x="2208494" y="1245357"/>
                </a:lnTo>
                <a:lnTo>
                  <a:pt x="2212941" y="1251384"/>
                </a:lnTo>
                <a:lnTo>
                  <a:pt x="2217387" y="1257729"/>
                </a:lnTo>
                <a:lnTo>
                  <a:pt x="2221517" y="1264391"/>
                </a:lnTo>
                <a:lnTo>
                  <a:pt x="2225646" y="1271053"/>
                </a:lnTo>
                <a:lnTo>
                  <a:pt x="2233269" y="1285011"/>
                </a:lnTo>
                <a:lnTo>
                  <a:pt x="2240257" y="1299287"/>
                </a:lnTo>
                <a:lnTo>
                  <a:pt x="2246927" y="1314832"/>
                </a:lnTo>
                <a:lnTo>
                  <a:pt x="2253279" y="1330693"/>
                </a:lnTo>
                <a:lnTo>
                  <a:pt x="2258679" y="1346555"/>
                </a:lnTo>
                <a:lnTo>
                  <a:pt x="2264079" y="1363052"/>
                </a:lnTo>
                <a:lnTo>
                  <a:pt x="2268843" y="1379865"/>
                </a:lnTo>
                <a:lnTo>
                  <a:pt x="2273290" y="1396996"/>
                </a:lnTo>
                <a:lnTo>
                  <a:pt x="2277101" y="1413809"/>
                </a:lnTo>
                <a:lnTo>
                  <a:pt x="2280595" y="1430940"/>
                </a:lnTo>
                <a:lnTo>
                  <a:pt x="2283772" y="1447754"/>
                </a:lnTo>
                <a:lnTo>
                  <a:pt x="2286948" y="1464567"/>
                </a:lnTo>
                <a:lnTo>
                  <a:pt x="2288854" y="1481381"/>
                </a:lnTo>
                <a:lnTo>
                  <a:pt x="2291077" y="1497243"/>
                </a:lnTo>
                <a:lnTo>
                  <a:pt x="2293300" y="1513104"/>
                </a:lnTo>
                <a:lnTo>
                  <a:pt x="2296477" y="1542925"/>
                </a:lnTo>
                <a:lnTo>
                  <a:pt x="2298382" y="1570207"/>
                </a:lnTo>
                <a:lnTo>
                  <a:pt x="2299653" y="1593682"/>
                </a:lnTo>
                <a:lnTo>
                  <a:pt x="2300288" y="1613351"/>
                </a:lnTo>
                <a:lnTo>
                  <a:pt x="2300288" y="1627944"/>
                </a:lnTo>
                <a:lnTo>
                  <a:pt x="2300288" y="1630799"/>
                </a:lnTo>
                <a:lnTo>
                  <a:pt x="2299653" y="1633971"/>
                </a:lnTo>
                <a:lnTo>
                  <a:pt x="2299018" y="1636827"/>
                </a:lnTo>
                <a:lnTo>
                  <a:pt x="2297430" y="1639999"/>
                </a:lnTo>
                <a:lnTo>
                  <a:pt x="2296159" y="1643171"/>
                </a:lnTo>
                <a:lnTo>
                  <a:pt x="2293936" y="1646344"/>
                </a:lnTo>
                <a:lnTo>
                  <a:pt x="2291077" y="1649199"/>
                </a:lnTo>
                <a:lnTo>
                  <a:pt x="2288536" y="1652688"/>
                </a:lnTo>
                <a:lnTo>
                  <a:pt x="2285360" y="1655544"/>
                </a:lnTo>
                <a:lnTo>
                  <a:pt x="2281548" y="1659033"/>
                </a:lnTo>
                <a:lnTo>
                  <a:pt x="2278054" y="1661888"/>
                </a:lnTo>
                <a:lnTo>
                  <a:pt x="2273608" y="1665061"/>
                </a:lnTo>
                <a:lnTo>
                  <a:pt x="2263443" y="1671405"/>
                </a:lnTo>
                <a:lnTo>
                  <a:pt x="2252644" y="1677750"/>
                </a:lnTo>
                <a:lnTo>
                  <a:pt x="2239621" y="1684095"/>
                </a:lnTo>
                <a:lnTo>
                  <a:pt x="2225328" y="1690122"/>
                </a:lnTo>
                <a:lnTo>
                  <a:pt x="2208811" y="1696150"/>
                </a:lnTo>
                <a:lnTo>
                  <a:pt x="2191660" y="1701860"/>
                </a:lnTo>
                <a:lnTo>
                  <a:pt x="2172602" y="1707888"/>
                </a:lnTo>
                <a:lnTo>
                  <a:pt x="2151639" y="1713915"/>
                </a:lnTo>
                <a:lnTo>
                  <a:pt x="2129722" y="1719308"/>
                </a:lnTo>
                <a:lnTo>
                  <a:pt x="2105900" y="1724384"/>
                </a:lnTo>
                <a:lnTo>
                  <a:pt x="2080490" y="1730094"/>
                </a:lnTo>
                <a:lnTo>
                  <a:pt x="2053809" y="1734853"/>
                </a:lnTo>
                <a:lnTo>
                  <a:pt x="2025223" y="1739611"/>
                </a:lnTo>
                <a:lnTo>
                  <a:pt x="1995048" y="1744052"/>
                </a:lnTo>
                <a:lnTo>
                  <a:pt x="1963285" y="1748494"/>
                </a:lnTo>
                <a:lnTo>
                  <a:pt x="1930252" y="1752618"/>
                </a:lnTo>
                <a:lnTo>
                  <a:pt x="1895313" y="1756107"/>
                </a:lnTo>
                <a:lnTo>
                  <a:pt x="1858786" y="1759597"/>
                </a:lnTo>
                <a:lnTo>
                  <a:pt x="1820671" y="1762452"/>
                </a:lnTo>
                <a:lnTo>
                  <a:pt x="1780967" y="1765307"/>
                </a:lnTo>
                <a:lnTo>
                  <a:pt x="1739676" y="1767528"/>
                </a:lnTo>
                <a:lnTo>
                  <a:pt x="1696478" y="1769431"/>
                </a:lnTo>
                <a:lnTo>
                  <a:pt x="1652011" y="1771335"/>
                </a:lnTo>
                <a:lnTo>
                  <a:pt x="1605955" y="1772287"/>
                </a:lnTo>
                <a:lnTo>
                  <a:pt x="1557993" y="1773238"/>
                </a:lnTo>
                <a:lnTo>
                  <a:pt x="1508125" y="1773238"/>
                </a:lnTo>
                <a:lnTo>
                  <a:pt x="1634223" y="1009650"/>
                </a:lnTo>
                <a:close/>
                <a:moveTo>
                  <a:pt x="969658" y="942975"/>
                </a:moveTo>
                <a:lnTo>
                  <a:pt x="1145815" y="1851606"/>
                </a:lnTo>
                <a:lnTo>
                  <a:pt x="1263254" y="1851606"/>
                </a:lnTo>
                <a:lnTo>
                  <a:pt x="2020888" y="1851606"/>
                </a:lnTo>
                <a:lnTo>
                  <a:pt x="2020888" y="1936750"/>
                </a:lnTo>
                <a:lnTo>
                  <a:pt x="1163907" y="1936750"/>
                </a:lnTo>
                <a:lnTo>
                  <a:pt x="194249" y="1936750"/>
                </a:lnTo>
                <a:lnTo>
                  <a:pt x="0" y="1009057"/>
                </a:lnTo>
                <a:lnTo>
                  <a:pt x="116804" y="1009057"/>
                </a:lnTo>
                <a:lnTo>
                  <a:pt x="969658" y="942975"/>
                </a:lnTo>
                <a:close/>
                <a:moveTo>
                  <a:pt x="1346346" y="0"/>
                </a:moveTo>
                <a:lnTo>
                  <a:pt x="1355566" y="0"/>
                </a:lnTo>
                <a:lnTo>
                  <a:pt x="1364786" y="0"/>
                </a:lnTo>
                <a:lnTo>
                  <a:pt x="1373688" y="317"/>
                </a:lnTo>
                <a:lnTo>
                  <a:pt x="1382908" y="952"/>
                </a:lnTo>
                <a:lnTo>
                  <a:pt x="1391810" y="1904"/>
                </a:lnTo>
                <a:lnTo>
                  <a:pt x="1400712" y="3174"/>
                </a:lnTo>
                <a:lnTo>
                  <a:pt x="1409613" y="4444"/>
                </a:lnTo>
                <a:lnTo>
                  <a:pt x="1418515" y="6348"/>
                </a:lnTo>
                <a:lnTo>
                  <a:pt x="1426782" y="8252"/>
                </a:lnTo>
                <a:lnTo>
                  <a:pt x="1435684" y="10474"/>
                </a:lnTo>
                <a:lnTo>
                  <a:pt x="1444268" y="12379"/>
                </a:lnTo>
                <a:lnTo>
                  <a:pt x="1452852" y="15236"/>
                </a:lnTo>
                <a:lnTo>
                  <a:pt x="1460800" y="18092"/>
                </a:lnTo>
                <a:lnTo>
                  <a:pt x="1469384" y="21266"/>
                </a:lnTo>
                <a:lnTo>
                  <a:pt x="1477650" y="24758"/>
                </a:lnTo>
                <a:lnTo>
                  <a:pt x="1485598" y="27932"/>
                </a:lnTo>
                <a:lnTo>
                  <a:pt x="1493228" y="31741"/>
                </a:lnTo>
                <a:lnTo>
                  <a:pt x="1501495" y="35867"/>
                </a:lnTo>
                <a:lnTo>
                  <a:pt x="1509125" y="39676"/>
                </a:lnTo>
                <a:lnTo>
                  <a:pt x="1517073" y="44120"/>
                </a:lnTo>
                <a:lnTo>
                  <a:pt x="1524385" y="48881"/>
                </a:lnTo>
                <a:lnTo>
                  <a:pt x="1531698" y="53960"/>
                </a:lnTo>
                <a:lnTo>
                  <a:pt x="1539010" y="58721"/>
                </a:lnTo>
                <a:lnTo>
                  <a:pt x="1546640" y="63800"/>
                </a:lnTo>
                <a:lnTo>
                  <a:pt x="1553635" y="69196"/>
                </a:lnTo>
                <a:lnTo>
                  <a:pt x="1560629" y="74909"/>
                </a:lnTo>
                <a:lnTo>
                  <a:pt x="1567624" y="80305"/>
                </a:lnTo>
                <a:lnTo>
                  <a:pt x="1580976" y="92684"/>
                </a:lnTo>
                <a:lnTo>
                  <a:pt x="1593694" y="105380"/>
                </a:lnTo>
                <a:lnTo>
                  <a:pt x="1606093" y="118712"/>
                </a:lnTo>
                <a:lnTo>
                  <a:pt x="1617856" y="132678"/>
                </a:lnTo>
                <a:lnTo>
                  <a:pt x="1628984" y="147596"/>
                </a:lnTo>
                <a:lnTo>
                  <a:pt x="1639157" y="162832"/>
                </a:lnTo>
                <a:lnTo>
                  <a:pt x="1649331" y="178703"/>
                </a:lnTo>
                <a:lnTo>
                  <a:pt x="1658551" y="195525"/>
                </a:lnTo>
                <a:lnTo>
                  <a:pt x="1666817" y="212348"/>
                </a:lnTo>
                <a:lnTo>
                  <a:pt x="1674765" y="229806"/>
                </a:lnTo>
                <a:lnTo>
                  <a:pt x="1682078" y="247581"/>
                </a:lnTo>
                <a:lnTo>
                  <a:pt x="1688436" y="266308"/>
                </a:lnTo>
                <a:lnTo>
                  <a:pt x="1693841" y="285036"/>
                </a:lnTo>
                <a:lnTo>
                  <a:pt x="1698610" y="304080"/>
                </a:lnTo>
                <a:lnTo>
                  <a:pt x="1700517" y="314237"/>
                </a:lnTo>
                <a:lnTo>
                  <a:pt x="1702743" y="324077"/>
                </a:lnTo>
                <a:lnTo>
                  <a:pt x="1704332" y="333917"/>
                </a:lnTo>
                <a:lnTo>
                  <a:pt x="1705604" y="344074"/>
                </a:lnTo>
                <a:lnTo>
                  <a:pt x="1706876" y="353914"/>
                </a:lnTo>
                <a:lnTo>
                  <a:pt x="1707830" y="364071"/>
                </a:lnTo>
                <a:lnTo>
                  <a:pt x="1708466" y="374546"/>
                </a:lnTo>
                <a:lnTo>
                  <a:pt x="1709419" y="385020"/>
                </a:lnTo>
                <a:lnTo>
                  <a:pt x="1709737" y="395178"/>
                </a:lnTo>
                <a:lnTo>
                  <a:pt x="1709737" y="405652"/>
                </a:lnTo>
                <a:lnTo>
                  <a:pt x="1709737" y="418031"/>
                </a:lnTo>
                <a:lnTo>
                  <a:pt x="1709101" y="431045"/>
                </a:lnTo>
                <a:lnTo>
                  <a:pt x="1708148" y="443742"/>
                </a:lnTo>
                <a:lnTo>
                  <a:pt x="1707194" y="456755"/>
                </a:lnTo>
                <a:lnTo>
                  <a:pt x="1705604" y="470087"/>
                </a:lnTo>
                <a:lnTo>
                  <a:pt x="1703697" y="482783"/>
                </a:lnTo>
                <a:lnTo>
                  <a:pt x="1702107" y="496114"/>
                </a:lnTo>
                <a:lnTo>
                  <a:pt x="1699881" y="509446"/>
                </a:lnTo>
                <a:lnTo>
                  <a:pt x="1696702" y="522777"/>
                </a:lnTo>
                <a:lnTo>
                  <a:pt x="1693841" y="536426"/>
                </a:lnTo>
                <a:lnTo>
                  <a:pt x="1690979" y="549757"/>
                </a:lnTo>
                <a:lnTo>
                  <a:pt x="1687164" y="562771"/>
                </a:lnTo>
                <a:lnTo>
                  <a:pt x="1683667" y="576420"/>
                </a:lnTo>
                <a:lnTo>
                  <a:pt x="1679534" y="589751"/>
                </a:lnTo>
                <a:lnTo>
                  <a:pt x="1675401" y="603082"/>
                </a:lnTo>
                <a:lnTo>
                  <a:pt x="1670632" y="616414"/>
                </a:lnTo>
                <a:lnTo>
                  <a:pt x="1665863" y="629745"/>
                </a:lnTo>
                <a:lnTo>
                  <a:pt x="1661094" y="642441"/>
                </a:lnTo>
                <a:lnTo>
                  <a:pt x="1655372" y="655773"/>
                </a:lnTo>
                <a:lnTo>
                  <a:pt x="1650285" y="668787"/>
                </a:lnTo>
                <a:lnTo>
                  <a:pt x="1644244" y="681166"/>
                </a:lnTo>
                <a:lnTo>
                  <a:pt x="1638521" y="693862"/>
                </a:lnTo>
                <a:lnTo>
                  <a:pt x="1632163" y="706241"/>
                </a:lnTo>
                <a:lnTo>
                  <a:pt x="1625486" y="718938"/>
                </a:lnTo>
                <a:lnTo>
                  <a:pt x="1618810" y="730682"/>
                </a:lnTo>
                <a:lnTo>
                  <a:pt x="1612133" y="742744"/>
                </a:lnTo>
                <a:lnTo>
                  <a:pt x="1605139" y="754170"/>
                </a:lnTo>
                <a:lnTo>
                  <a:pt x="1597827" y="765597"/>
                </a:lnTo>
                <a:lnTo>
                  <a:pt x="1590514" y="777024"/>
                </a:lnTo>
                <a:lnTo>
                  <a:pt x="1582566" y="787816"/>
                </a:lnTo>
                <a:lnTo>
                  <a:pt x="1574936" y="798608"/>
                </a:lnTo>
                <a:lnTo>
                  <a:pt x="1566988" y="808765"/>
                </a:lnTo>
                <a:lnTo>
                  <a:pt x="1566988" y="950966"/>
                </a:lnTo>
                <a:lnTo>
                  <a:pt x="1559357" y="959219"/>
                </a:lnTo>
                <a:lnTo>
                  <a:pt x="1539964" y="980485"/>
                </a:lnTo>
                <a:lnTo>
                  <a:pt x="1511350" y="1011274"/>
                </a:lnTo>
                <a:lnTo>
                  <a:pt x="1495136" y="1028415"/>
                </a:lnTo>
                <a:lnTo>
                  <a:pt x="1477968" y="1046190"/>
                </a:lnTo>
                <a:lnTo>
                  <a:pt x="1459846" y="1063965"/>
                </a:lnTo>
                <a:lnTo>
                  <a:pt x="1441724" y="1081105"/>
                </a:lnTo>
                <a:lnTo>
                  <a:pt x="1423920" y="1096976"/>
                </a:lnTo>
                <a:lnTo>
                  <a:pt x="1407388" y="1111576"/>
                </a:lnTo>
                <a:lnTo>
                  <a:pt x="1399122" y="1118242"/>
                </a:lnTo>
                <a:lnTo>
                  <a:pt x="1391492" y="1123638"/>
                </a:lnTo>
                <a:lnTo>
                  <a:pt x="1384179" y="1128717"/>
                </a:lnTo>
                <a:lnTo>
                  <a:pt x="1377503" y="1133160"/>
                </a:lnTo>
                <a:lnTo>
                  <a:pt x="1371144" y="1136652"/>
                </a:lnTo>
                <a:lnTo>
                  <a:pt x="1365104" y="1139191"/>
                </a:lnTo>
                <a:lnTo>
                  <a:pt x="1360017" y="1140461"/>
                </a:lnTo>
                <a:lnTo>
                  <a:pt x="1357791" y="1141096"/>
                </a:lnTo>
                <a:lnTo>
                  <a:pt x="1355566" y="1141413"/>
                </a:lnTo>
                <a:lnTo>
                  <a:pt x="1353340" y="1141096"/>
                </a:lnTo>
                <a:lnTo>
                  <a:pt x="1351115" y="1140461"/>
                </a:lnTo>
                <a:lnTo>
                  <a:pt x="1346028" y="1139191"/>
                </a:lnTo>
                <a:lnTo>
                  <a:pt x="1340305" y="1136652"/>
                </a:lnTo>
                <a:lnTo>
                  <a:pt x="1333947" y="1133160"/>
                </a:lnTo>
                <a:lnTo>
                  <a:pt x="1327270" y="1128717"/>
                </a:lnTo>
                <a:lnTo>
                  <a:pt x="1319958" y="1123638"/>
                </a:lnTo>
                <a:lnTo>
                  <a:pt x="1312010" y="1118242"/>
                </a:lnTo>
                <a:lnTo>
                  <a:pt x="1304061" y="1111576"/>
                </a:lnTo>
                <a:lnTo>
                  <a:pt x="1287211" y="1096976"/>
                </a:lnTo>
                <a:lnTo>
                  <a:pt x="1269725" y="1081105"/>
                </a:lnTo>
                <a:lnTo>
                  <a:pt x="1251603" y="1063965"/>
                </a:lnTo>
                <a:lnTo>
                  <a:pt x="1233482" y="1046190"/>
                </a:lnTo>
                <a:lnTo>
                  <a:pt x="1215996" y="1028415"/>
                </a:lnTo>
                <a:lnTo>
                  <a:pt x="1199781" y="1011274"/>
                </a:lnTo>
                <a:lnTo>
                  <a:pt x="1171486" y="980485"/>
                </a:lnTo>
                <a:lnTo>
                  <a:pt x="1151774" y="959219"/>
                </a:lnTo>
                <a:lnTo>
                  <a:pt x="1144462" y="950966"/>
                </a:lnTo>
                <a:lnTo>
                  <a:pt x="1144462" y="808765"/>
                </a:lnTo>
                <a:lnTo>
                  <a:pt x="1136196" y="798608"/>
                </a:lnTo>
                <a:lnTo>
                  <a:pt x="1128565" y="787816"/>
                </a:lnTo>
                <a:lnTo>
                  <a:pt x="1120935" y="777024"/>
                </a:lnTo>
                <a:lnTo>
                  <a:pt x="1113305" y="765597"/>
                </a:lnTo>
                <a:lnTo>
                  <a:pt x="1105993" y="754170"/>
                </a:lnTo>
                <a:lnTo>
                  <a:pt x="1098998" y="742744"/>
                </a:lnTo>
                <a:lnTo>
                  <a:pt x="1092322" y="730682"/>
                </a:lnTo>
                <a:lnTo>
                  <a:pt x="1085645" y="718938"/>
                </a:lnTo>
                <a:lnTo>
                  <a:pt x="1078969" y="706241"/>
                </a:lnTo>
                <a:lnTo>
                  <a:pt x="1072928" y="693862"/>
                </a:lnTo>
                <a:lnTo>
                  <a:pt x="1066887" y="681166"/>
                </a:lnTo>
                <a:lnTo>
                  <a:pt x="1061165" y="668787"/>
                </a:lnTo>
                <a:lnTo>
                  <a:pt x="1055442" y="655773"/>
                </a:lnTo>
                <a:lnTo>
                  <a:pt x="1050355" y="642441"/>
                </a:lnTo>
                <a:lnTo>
                  <a:pt x="1045268" y="629745"/>
                </a:lnTo>
                <a:lnTo>
                  <a:pt x="1040499" y="616414"/>
                </a:lnTo>
                <a:lnTo>
                  <a:pt x="1036048" y="603082"/>
                </a:lnTo>
                <a:lnTo>
                  <a:pt x="1031915" y="589751"/>
                </a:lnTo>
                <a:lnTo>
                  <a:pt x="1027782" y="576420"/>
                </a:lnTo>
                <a:lnTo>
                  <a:pt x="1023967" y="562771"/>
                </a:lnTo>
                <a:lnTo>
                  <a:pt x="1020470" y="549757"/>
                </a:lnTo>
                <a:lnTo>
                  <a:pt x="1016973" y="536426"/>
                </a:lnTo>
                <a:lnTo>
                  <a:pt x="1014429" y="522777"/>
                </a:lnTo>
                <a:lnTo>
                  <a:pt x="1011568" y="509446"/>
                </a:lnTo>
                <a:lnTo>
                  <a:pt x="1009343" y="496114"/>
                </a:lnTo>
                <a:lnTo>
                  <a:pt x="1007435" y="482783"/>
                </a:lnTo>
                <a:lnTo>
                  <a:pt x="1005527" y="470087"/>
                </a:lnTo>
                <a:lnTo>
                  <a:pt x="1004256" y="456755"/>
                </a:lnTo>
                <a:lnTo>
                  <a:pt x="1002984" y="443742"/>
                </a:lnTo>
                <a:lnTo>
                  <a:pt x="1002348" y="431045"/>
                </a:lnTo>
                <a:lnTo>
                  <a:pt x="1001712" y="418031"/>
                </a:lnTo>
                <a:lnTo>
                  <a:pt x="1001712" y="405652"/>
                </a:lnTo>
                <a:lnTo>
                  <a:pt x="1001712" y="395178"/>
                </a:lnTo>
                <a:lnTo>
                  <a:pt x="1002030" y="385020"/>
                </a:lnTo>
                <a:lnTo>
                  <a:pt x="1002666" y="374546"/>
                </a:lnTo>
                <a:lnTo>
                  <a:pt x="1003302" y="364071"/>
                </a:lnTo>
                <a:lnTo>
                  <a:pt x="1004574" y="353914"/>
                </a:lnTo>
                <a:lnTo>
                  <a:pt x="1005527" y="344074"/>
                </a:lnTo>
                <a:lnTo>
                  <a:pt x="1007117" y="333917"/>
                </a:lnTo>
                <a:lnTo>
                  <a:pt x="1008707" y="324077"/>
                </a:lnTo>
                <a:lnTo>
                  <a:pt x="1010296" y="314237"/>
                </a:lnTo>
                <a:lnTo>
                  <a:pt x="1012522" y="304080"/>
                </a:lnTo>
                <a:lnTo>
                  <a:pt x="1017609" y="285036"/>
                </a:lnTo>
                <a:lnTo>
                  <a:pt x="1023013" y="266308"/>
                </a:lnTo>
                <a:lnTo>
                  <a:pt x="1029372" y="247581"/>
                </a:lnTo>
                <a:lnTo>
                  <a:pt x="1036366" y="229806"/>
                </a:lnTo>
                <a:lnTo>
                  <a:pt x="1044315" y="212348"/>
                </a:lnTo>
                <a:lnTo>
                  <a:pt x="1052899" y="195525"/>
                </a:lnTo>
                <a:lnTo>
                  <a:pt x="1062119" y="178703"/>
                </a:lnTo>
                <a:lnTo>
                  <a:pt x="1071656" y="162832"/>
                </a:lnTo>
                <a:lnTo>
                  <a:pt x="1082466" y="147596"/>
                </a:lnTo>
                <a:lnTo>
                  <a:pt x="1093593" y="132678"/>
                </a:lnTo>
                <a:lnTo>
                  <a:pt x="1105357" y="118712"/>
                </a:lnTo>
                <a:lnTo>
                  <a:pt x="1117438" y="105380"/>
                </a:lnTo>
                <a:lnTo>
                  <a:pt x="1130473" y="92684"/>
                </a:lnTo>
                <a:lnTo>
                  <a:pt x="1143826" y="80305"/>
                </a:lnTo>
                <a:lnTo>
                  <a:pt x="1150820" y="74909"/>
                </a:lnTo>
                <a:lnTo>
                  <a:pt x="1157815" y="69196"/>
                </a:lnTo>
                <a:lnTo>
                  <a:pt x="1164809" y="63800"/>
                </a:lnTo>
                <a:lnTo>
                  <a:pt x="1172121" y="58721"/>
                </a:lnTo>
                <a:lnTo>
                  <a:pt x="1179434" y="53960"/>
                </a:lnTo>
                <a:lnTo>
                  <a:pt x="1187064" y="48881"/>
                </a:lnTo>
                <a:lnTo>
                  <a:pt x="1194376" y="44120"/>
                </a:lnTo>
                <a:lnTo>
                  <a:pt x="1202007" y="39676"/>
                </a:lnTo>
                <a:lnTo>
                  <a:pt x="1209955" y="35867"/>
                </a:lnTo>
                <a:lnTo>
                  <a:pt x="1217903" y="31741"/>
                </a:lnTo>
                <a:lnTo>
                  <a:pt x="1225851" y="27932"/>
                </a:lnTo>
                <a:lnTo>
                  <a:pt x="1233799" y="24758"/>
                </a:lnTo>
                <a:lnTo>
                  <a:pt x="1242066" y="21266"/>
                </a:lnTo>
                <a:lnTo>
                  <a:pt x="1250332" y="18092"/>
                </a:lnTo>
                <a:lnTo>
                  <a:pt x="1258916" y="15236"/>
                </a:lnTo>
                <a:lnTo>
                  <a:pt x="1267182" y="12379"/>
                </a:lnTo>
                <a:lnTo>
                  <a:pt x="1275766" y="10474"/>
                </a:lnTo>
                <a:lnTo>
                  <a:pt x="1284350" y="8252"/>
                </a:lnTo>
                <a:lnTo>
                  <a:pt x="1292934" y="6348"/>
                </a:lnTo>
                <a:lnTo>
                  <a:pt x="1301836" y="4444"/>
                </a:lnTo>
                <a:lnTo>
                  <a:pt x="1310738" y="3174"/>
                </a:lnTo>
                <a:lnTo>
                  <a:pt x="1319322" y="1904"/>
                </a:lnTo>
                <a:lnTo>
                  <a:pt x="1328224" y="952"/>
                </a:lnTo>
                <a:lnTo>
                  <a:pt x="1337444" y="317"/>
                </a:lnTo>
                <a:lnTo>
                  <a:pt x="1346346" y="0"/>
                </a:lnTo>
                <a:close/>
              </a:path>
            </a:pathLst>
          </a:custGeom>
          <a:solidFill>
            <a:srgbClr val="ADB9CA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50" name="白领"/>
          <p:cNvSpPr/>
          <p:nvPr/>
        </p:nvSpPr>
        <p:spPr bwMode="auto">
          <a:xfrm>
            <a:off x="2855208" y="2541905"/>
            <a:ext cx="1790065" cy="1790065"/>
          </a:xfrm>
          <a:custGeom>
            <a:avLst/>
            <a:gdLst>
              <a:gd name="T0" fmla="*/ 1134092 w 2300288"/>
              <a:gd name="T1" fmla="*/ 968860 h 1936750"/>
              <a:gd name="T2" fmla="*/ 1214775 w 2300288"/>
              <a:gd name="T3" fmla="*/ 1049028 h 1936750"/>
              <a:gd name="T4" fmla="*/ 1216884 w 2300288"/>
              <a:gd name="T5" fmla="*/ 1064537 h 1936750"/>
              <a:gd name="T6" fmla="*/ 1151230 w 2300288"/>
              <a:gd name="T7" fmla="*/ 1136031 h 1936750"/>
              <a:gd name="T8" fmla="*/ 1182871 w 2300288"/>
              <a:gd name="T9" fmla="*/ 1247216 h 1936750"/>
              <a:gd name="T10" fmla="*/ 1204228 w 2300288"/>
              <a:gd name="T11" fmla="*/ 1413599 h 1936750"/>
              <a:gd name="T12" fmla="*/ 1046025 w 2300288"/>
              <a:gd name="T13" fmla="*/ 1361555 h 1936750"/>
              <a:gd name="T14" fmla="*/ 1071074 w 2300288"/>
              <a:gd name="T15" fmla="*/ 1209103 h 1936750"/>
              <a:gd name="T16" fmla="*/ 1033632 w 2300288"/>
              <a:gd name="T17" fmla="*/ 1075313 h 1936750"/>
              <a:gd name="T18" fmla="*/ 1028095 w 2300288"/>
              <a:gd name="T19" fmla="*/ 1060068 h 1936750"/>
              <a:gd name="T20" fmla="*/ 1033632 w 2300288"/>
              <a:gd name="T21" fmla="*/ 1045086 h 1936750"/>
              <a:gd name="T22" fmla="*/ 1116162 w 2300288"/>
              <a:gd name="T23" fmla="*/ 967020 h 1936750"/>
              <a:gd name="T24" fmla="*/ 1415999 w 2300288"/>
              <a:gd name="T25" fmla="*/ 862909 h 1936750"/>
              <a:gd name="T26" fmla="*/ 1591713 w 2300288"/>
              <a:gd name="T27" fmla="*/ 924102 h 1936750"/>
              <a:gd name="T28" fmla="*/ 1763745 w 2300288"/>
              <a:gd name="T29" fmla="*/ 983456 h 1936750"/>
              <a:gd name="T30" fmla="*/ 1808726 w 2300288"/>
              <a:gd name="T31" fmla="*/ 1009194 h 1936750"/>
              <a:gd name="T32" fmla="*/ 1836345 w 2300288"/>
              <a:gd name="T33" fmla="*/ 1041235 h 1936750"/>
              <a:gd name="T34" fmla="*/ 1870541 w 2300288"/>
              <a:gd name="T35" fmla="*/ 1114771 h 1936750"/>
              <a:gd name="T36" fmla="*/ 1893952 w 2300288"/>
              <a:gd name="T37" fmla="*/ 1212469 h 1936750"/>
              <a:gd name="T38" fmla="*/ 1905000 w 2300288"/>
              <a:gd name="T39" fmla="*/ 1335643 h 1936750"/>
              <a:gd name="T40" fmla="*/ 1899740 w 2300288"/>
              <a:gd name="T41" fmla="*/ 1362957 h 1936750"/>
              <a:gd name="T42" fmla="*/ 1874487 w 2300288"/>
              <a:gd name="T43" fmla="*/ 1383704 h 1936750"/>
              <a:gd name="T44" fmla="*/ 1781895 w 2300288"/>
              <a:gd name="T45" fmla="*/ 1418897 h 1936750"/>
              <a:gd name="T46" fmla="*/ 1625909 w 2300288"/>
              <a:gd name="T47" fmla="*/ 1447524 h 1936750"/>
              <a:gd name="T48" fmla="*/ 1404950 w 2300288"/>
              <a:gd name="T49" fmla="*/ 1464857 h 1936750"/>
              <a:gd name="T50" fmla="*/ 948915 w 2300288"/>
              <a:gd name="T51" fmla="*/ 1532887 h 1936750"/>
              <a:gd name="T52" fmla="*/ 96732 w 2300288"/>
              <a:gd name="T53" fmla="*/ 835367 h 1936750"/>
              <a:gd name="T54" fmla="*/ 1152637 w 2300288"/>
              <a:gd name="T55" fmla="*/ 1576 h 1936750"/>
              <a:gd name="T56" fmla="*/ 1203190 w 2300288"/>
              <a:gd name="T57" fmla="*/ 12613 h 1936750"/>
              <a:gd name="T58" fmla="*/ 1249793 w 2300288"/>
              <a:gd name="T59" fmla="*/ 32847 h 1936750"/>
              <a:gd name="T60" fmla="*/ 1292446 w 2300288"/>
              <a:gd name="T61" fmla="*/ 62015 h 1936750"/>
              <a:gd name="T62" fmla="*/ 1357480 w 2300288"/>
              <a:gd name="T63" fmla="*/ 134804 h 1936750"/>
              <a:gd name="T64" fmla="*/ 1402767 w 2300288"/>
              <a:gd name="T65" fmla="*/ 235972 h 1936750"/>
              <a:gd name="T66" fmla="*/ 1414352 w 2300288"/>
              <a:gd name="T67" fmla="*/ 301403 h 1936750"/>
              <a:gd name="T68" fmla="*/ 1414615 w 2300288"/>
              <a:gd name="T69" fmla="*/ 367360 h 1936750"/>
              <a:gd name="T70" fmla="*/ 1402767 w 2300288"/>
              <a:gd name="T71" fmla="*/ 444090 h 1936750"/>
              <a:gd name="T72" fmla="*/ 1379596 w 2300288"/>
              <a:gd name="T73" fmla="*/ 521346 h 1936750"/>
              <a:gd name="T74" fmla="*/ 1346158 w 2300288"/>
              <a:gd name="T75" fmla="*/ 595186 h 1936750"/>
              <a:gd name="T76" fmla="*/ 1304295 w 2300288"/>
              <a:gd name="T77" fmla="*/ 661143 h 1936750"/>
              <a:gd name="T78" fmla="*/ 1223990 w 2300288"/>
              <a:gd name="T79" fmla="*/ 866108 h 1936750"/>
              <a:gd name="T80" fmla="*/ 1146318 w 2300288"/>
              <a:gd name="T81" fmla="*/ 934430 h 1936750"/>
              <a:gd name="T82" fmla="*/ 1120778 w 2300288"/>
              <a:gd name="T83" fmla="*/ 944678 h 1936750"/>
              <a:gd name="T84" fmla="*/ 1086550 w 2300288"/>
              <a:gd name="T85" fmla="*/ 925758 h 1936750"/>
              <a:gd name="T86" fmla="*/ 993607 w 2300288"/>
              <a:gd name="T87" fmla="*/ 837202 h 1936750"/>
              <a:gd name="T88" fmla="*/ 928310 w 2300288"/>
              <a:gd name="T89" fmla="*/ 643274 h 1936750"/>
              <a:gd name="T90" fmla="*/ 888553 w 2300288"/>
              <a:gd name="T91" fmla="*/ 574427 h 1936750"/>
              <a:gd name="T92" fmla="*/ 858011 w 2300288"/>
              <a:gd name="T93" fmla="*/ 499273 h 1936750"/>
              <a:gd name="T94" fmla="*/ 837737 w 2300288"/>
              <a:gd name="T95" fmla="*/ 421754 h 1936750"/>
              <a:gd name="T96" fmla="*/ 829575 w 2300288"/>
              <a:gd name="T97" fmla="*/ 346075 h 1936750"/>
              <a:gd name="T98" fmla="*/ 832734 w 2300288"/>
              <a:gd name="T99" fmla="*/ 284848 h 1936750"/>
              <a:gd name="T100" fmla="*/ 852482 w 2300288"/>
              <a:gd name="T101" fmla="*/ 204965 h 1936750"/>
              <a:gd name="T102" fmla="*/ 905667 w 2300288"/>
              <a:gd name="T103" fmla="*/ 109840 h 1936750"/>
              <a:gd name="T104" fmla="*/ 964645 w 2300288"/>
              <a:gd name="T105" fmla="*/ 52818 h 1936750"/>
              <a:gd name="T106" fmla="*/ 1008615 w 2300288"/>
              <a:gd name="T107" fmla="*/ 26277 h 1936750"/>
              <a:gd name="T108" fmla="*/ 1056535 w 2300288"/>
              <a:gd name="T109" fmla="*/ 8671 h 1936750"/>
              <a:gd name="T110" fmla="*/ 1107614 w 2300288"/>
              <a:gd name="T111" fmla="*/ 262 h 1936750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300288" h="1936750">
                <a:moveTo>
                  <a:pt x="1352860" y="1166813"/>
                </a:moveTo>
                <a:lnTo>
                  <a:pt x="1355725" y="1166813"/>
                </a:lnTo>
                <a:lnTo>
                  <a:pt x="1358272" y="1166813"/>
                </a:lnTo>
                <a:lnTo>
                  <a:pt x="1361456" y="1167131"/>
                </a:lnTo>
                <a:lnTo>
                  <a:pt x="1364003" y="1168083"/>
                </a:lnTo>
                <a:lnTo>
                  <a:pt x="1366869" y="1168718"/>
                </a:lnTo>
                <a:lnTo>
                  <a:pt x="1369416" y="1170306"/>
                </a:lnTo>
                <a:lnTo>
                  <a:pt x="1371644" y="1171258"/>
                </a:lnTo>
                <a:lnTo>
                  <a:pt x="1374192" y="1173163"/>
                </a:lnTo>
                <a:lnTo>
                  <a:pt x="1376420" y="1175386"/>
                </a:lnTo>
                <a:lnTo>
                  <a:pt x="1461429" y="1260158"/>
                </a:lnTo>
                <a:lnTo>
                  <a:pt x="1463339" y="1262381"/>
                </a:lnTo>
                <a:lnTo>
                  <a:pt x="1465249" y="1264603"/>
                </a:lnTo>
                <a:lnTo>
                  <a:pt x="1466841" y="1267143"/>
                </a:lnTo>
                <a:lnTo>
                  <a:pt x="1467797" y="1269683"/>
                </a:lnTo>
                <a:lnTo>
                  <a:pt x="1469070" y="1272223"/>
                </a:lnTo>
                <a:lnTo>
                  <a:pt x="1469388" y="1275081"/>
                </a:lnTo>
                <a:lnTo>
                  <a:pt x="1469707" y="1277938"/>
                </a:lnTo>
                <a:lnTo>
                  <a:pt x="1470025" y="1280478"/>
                </a:lnTo>
                <a:lnTo>
                  <a:pt x="1469707" y="1283336"/>
                </a:lnTo>
                <a:lnTo>
                  <a:pt x="1469388" y="1285876"/>
                </a:lnTo>
                <a:lnTo>
                  <a:pt x="1469070" y="1289051"/>
                </a:lnTo>
                <a:lnTo>
                  <a:pt x="1467797" y="1291591"/>
                </a:lnTo>
                <a:lnTo>
                  <a:pt x="1466841" y="1294131"/>
                </a:lnTo>
                <a:lnTo>
                  <a:pt x="1465249" y="1296671"/>
                </a:lnTo>
                <a:lnTo>
                  <a:pt x="1463339" y="1298893"/>
                </a:lnTo>
                <a:lnTo>
                  <a:pt x="1461429" y="1301116"/>
                </a:lnTo>
                <a:lnTo>
                  <a:pt x="1390111" y="1372236"/>
                </a:lnTo>
                <a:lnTo>
                  <a:pt x="1396160" y="1386206"/>
                </a:lnTo>
                <a:lnTo>
                  <a:pt x="1401573" y="1402081"/>
                </a:lnTo>
                <a:lnTo>
                  <a:pt x="1407304" y="1420178"/>
                </a:lnTo>
                <a:lnTo>
                  <a:pt x="1412716" y="1439228"/>
                </a:lnTo>
                <a:lnTo>
                  <a:pt x="1418447" y="1460501"/>
                </a:lnTo>
                <a:lnTo>
                  <a:pt x="1423541" y="1483043"/>
                </a:lnTo>
                <a:lnTo>
                  <a:pt x="1428317" y="1506538"/>
                </a:lnTo>
                <a:lnTo>
                  <a:pt x="1433093" y="1531938"/>
                </a:lnTo>
                <a:lnTo>
                  <a:pt x="1437550" y="1558608"/>
                </a:lnTo>
                <a:lnTo>
                  <a:pt x="1441689" y="1586231"/>
                </a:lnTo>
                <a:lnTo>
                  <a:pt x="1445191" y="1614806"/>
                </a:lnTo>
                <a:lnTo>
                  <a:pt x="1448693" y="1644651"/>
                </a:lnTo>
                <a:lnTo>
                  <a:pt x="1451559" y="1675448"/>
                </a:lnTo>
                <a:lnTo>
                  <a:pt x="1454106" y="1707516"/>
                </a:lnTo>
                <a:lnTo>
                  <a:pt x="1456016" y="1739901"/>
                </a:lnTo>
                <a:lnTo>
                  <a:pt x="1457608" y="1773238"/>
                </a:lnTo>
                <a:lnTo>
                  <a:pt x="1254161" y="1773238"/>
                </a:lnTo>
                <a:lnTo>
                  <a:pt x="1255753" y="1739901"/>
                </a:lnTo>
                <a:lnTo>
                  <a:pt x="1257344" y="1707516"/>
                </a:lnTo>
                <a:lnTo>
                  <a:pt x="1260210" y="1675448"/>
                </a:lnTo>
                <a:lnTo>
                  <a:pt x="1263075" y="1644651"/>
                </a:lnTo>
                <a:lnTo>
                  <a:pt x="1266259" y="1614806"/>
                </a:lnTo>
                <a:lnTo>
                  <a:pt x="1270080" y="1586231"/>
                </a:lnTo>
                <a:lnTo>
                  <a:pt x="1274219" y="1558608"/>
                </a:lnTo>
                <a:lnTo>
                  <a:pt x="1278676" y="1531938"/>
                </a:lnTo>
                <a:lnTo>
                  <a:pt x="1283452" y="1506538"/>
                </a:lnTo>
                <a:lnTo>
                  <a:pt x="1288228" y="1483043"/>
                </a:lnTo>
                <a:lnTo>
                  <a:pt x="1293322" y="1460501"/>
                </a:lnTo>
                <a:lnTo>
                  <a:pt x="1298734" y="1439228"/>
                </a:lnTo>
                <a:lnTo>
                  <a:pt x="1304465" y="1419861"/>
                </a:lnTo>
                <a:lnTo>
                  <a:pt x="1309878" y="1402081"/>
                </a:lnTo>
                <a:lnTo>
                  <a:pt x="1315609" y="1386206"/>
                </a:lnTo>
                <a:lnTo>
                  <a:pt x="1321340" y="1371918"/>
                </a:lnTo>
                <a:lnTo>
                  <a:pt x="1250022" y="1301116"/>
                </a:lnTo>
                <a:lnTo>
                  <a:pt x="1248111" y="1298893"/>
                </a:lnTo>
                <a:lnTo>
                  <a:pt x="1246519" y="1296671"/>
                </a:lnTo>
                <a:lnTo>
                  <a:pt x="1244927" y="1294131"/>
                </a:lnTo>
                <a:lnTo>
                  <a:pt x="1243654" y="1291591"/>
                </a:lnTo>
                <a:lnTo>
                  <a:pt x="1242699" y="1289051"/>
                </a:lnTo>
                <a:lnTo>
                  <a:pt x="1242380" y="1285876"/>
                </a:lnTo>
                <a:lnTo>
                  <a:pt x="1242062" y="1283336"/>
                </a:lnTo>
                <a:lnTo>
                  <a:pt x="1241425" y="1280478"/>
                </a:lnTo>
                <a:lnTo>
                  <a:pt x="1242062" y="1277938"/>
                </a:lnTo>
                <a:lnTo>
                  <a:pt x="1242380" y="1275081"/>
                </a:lnTo>
                <a:lnTo>
                  <a:pt x="1243017" y="1272223"/>
                </a:lnTo>
                <a:lnTo>
                  <a:pt x="1243654" y="1269683"/>
                </a:lnTo>
                <a:lnTo>
                  <a:pt x="1244927" y="1267143"/>
                </a:lnTo>
                <a:lnTo>
                  <a:pt x="1246519" y="1264603"/>
                </a:lnTo>
                <a:lnTo>
                  <a:pt x="1248111" y="1262381"/>
                </a:lnTo>
                <a:lnTo>
                  <a:pt x="1250340" y="1260158"/>
                </a:lnTo>
                <a:lnTo>
                  <a:pt x="1335030" y="1175386"/>
                </a:lnTo>
                <a:lnTo>
                  <a:pt x="1337259" y="1173163"/>
                </a:lnTo>
                <a:lnTo>
                  <a:pt x="1339806" y="1171258"/>
                </a:lnTo>
                <a:lnTo>
                  <a:pt x="1342035" y="1170306"/>
                </a:lnTo>
                <a:lnTo>
                  <a:pt x="1344582" y="1168718"/>
                </a:lnTo>
                <a:lnTo>
                  <a:pt x="1347766" y="1168083"/>
                </a:lnTo>
                <a:lnTo>
                  <a:pt x="1350313" y="1167131"/>
                </a:lnTo>
                <a:lnTo>
                  <a:pt x="1352860" y="1166813"/>
                </a:lnTo>
                <a:close/>
                <a:moveTo>
                  <a:pt x="1634223" y="1009650"/>
                </a:moveTo>
                <a:lnTo>
                  <a:pt x="1652963" y="1018533"/>
                </a:lnTo>
                <a:lnTo>
                  <a:pt x="1672339" y="1027098"/>
                </a:lnTo>
                <a:lnTo>
                  <a:pt x="1691079" y="1034712"/>
                </a:lnTo>
                <a:lnTo>
                  <a:pt x="1709819" y="1042326"/>
                </a:lnTo>
                <a:lnTo>
                  <a:pt x="1728241" y="1049939"/>
                </a:lnTo>
                <a:lnTo>
                  <a:pt x="1746663" y="1057236"/>
                </a:lnTo>
                <a:lnTo>
                  <a:pt x="1783191" y="1070560"/>
                </a:lnTo>
                <a:lnTo>
                  <a:pt x="1819083" y="1082932"/>
                </a:lnTo>
                <a:lnTo>
                  <a:pt x="1854022" y="1094670"/>
                </a:lnTo>
                <a:lnTo>
                  <a:pt x="1888325" y="1105773"/>
                </a:lnTo>
                <a:lnTo>
                  <a:pt x="1921994" y="1116242"/>
                </a:lnTo>
                <a:lnTo>
                  <a:pt x="1986155" y="1136545"/>
                </a:lnTo>
                <a:lnTo>
                  <a:pt x="2017282" y="1146379"/>
                </a:lnTo>
                <a:lnTo>
                  <a:pt x="2046821" y="1156213"/>
                </a:lnTo>
                <a:lnTo>
                  <a:pt x="2075408" y="1166682"/>
                </a:lnTo>
                <a:lnTo>
                  <a:pt x="2103042" y="1176834"/>
                </a:lnTo>
                <a:lnTo>
                  <a:pt x="2116700" y="1182544"/>
                </a:lnTo>
                <a:lnTo>
                  <a:pt x="2129722" y="1187937"/>
                </a:lnTo>
                <a:lnTo>
                  <a:pt x="2142427" y="1193965"/>
                </a:lnTo>
                <a:lnTo>
                  <a:pt x="2155132" y="1199675"/>
                </a:lnTo>
                <a:lnTo>
                  <a:pt x="2161167" y="1203164"/>
                </a:lnTo>
                <a:lnTo>
                  <a:pt x="2166885" y="1206337"/>
                </a:lnTo>
                <a:lnTo>
                  <a:pt x="2172920" y="1210461"/>
                </a:lnTo>
                <a:lnTo>
                  <a:pt x="2178319" y="1214585"/>
                </a:lnTo>
                <a:lnTo>
                  <a:pt x="2184037" y="1219026"/>
                </a:lnTo>
                <a:lnTo>
                  <a:pt x="2189119" y="1223785"/>
                </a:lnTo>
                <a:lnTo>
                  <a:pt x="2194201" y="1228861"/>
                </a:lnTo>
                <a:lnTo>
                  <a:pt x="2198965" y="1233936"/>
                </a:lnTo>
                <a:lnTo>
                  <a:pt x="2203729" y="1239647"/>
                </a:lnTo>
                <a:lnTo>
                  <a:pt x="2208494" y="1245357"/>
                </a:lnTo>
                <a:lnTo>
                  <a:pt x="2212941" y="1251384"/>
                </a:lnTo>
                <a:lnTo>
                  <a:pt x="2217387" y="1257729"/>
                </a:lnTo>
                <a:lnTo>
                  <a:pt x="2221517" y="1264391"/>
                </a:lnTo>
                <a:lnTo>
                  <a:pt x="2225646" y="1271053"/>
                </a:lnTo>
                <a:lnTo>
                  <a:pt x="2233269" y="1285011"/>
                </a:lnTo>
                <a:lnTo>
                  <a:pt x="2240257" y="1299287"/>
                </a:lnTo>
                <a:lnTo>
                  <a:pt x="2246927" y="1314832"/>
                </a:lnTo>
                <a:lnTo>
                  <a:pt x="2253279" y="1330693"/>
                </a:lnTo>
                <a:lnTo>
                  <a:pt x="2258679" y="1346555"/>
                </a:lnTo>
                <a:lnTo>
                  <a:pt x="2264079" y="1363052"/>
                </a:lnTo>
                <a:lnTo>
                  <a:pt x="2268843" y="1379865"/>
                </a:lnTo>
                <a:lnTo>
                  <a:pt x="2273290" y="1396996"/>
                </a:lnTo>
                <a:lnTo>
                  <a:pt x="2277101" y="1413809"/>
                </a:lnTo>
                <a:lnTo>
                  <a:pt x="2280595" y="1430940"/>
                </a:lnTo>
                <a:lnTo>
                  <a:pt x="2283772" y="1447754"/>
                </a:lnTo>
                <a:lnTo>
                  <a:pt x="2286948" y="1464567"/>
                </a:lnTo>
                <a:lnTo>
                  <a:pt x="2288854" y="1481381"/>
                </a:lnTo>
                <a:lnTo>
                  <a:pt x="2291077" y="1497243"/>
                </a:lnTo>
                <a:lnTo>
                  <a:pt x="2293300" y="1513104"/>
                </a:lnTo>
                <a:lnTo>
                  <a:pt x="2296477" y="1542925"/>
                </a:lnTo>
                <a:lnTo>
                  <a:pt x="2298382" y="1570207"/>
                </a:lnTo>
                <a:lnTo>
                  <a:pt x="2299653" y="1593682"/>
                </a:lnTo>
                <a:lnTo>
                  <a:pt x="2300288" y="1613351"/>
                </a:lnTo>
                <a:lnTo>
                  <a:pt x="2300288" y="1627944"/>
                </a:lnTo>
                <a:lnTo>
                  <a:pt x="2300288" y="1630799"/>
                </a:lnTo>
                <a:lnTo>
                  <a:pt x="2299653" y="1633971"/>
                </a:lnTo>
                <a:lnTo>
                  <a:pt x="2299018" y="1636827"/>
                </a:lnTo>
                <a:lnTo>
                  <a:pt x="2297430" y="1639999"/>
                </a:lnTo>
                <a:lnTo>
                  <a:pt x="2296159" y="1643171"/>
                </a:lnTo>
                <a:lnTo>
                  <a:pt x="2293936" y="1646344"/>
                </a:lnTo>
                <a:lnTo>
                  <a:pt x="2291077" y="1649199"/>
                </a:lnTo>
                <a:lnTo>
                  <a:pt x="2288536" y="1652688"/>
                </a:lnTo>
                <a:lnTo>
                  <a:pt x="2285360" y="1655544"/>
                </a:lnTo>
                <a:lnTo>
                  <a:pt x="2281548" y="1659033"/>
                </a:lnTo>
                <a:lnTo>
                  <a:pt x="2278054" y="1661888"/>
                </a:lnTo>
                <a:lnTo>
                  <a:pt x="2273608" y="1665061"/>
                </a:lnTo>
                <a:lnTo>
                  <a:pt x="2263443" y="1671405"/>
                </a:lnTo>
                <a:lnTo>
                  <a:pt x="2252644" y="1677750"/>
                </a:lnTo>
                <a:lnTo>
                  <a:pt x="2239621" y="1684095"/>
                </a:lnTo>
                <a:lnTo>
                  <a:pt x="2225328" y="1690122"/>
                </a:lnTo>
                <a:lnTo>
                  <a:pt x="2208811" y="1696150"/>
                </a:lnTo>
                <a:lnTo>
                  <a:pt x="2191660" y="1701860"/>
                </a:lnTo>
                <a:lnTo>
                  <a:pt x="2172602" y="1707888"/>
                </a:lnTo>
                <a:lnTo>
                  <a:pt x="2151639" y="1713915"/>
                </a:lnTo>
                <a:lnTo>
                  <a:pt x="2129722" y="1719308"/>
                </a:lnTo>
                <a:lnTo>
                  <a:pt x="2105900" y="1724384"/>
                </a:lnTo>
                <a:lnTo>
                  <a:pt x="2080490" y="1730094"/>
                </a:lnTo>
                <a:lnTo>
                  <a:pt x="2053809" y="1734853"/>
                </a:lnTo>
                <a:lnTo>
                  <a:pt x="2025223" y="1739611"/>
                </a:lnTo>
                <a:lnTo>
                  <a:pt x="1995048" y="1744052"/>
                </a:lnTo>
                <a:lnTo>
                  <a:pt x="1963285" y="1748494"/>
                </a:lnTo>
                <a:lnTo>
                  <a:pt x="1930252" y="1752618"/>
                </a:lnTo>
                <a:lnTo>
                  <a:pt x="1895313" y="1756107"/>
                </a:lnTo>
                <a:lnTo>
                  <a:pt x="1858786" y="1759597"/>
                </a:lnTo>
                <a:lnTo>
                  <a:pt x="1820671" y="1762452"/>
                </a:lnTo>
                <a:lnTo>
                  <a:pt x="1780967" y="1765307"/>
                </a:lnTo>
                <a:lnTo>
                  <a:pt x="1739676" y="1767528"/>
                </a:lnTo>
                <a:lnTo>
                  <a:pt x="1696478" y="1769431"/>
                </a:lnTo>
                <a:lnTo>
                  <a:pt x="1652011" y="1771335"/>
                </a:lnTo>
                <a:lnTo>
                  <a:pt x="1605955" y="1772287"/>
                </a:lnTo>
                <a:lnTo>
                  <a:pt x="1557993" y="1773238"/>
                </a:lnTo>
                <a:lnTo>
                  <a:pt x="1508125" y="1773238"/>
                </a:lnTo>
                <a:lnTo>
                  <a:pt x="1634223" y="1009650"/>
                </a:lnTo>
                <a:close/>
                <a:moveTo>
                  <a:pt x="969658" y="942975"/>
                </a:moveTo>
                <a:lnTo>
                  <a:pt x="1145815" y="1851606"/>
                </a:lnTo>
                <a:lnTo>
                  <a:pt x="1263254" y="1851606"/>
                </a:lnTo>
                <a:lnTo>
                  <a:pt x="2020888" y="1851606"/>
                </a:lnTo>
                <a:lnTo>
                  <a:pt x="2020888" y="1936750"/>
                </a:lnTo>
                <a:lnTo>
                  <a:pt x="1163907" y="1936750"/>
                </a:lnTo>
                <a:lnTo>
                  <a:pt x="194249" y="1936750"/>
                </a:lnTo>
                <a:lnTo>
                  <a:pt x="0" y="1009057"/>
                </a:lnTo>
                <a:lnTo>
                  <a:pt x="116804" y="1009057"/>
                </a:lnTo>
                <a:lnTo>
                  <a:pt x="969658" y="942975"/>
                </a:lnTo>
                <a:close/>
                <a:moveTo>
                  <a:pt x="1346346" y="0"/>
                </a:moveTo>
                <a:lnTo>
                  <a:pt x="1355566" y="0"/>
                </a:lnTo>
                <a:lnTo>
                  <a:pt x="1364786" y="0"/>
                </a:lnTo>
                <a:lnTo>
                  <a:pt x="1373688" y="317"/>
                </a:lnTo>
                <a:lnTo>
                  <a:pt x="1382908" y="952"/>
                </a:lnTo>
                <a:lnTo>
                  <a:pt x="1391810" y="1904"/>
                </a:lnTo>
                <a:lnTo>
                  <a:pt x="1400712" y="3174"/>
                </a:lnTo>
                <a:lnTo>
                  <a:pt x="1409613" y="4444"/>
                </a:lnTo>
                <a:lnTo>
                  <a:pt x="1418515" y="6348"/>
                </a:lnTo>
                <a:lnTo>
                  <a:pt x="1426782" y="8252"/>
                </a:lnTo>
                <a:lnTo>
                  <a:pt x="1435684" y="10474"/>
                </a:lnTo>
                <a:lnTo>
                  <a:pt x="1444268" y="12379"/>
                </a:lnTo>
                <a:lnTo>
                  <a:pt x="1452852" y="15236"/>
                </a:lnTo>
                <a:lnTo>
                  <a:pt x="1460800" y="18092"/>
                </a:lnTo>
                <a:lnTo>
                  <a:pt x="1469384" y="21266"/>
                </a:lnTo>
                <a:lnTo>
                  <a:pt x="1477650" y="24758"/>
                </a:lnTo>
                <a:lnTo>
                  <a:pt x="1485598" y="27932"/>
                </a:lnTo>
                <a:lnTo>
                  <a:pt x="1493228" y="31741"/>
                </a:lnTo>
                <a:lnTo>
                  <a:pt x="1501495" y="35867"/>
                </a:lnTo>
                <a:lnTo>
                  <a:pt x="1509125" y="39676"/>
                </a:lnTo>
                <a:lnTo>
                  <a:pt x="1517073" y="44120"/>
                </a:lnTo>
                <a:lnTo>
                  <a:pt x="1524385" y="48881"/>
                </a:lnTo>
                <a:lnTo>
                  <a:pt x="1531698" y="53960"/>
                </a:lnTo>
                <a:lnTo>
                  <a:pt x="1539010" y="58721"/>
                </a:lnTo>
                <a:lnTo>
                  <a:pt x="1546640" y="63800"/>
                </a:lnTo>
                <a:lnTo>
                  <a:pt x="1553635" y="69196"/>
                </a:lnTo>
                <a:lnTo>
                  <a:pt x="1560629" y="74909"/>
                </a:lnTo>
                <a:lnTo>
                  <a:pt x="1567624" y="80305"/>
                </a:lnTo>
                <a:lnTo>
                  <a:pt x="1580976" y="92684"/>
                </a:lnTo>
                <a:lnTo>
                  <a:pt x="1593694" y="105380"/>
                </a:lnTo>
                <a:lnTo>
                  <a:pt x="1606093" y="118712"/>
                </a:lnTo>
                <a:lnTo>
                  <a:pt x="1617856" y="132678"/>
                </a:lnTo>
                <a:lnTo>
                  <a:pt x="1628984" y="147596"/>
                </a:lnTo>
                <a:lnTo>
                  <a:pt x="1639157" y="162832"/>
                </a:lnTo>
                <a:lnTo>
                  <a:pt x="1649331" y="178703"/>
                </a:lnTo>
                <a:lnTo>
                  <a:pt x="1658551" y="195525"/>
                </a:lnTo>
                <a:lnTo>
                  <a:pt x="1666817" y="212348"/>
                </a:lnTo>
                <a:lnTo>
                  <a:pt x="1674765" y="229806"/>
                </a:lnTo>
                <a:lnTo>
                  <a:pt x="1682078" y="247581"/>
                </a:lnTo>
                <a:lnTo>
                  <a:pt x="1688436" y="266308"/>
                </a:lnTo>
                <a:lnTo>
                  <a:pt x="1693841" y="285036"/>
                </a:lnTo>
                <a:lnTo>
                  <a:pt x="1698610" y="304080"/>
                </a:lnTo>
                <a:lnTo>
                  <a:pt x="1700517" y="314237"/>
                </a:lnTo>
                <a:lnTo>
                  <a:pt x="1702743" y="324077"/>
                </a:lnTo>
                <a:lnTo>
                  <a:pt x="1704332" y="333917"/>
                </a:lnTo>
                <a:lnTo>
                  <a:pt x="1705604" y="344074"/>
                </a:lnTo>
                <a:lnTo>
                  <a:pt x="1706876" y="353914"/>
                </a:lnTo>
                <a:lnTo>
                  <a:pt x="1707830" y="364071"/>
                </a:lnTo>
                <a:lnTo>
                  <a:pt x="1708466" y="374546"/>
                </a:lnTo>
                <a:lnTo>
                  <a:pt x="1709419" y="385020"/>
                </a:lnTo>
                <a:lnTo>
                  <a:pt x="1709737" y="395178"/>
                </a:lnTo>
                <a:lnTo>
                  <a:pt x="1709737" y="405652"/>
                </a:lnTo>
                <a:lnTo>
                  <a:pt x="1709737" y="418031"/>
                </a:lnTo>
                <a:lnTo>
                  <a:pt x="1709101" y="431045"/>
                </a:lnTo>
                <a:lnTo>
                  <a:pt x="1708148" y="443742"/>
                </a:lnTo>
                <a:lnTo>
                  <a:pt x="1707194" y="456755"/>
                </a:lnTo>
                <a:lnTo>
                  <a:pt x="1705604" y="470087"/>
                </a:lnTo>
                <a:lnTo>
                  <a:pt x="1703697" y="482783"/>
                </a:lnTo>
                <a:lnTo>
                  <a:pt x="1702107" y="496114"/>
                </a:lnTo>
                <a:lnTo>
                  <a:pt x="1699881" y="509446"/>
                </a:lnTo>
                <a:lnTo>
                  <a:pt x="1696702" y="522777"/>
                </a:lnTo>
                <a:lnTo>
                  <a:pt x="1693841" y="536426"/>
                </a:lnTo>
                <a:lnTo>
                  <a:pt x="1690979" y="549757"/>
                </a:lnTo>
                <a:lnTo>
                  <a:pt x="1687164" y="562771"/>
                </a:lnTo>
                <a:lnTo>
                  <a:pt x="1683667" y="576420"/>
                </a:lnTo>
                <a:lnTo>
                  <a:pt x="1679534" y="589751"/>
                </a:lnTo>
                <a:lnTo>
                  <a:pt x="1675401" y="603082"/>
                </a:lnTo>
                <a:lnTo>
                  <a:pt x="1670632" y="616414"/>
                </a:lnTo>
                <a:lnTo>
                  <a:pt x="1665863" y="629745"/>
                </a:lnTo>
                <a:lnTo>
                  <a:pt x="1661094" y="642441"/>
                </a:lnTo>
                <a:lnTo>
                  <a:pt x="1655372" y="655773"/>
                </a:lnTo>
                <a:lnTo>
                  <a:pt x="1650285" y="668787"/>
                </a:lnTo>
                <a:lnTo>
                  <a:pt x="1644244" y="681166"/>
                </a:lnTo>
                <a:lnTo>
                  <a:pt x="1638521" y="693862"/>
                </a:lnTo>
                <a:lnTo>
                  <a:pt x="1632163" y="706241"/>
                </a:lnTo>
                <a:lnTo>
                  <a:pt x="1625486" y="718938"/>
                </a:lnTo>
                <a:lnTo>
                  <a:pt x="1618810" y="730682"/>
                </a:lnTo>
                <a:lnTo>
                  <a:pt x="1612133" y="742744"/>
                </a:lnTo>
                <a:lnTo>
                  <a:pt x="1605139" y="754170"/>
                </a:lnTo>
                <a:lnTo>
                  <a:pt x="1597827" y="765597"/>
                </a:lnTo>
                <a:lnTo>
                  <a:pt x="1590514" y="777024"/>
                </a:lnTo>
                <a:lnTo>
                  <a:pt x="1582566" y="787816"/>
                </a:lnTo>
                <a:lnTo>
                  <a:pt x="1574936" y="798608"/>
                </a:lnTo>
                <a:lnTo>
                  <a:pt x="1566988" y="808765"/>
                </a:lnTo>
                <a:lnTo>
                  <a:pt x="1566988" y="950966"/>
                </a:lnTo>
                <a:lnTo>
                  <a:pt x="1559357" y="959219"/>
                </a:lnTo>
                <a:lnTo>
                  <a:pt x="1539964" y="980485"/>
                </a:lnTo>
                <a:lnTo>
                  <a:pt x="1511350" y="1011274"/>
                </a:lnTo>
                <a:lnTo>
                  <a:pt x="1495136" y="1028415"/>
                </a:lnTo>
                <a:lnTo>
                  <a:pt x="1477968" y="1046190"/>
                </a:lnTo>
                <a:lnTo>
                  <a:pt x="1459846" y="1063965"/>
                </a:lnTo>
                <a:lnTo>
                  <a:pt x="1441724" y="1081105"/>
                </a:lnTo>
                <a:lnTo>
                  <a:pt x="1423920" y="1096976"/>
                </a:lnTo>
                <a:lnTo>
                  <a:pt x="1407388" y="1111576"/>
                </a:lnTo>
                <a:lnTo>
                  <a:pt x="1399122" y="1118242"/>
                </a:lnTo>
                <a:lnTo>
                  <a:pt x="1391492" y="1123638"/>
                </a:lnTo>
                <a:lnTo>
                  <a:pt x="1384179" y="1128717"/>
                </a:lnTo>
                <a:lnTo>
                  <a:pt x="1377503" y="1133160"/>
                </a:lnTo>
                <a:lnTo>
                  <a:pt x="1371144" y="1136652"/>
                </a:lnTo>
                <a:lnTo>
                  <a:pt x="1365104" y="1139191"/>
                </a:lnTo>
                <a:lnTo>
                  <a:pt x="1360017" y="1140461"/>
                </a:lnTo>
                <a:lnTo>
                  <a:pt x="1357791" y="1141096"/>
                </a:lnTo>
                <a:lnTo>
                  <a:pt x="1355566" y="1141413"/>
                </a:lnTo>
                <a:lnTo>
                  <a:pt x="1353340" y="1141096"/>
                </a:lnTo>
                <a:lnTo>
                  <a:pt x="1351115" y="1140461"/>
                </a:lnTo>
                <a:lnTo>
                  <a:pt x="1346028" y="1139191"/>
                </a:lnTo>
                <a:lnTo>
                  <a:pt x="1340305" y="1136652"/>
                </a:lnTo>
                <a:lnTo>
                  <a:pt x="1333947" y="1133160"/>
                </a:lnTo>
                <a:lnTo>
                  <a:pt x="1327270" y="1128717"/>
                </a:lnTo>
                <a:lnTo>
                  <a:pt x="1319958" y="1123638"/>
                </a:lnTo>
                <a:lnTo>
                  <a:pt x="1312010" y="1118242"/>
                </a:lnTo>
                <a:lnTo>
                  <a:pt x="1304061" y="1111576"/>
                </a:lnTo>
                <a:lnTo>
                  <a:pt x="1287211" y="1096976"/>
                </a:lnTo>
                <a:lnTo>
                  <a:pt x="1269725" y="1081105"/>
                </a:lnTo>
                <a:lnTo>
                  <a:pt x="1251603" y="1063965"/>
                </a:lnTo>
                <a:lnTo>
                  <a:pt x="1233482" y="1046190"/>
                </a:lnTo>
                <a:lnTo>
                  <a:pt x="1215996" y="1028415"/>
                </a:lnTo>
                <a:lnTo>
                  <a:pt x="1199781" y="1011274"/>
                </a:lnTo>
                <a:lnTo>
                  <a:pt x="1171486" y="980485"/>
                </a:lnTo>
                <a:lnTo>
                  <a:pt x="1151774" y="959219"/>
                </a:lnTo>
                <a:lnTo>
                  <a:pt x="1144462" y="950966"/>
                </a:lnTo>
                <a:lnTo>
                  <a:pt x="1144462" y="808765"/>
                </a:lnTo>
                <a:lnTo>
                  <a:pt x="1136196" y="798608"/>
                </a:lnTo>
                <a:lnTo>
                  <a:pt x="1128565" y="787816"/>
                </a:lnTo>
                <a:lnTo>
                  <a:pt x="1120935" y="777024"/>
                </a:lnTo>
                <a:lnTo>
                  <a:pt x="1113305" y="765597"/>
                </a:lnTo>
                <a:lnTo>
                  <a:pt x="1105993" y="754170"/>
                </a:lnTo>
                <a:lnTo>
                  <a:pt x="1098998" y="742744"/>
                </a:lnTo>
                <a:lnTo>
                  <a:pt x="1092322" y="730682"/>
                </a:lnTo>
                <a:lnTo>
                  <a:pt x="1085645" y="718938"/>
                </a:lnTo>
                <a:lnTo>
                  <a:pt x="1078969" y="706241"/>
                </a:lnTo>
                <a:lnTo>
                  <a:pt x="1072928" y="693862"/>
                </a:lnTo>
                <a:lnTo>
                  <a:pt x="1066887" y="681166"/>
                </a:lnTo>
                <a:lnTo>
                  <a:pt x="1061165" y="668787"/>
                </a:lnTo>
                <a:lnTo>
                  <a:pt x="1055442" y="655773"/>
                </a:lnTo>
                <a:lnTo>
                  <a:pt x="1050355" y="642441"/>
                </a:lnTo>
                <a:lnTo>
                  <a:pt x="1045268" y="629745"/>
                </a:lnTo>
                <a:lnTo>
                  <a:pt x="1040499" y="616414"/>
                </a:lnTo>
                <a:lnTo>
                  <a:pt x="1036048" y="603082"/>
                </a:lnTo>
                <a:lnTo>
                  <a:pt x="1031915" y="589751"/>
                </a:lnTo>
                <a:lnTo>
                  <a:pt x="1027782" y="576420"/>
                </a:lnTo>
                <a:lnTo>
                  <a:pt x="1023967" y="562771"/>
                </a:lnTo>
                <a:lnTo>
                  <a:pt x="1020470" y="549757"/>
                </a:lnTo>
                <a:lnTo>
                  <a:pt x="1016973" y="536426"/>
                </a:lnTo>
                <a:lnTo>
                  <a:pt x="1014429" y="522777"/>
                </a:lnTo>
                <a:lnTo>
                  <a:pt x="1011568" y="509446"/>
                </a:lnTo>
                <a:lnTo>
                  <a:pt x="1009343" y="496114"/>
                </a:lnTo>
                <a:lnTo>
                  <a:pt x="1007435" y="482783"/>
                </a:lnTo>
                <a:lnTo>
                  <a:pt x="1005527" y="470087"/>
                </a:lnTo>
                <a:lnTo>
                  <a:pt x="1004256" y="456755"/>
                </a:lnTo>
                <a:lnTo>
                  <a:pt x="1002984" y="443742"/>
                </a:lnTo>
                <a:lnTo>
                  <a:pt x="1002348" y="431045"/>
                </a:lnTo>
                <a:lnTo>
                  <a:pt x="1001712" y="418031"/>
                </a:lnTo>
                <a:lnTo>
                  <a:pt x="1001712" y="405652"/>
                </a:lnTo>
                <a:lnTo>
                  <a:pt x="1001712" y="395178"/>
                </a:lnTo>
                <a:lnTo>
                  <a:pt x="1002030" y="385020"/>
                </a:lnTo>
                <a:lnTo>
                  <a:pt x="1002666" y="374546"/>
                </a:lnTo>
                <a:lnTo>
                  <a:pt x="1003302" y="364071"/>
                </a:lnTo>
                <a:lnTo>
                  <a:pt x="1004574" y="353914"/>
                </a:lnTo>
                <a:lnTo>
                  <a:pt x="1005527" y="344074"/>
                </a:lnTo>
                <a:lnTo>
                  <a:pt x="1007117" y="333917"/>
                </a:lnTo>
                <a:lnTo>
                  <a:pt x="1008707" y="324077"/>
                </a:lnTo>
                <a:lnTo>
                  <a:pt x="1010296" y="314237"/>
                </a:lnTo>
                <a:lnTo>
                  <a:pt x="1012522" y="304080"/>
                </a:lnTo>
                <a:lnTo>
                  <a:pt x="1017609" y="285036"/>
                </a:lnTo>
                <a:lnTo>
                  <a:pt x="1023013" y="266308"/>
                </a:lnTo>
                <a:lnTo>
                  <a:pt x="1029372" y="247581"/>
                </a:lnTo>
                <a:lnTo>
                  <a:pt x="1036366" y="229806"/>
                </a:lnTo>
                <a:lnTo>
                  <a:pt x="1044315" y="212348"/>
                </a:lnTo>
                <a:lnTo>
                  <a:pt x="1052899" y="195525"/>
                </a:lnTo>
                <a:lnTo>
                  <a:pt x="1062119" y="178703"/>
                </a:lnTo>
                <a:lnTo>
                  <a:pt x="1071656" y="162832"/>
                </a:lnTo>
                <a:lnTo>
                  <a:pt x="1082466" y="147596"/>
                </a:lnTo>
                <a:lnTo>
                  <a:pt x="1093593" y="132678"/>
                </a:lnTo>
                <a:lnTo>
                  <a:pt x="1105357" y="118712"/>
                </a:lnTo>
                <a:lnTo>
                  <a:pt x="1117438" y="105380"/>
                </a:lnTo>
                <a:lnTo>
                  <a:pt x="1130473" y="92684"/>
                </a:lnTo>
                <a:lnTo>
                  <a:pt x="1143826" y="80305"/>
                </a:lnTo>
                <a:lnTo>
                  <a:pt x="1150820" y="74909"/>
                </a:lnTo>
                <a:lnTo>
                  <a:pt x="1157815" y="69196"/>
                </a:lnTo>
                <a:lnTo>
                  <a:pt x="1164809" y="63800"/>
                </a:lnTo>
                <a:lnTo>
                  <a:pt x="1172121" y="58721"/>
                </a:lnTo>
                <a:lnTo>
                  <a:pt x="1179434" y="53960"/>
                </a:lnTo>
                <a:lnTo>
                  <a:pt x="1187064" y="48881"/>
                </a:lnTo>
                <a:lnTo>
                  <a:pt x="1194376" y="44120"/>
                </a:lnTo>
                <a:lnTo>
                  <a:pt x="1202007" y="39676"/>
                </a:lnTo>
                <a:lnTo>
                  <a:pt x="1209955" y="35867"/>
                </a:lnTo>
                <a:lnTo>
                  <a:pt x="1217903" y="31741"/>
                </a:lnTo>
                <a:lnTo>
                  <a:pt x="1225851" y="27932"/>
                </a:lnTo>
                <a:lnTo>
                  <a:pt x="1233799" y="24758"/>
                </a:lnTo>
                <a:lnTo>
                  <a:pt x="1242066" y="21266"/>
                </a:lnTo>
                <a:lnTo>
                  <a:pt x="1250332" y="18092"/>
                </a:lnTo>
                <a:lnTo>
                  <a:pt x="1258916" y="15236"/>
                </a:lnTo>
                <a:lnTo>
                  <a:pt x="1267182" y="12379"/>
                </a:lnTo>
                <a:lnTo>
                  <a:pt x="1275766" y="10474"/>
                </a:lnTo>
                <a:lnTo>
                  <a:pt x="1284350" y="8252"/>
                </a:lnTo>
                <a:lnTo>
                  <a:pt x="1292934" y="6348"/>
                </a:lnTo>
                <a:lnTo>
                  <a:pt x="1301836" y="4444"/>
                </a:lnTo>
                <a:lnTo>
                  <a:pt x="1310738" y="3174"/>
                </a:lnTo>
                <a:lnTo>
                  <a:pt x="1319322" y="1904"/>
                </a:lnTo>
                <a:lnTo>
                  <a:pt x="1328224" y="952"/>
                </a:lnTo>
                <a:lnTo>
                  <a:pt x="1337444" y="317"/>
                </a:lnTo>
                <a:lnTo>
                  <a:pt x="1346346" y="0"/>
                </a:lnTo>
                <a:close/>
              </a:path>
            </a:pathLst>
          </a:custGeom>
          <a:solidFill>
            <a:srgbClr val="1B4569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77613" y="1738792"/>
            <a:ext cx="4224233" cy="4985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解耦重构工作：</a:t>
            </a:r>
            <a:endParaRPr lang="en-US" altLang="zh-CN" sz="2000" b="1" dirty="0" smtClean="0"/>
          </a:p>
          <a:p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产品搜索功能重构解耦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订单预览功能重构解耦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捆绑商品</a:t>
            </a:r>
            <a:r>
              <a:rPr lang="zh-CN" altLang="en-US" dirty="0" smtClean="0"/>
              <a:t>订单预览功能</a:t>
            </a:r>
            <a:r>
              <a:rPr lang="zh-CN" altLang="en-US" dirty="0"/>
              <a:t>重构</a:t>
            </a:r>
            <a:r>
              <a:rPr lang="zh-CN" altLang="en-US" dirty="0" smtClean="0"/>
              <a:t>解耦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加入</a:t>
            </a:r>
            <a:r>
              <a:rPr lang="zh-CN" altLang="en-US" dirty="0"/>
              <a:t>购物车、购物车数量等重构解耦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订单改价功能重构解耦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配合订单生成功能重构解耦</a:t>
            </a:r>
            <a:r>
              <a:rPr lang="zh-CN" altLang="en-US" dirty="0" smtClean="0"/>
              <a:t>工作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z="2000" b="1" dirty="0"/>
              <a:t>卖</a:t>
            </a:r>
            <a:r>
              <a:rPr lang="zh-CN" altLang="en-US" sz="2000" b="1" dirty="0"/>
              <a:t>家中心</a:t>
            </a:r>
            <a:r>
              <a:rPr lang="en-US" altLang="zh-CN" sz="2000" b="1" dirty="0"/>
              <a:t>VUE</a:t>
            </a:r>
            <a:r>
              <a:rPr lang="zh-CN" altLang="en-US" sz="2000" b="1" dirty="0"/>
              <a:t>重构</a:t>
            </a:r>
            <a:endParaRPr lang="en-US" altLang="zh-CN" sz="2000" b="1" dirty="0"/>
          </a:p>
          <a:p>
            <a:endParaRPr lang="en-US" altLang="zh-CN" sz="2000" b="1" dirty="0"/>
          </a:p>
          <a:p>
            <a:r>
              <a:rPr lang="zh-CN" altLang="en-US" sz="2000" b="1" dirty="0"/>
              <a:t>退换货流程</a:t>
            </a:r>
            <a:endParaRPr lang="en-US" altLang="zh-CN" sz="2000" b="1" dirty="0"/>
          </a:p>
          <a:p>
            <a:endParaRPr lang="en-US" altLang="zh-CN" sz="2000" b="1" dirty="0"/>
          </a:p>
          <a:p>
            <a:r>
              <a:rPr lang="en-US" altLang="zh-CN" sz="2000" b="1" dirty="0"/>
              <a:t>Log4net</a:t>
            </a:r>
            <a:r>
              <a:rPr lang="zh-CN" altLang="en-US" sz="2000" b="1" dirty="0"/>
              <a:t>日志</a:t>
            </a:r>
            <a:endParaRPr lang="en-US" altLang="zh-CN" sz="2000" b="1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endParaRPr lang="zh-CN" altLang="en-US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4929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45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49473" y="167005"/>
            <a:ext cx="11893550" cy="655193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230108" y="2671445"/>
            <a:ext cx="3173095" cy="548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800">
                <a:solidFill>
                  <a:srgbClr val="1B4569"/>
                </a:solidFill>
                <a:latin typeface="微软雅黑" panose="020B0503020204020204" charset="-122"/>
                <a:ea typeface="微软雅黑" panose="020B0503020204020204" charset="-122"/>
              </a:rPr>
              <a:t>· 不足  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461882" y="3388995"/>
            <a:ext cx="5412063" cy="160043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1600" dirty="0" smtClean="0"/>
              <a:t>学习</a:t>
            </a:r>
            <a:r>
              <a:rPr lang="en-US" altLang="zh-CN" sz="1600" dirty="0" smtClean="0"/>
              <a:t>VUE</a:t>
            </a:r>
            <a:r>
              <a:rPr lang="zh-CN" altLang="en-US" sz="1600" dirty="0" smtClean="0"/>
              <a:t>相关的前端框架，尽力分担前端工作任务</a:t>
            </a:r>
            <a:endParaRPr lang="en-US" altLang="zh-CN" sz="16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1600" dirty="0" smtClean="0"/>
              <a:t>加强</a:t>
            </a:r>
            <a:r>
              <a:rPr lang="en-US" altLang="zh-CN" sz="1600" dirty="0"/>
              <a:t>3C</a:t>
            </a:r>
            <a:r>
              <a:rPr lang="zh-CN" altLang="en-US" sz="1600" dirty="0"/>
              <a:t>产品渠道销售的业务的</a:t>
            </a:r>
            <a:r>
              <a:rPr lang="zh-CN" altLang="en-US" sz="1600" dirty="0" smtClean="0"/>
              <a:t>了解</a:t>
            </a:r>
            <a:endParaRPr lang="en-US" altLang="zh-CN" sz="16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1600" dirty="0"/>
              <a:t>进一步熟悉</a:t>
            </a:r>
            <a:r>
              <a:rPr lang="en-US" altLang="zh-CN" sz="1600" dirty="0"/>
              <a:t>Z</a:t>
            </a:r>
            <a:r>
              <a:rPr lang="zh-CN" altLang="en-US" sz="1600" dirty="0"/>
              <a:t>买卖系统的核心需求</a:t>
            </a:r>
            <a:endParaRPr lang="en-US" altLang="zh-CN" sz="1600" dirty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1600" dirty="0"/>
              <a:t>加强各类开发文档的标准化文档书写能力</a:t>
            </a:r>
            <a:endParaRPr lang="en-US" altLang="zh-CN" sz="1600" dirty="0"/>
          </a:p>
          <a:p>
            <a:pPr marL="342900" indent="-342900">
              <a:buFont typeface="Arial" pitchFamily="34" charset="0"/>
              <a:buChar char="•"/>
            </a:pPr>
            <a:endParaRPr lang="en-US" altLang="zh-CN" sz="16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zh-CN" sz="1600" dirty="0"/>
          </a:p>
        </p:txBody>
      </p:sp>
      <p:sp>
        <p:nvSpPr>
          <p:cNvPr id="10" name="矩形 9"/>
          <p:cNvSpPr/>
          <p:nvPr/>
        </p:nvSpPr>
        <p:spPr>
          <a:xfrm rot="5400000">
            <a:off x="475863" y="343535"/>
            <a:ext cx="607060" cy="1315720"/>
          </a:xfrm>
          <a:prstGeom prst="rect">
            <a:avLst/>
          </a:prstGeom>
          <a:solidFill>
            <a:srgbClr val="1B4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5400000">
            <a:off x="11698853" y="763905"/>
            <a:ext cx="360680" cy="497840"/>
          </a:xfrm>
          <a:prstGeom prst="rect">
            <a:avLst/>
          </a:prstGeom>
          <a:solidFill>
            <a:srgbClr val="1B4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标题 1"/>
          <p:cNvSpPr>
            <a:spLocks noGrp="1"/>
          </p:cNvSpPr>
          <p:nvPr/>
        </p:nvSpPr>
        <p:spPr>
          <a:xfrm>
            <a:off x="11639163" y="909320"/>
            <a:ext cx="503555" cy="3721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215513" y="782955"/>
            <a:ext cx="1198245" cy="514985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汇报篇</a:t>
            </a:r>
          </a:p>
        </p:txBody>
      </p:sp>
      <p:pic>
        <p:nvPicPr>
          <p:cNvPr id="3" name="图片 2" descr="不足-[转换]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595" y="2531110"/>
            <a:ext cx="1709420" cy="1709420"/>
          </a:xfrm>
          <a:prstGeom prst="rect">
            <a:avLst/>
          </a:prstGeom>
        </p:spPr>
      </p:pic>
      <p:pic>
        <p:nvPicPr>
          <p:cNvPr id="2" name="图片 1" descr="不足-[]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435" y="2588260"/>
            <a:ext cx="1709420" cy="17094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45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35503" y="167005"/>
            <a:ext cx="11893550" cy="655193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059168" y="2218055"/>
            <a:ext cx="4788535" cy="548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加盟团队后有哪些提升？</a:t>
            </a:r>
          </a:p>
        </p:txBody>
      </p:sp>
      <p:sp>
        <p:nvSpPr>
          <p:cNvPr id="9" name="椭圆 8"/>
          <p:cNvSpPr/>
          <p:nvPr/>
        </p:nvSpPr>
        <p:spPr>
          <a:xfrm>
            <a:off x="3181598" y="3507105"/>
            <a:ext cx="1238250" cy="1238250"/>
          </a:xfrm>
          <a:prstGeom prst="ellipse">
            <a:avLst/>
          </a:prstGeom>
          <a:solidFill>
            <a:srgbClr val="1B4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412103" y="3892550"/>
            <a:ext cx="1056640" cy="48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思想</a:t>
            </a:r>
          </a:p>
        </p:txBody>
      </p:sp>
      <p:sp>
        <p:nvSpPr>
          <p:cNvPr id="10" name="椭圆 9"/>
          <p:cNvSpPr/>
          <p:nvPr/>
        </p:nvSpPr>
        <p:spPr>
          <a:xfrm>
            <a:off x="5358378" y="3507105"/>
            <a:ext cx="1238250" cy="1238250"/>
          </a:xfrm>
          <a:prstGeom prst="ellipse">
            <a:avLst/>
          </a:prstGeom>
          <a:solidFill>
            <a:srgbClr val="1B4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550148" y="3913505"/>
            <a:ext cx="1056640" cy="48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工作</a:t>
            </a:r>
          </a:p>
        </p:txBody>
      </p:sp>
      <p:sp>
        <p:nvSpPr>
          <p:cNvPr id="11" name="椭圆 10"/>
          <p:cNvSpPr/>
          <p:nvPr/>
        </p:nvSpPr>
        <p:spPr>
          <a:xfrm>
            <a:off x="7515473" y="3507105"/>
            <a:ext cx="1238250" cy="1238250"/>
          </a:xfrm>
          <a:prstGeom prst="ellipse">
            <a:avLst/>
          </a:prstGeom>
          <a:solidFill>
            <a:srgbClr val="1B4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746613" y="3895090"/>
            <a:ext cx="1056640" cy="48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生活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45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35503" y="167005"/>
            <a:ext cx="11893550" cy="655193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216558" y="2922905"/>
            <a:ext cx="920750" cy="548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思想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755163" y="2769870"/>
            <a:ext cx="4240530" cy="20928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spc="5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思想上最大的提升是：</a:t>
            </a:r>
            <a:endParaRPr lang="en-US" altLang="zh-CN" sz="1600" spc="50" dirty="0" smtClean="0">
              <a:solidFill>
                <a:schemeClr val="tx1">
                  <a:lumMod val="65000"/>
                  <a:lumOff val="3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spc="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软件开发不能个人英雄主义，需要团队配合，应该抛弃以前的啥都会，啥都能干的思想，根据团队需要，做好自己的定位，为团队贡献自己的力量</a:t>
            </a:r>
            <a:endParaRPr lang="zh-CN" altLang="en-US" sz="1600" spc="5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 rot="5400000">
            <a:off x="475863" y="343535"/>
            <a:ext cx="607060" cy="1315720"/>
          </a:xfrm>
          <a:prstGeom prst="rect">
            <a:avLst/>
          </a:prstGeom>
          <a:solidFill>
            <a:srgbClr val="1B4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 rot="5400000">
            <a:off x="11698853" y="763905"/>
            <a:ext cx="360680" cy="497840"/>
          </a:xfrm>
          <a:prstGeom prst="rect">
            <a:avLst/>
          </a:prstGeom>
          <a:solidFill>
            <a:srgbClr val="1B4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/>
        </p:nvSpPr>
        <p:spPr>
          <a:xfrm>
            <a:off x="11639163" y="909320"/>
            <a:ext cx="503555" cy="3721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15513" y="782955"/>
            <a:ext cx="1198245" cy="514985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提升篇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45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35503" y="167005"/>
            <a:ext cx="11893550" cy="655193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217158" y="2922905"/>
            <a:ext cx="920750" cy="548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800">
                <a:solidFill>
                  <a:srgbClr val="1B4569"/>
                </a:solidFill>
                <a:latin typeface="微软雅黑" panose="020B0503020204020204" charset="-122"/>
                <a:ea typeface="微软雅黑" panose="020B0503020204020204" charset="-122"/>
              </a:rPr>
              <a:t>工作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755763" y="2769870"/>
            <a:ext cx="424053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spc="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经过</a:t>
            </a:r>
            <a:r>
              <a:rPr lang="en-US" altLang="zh-CN" sz="1600" spc="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1600" spc="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个月的磨合，在工作上，与团队其他人员的配合更加默契。在解耦工作中，对系统的核心业务了解程度有了大幅度提高。</a:t>
            </a:r>
            <a:endParaRPr lang="zh-CN" altLang="en-US" sz="1600" spc="5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 rot="5400000">
            <a:off x="475863" y="343535"/>
            <a:ext cx="607060" cy="1315720"/>
          </a:xfrm>
          <a:prstGeom prst="rect">
            <a:avLst/>
          </a:prstGeom>
          <a:solidFill>
            <a:srgbClr val="1B4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 rot="5400000">
            <a:off x="11698853" y="763905"/>
            <a:ext cx="360680" cy="497840"/>
          </a:xfrm>
          <a:prstGeom prst="rect">
            <a:avLst/>
          </a:prstGeom>
          <a:solidFill>
            <a:srgbClr val="1B4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/>
        </p:nvSpPr>
        <p:spPr>
          <a:xfrm>
            <a:off x="11639163" y="909320"/>
            <a:ext cx="503555" cy="3721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15513" y="782955"/>
            <a:ext cx="1198245" cy="514985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提升篇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583</Words>
  <Application>Microsoft Office PowerPoint</Application>
  <PresentationFormat>自定义</PresentationFormat>
  <Paragraphs>90</Paragraphs>
  <Slides>16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PowerPoint 演示文稿</vt:lpstr>
      <vt:lpstr>PowerPoint 演示文稿</vt:lpstr>
      <vt:lpstr>汇报篇</vt:lpstr>
      <vt:lpstr>汇报篇</vt:lpstr>
      <vt:lpstr>汇报篇</vt:lpstr>
      <vt:lpstr>汇报篇</vt:lpstr>
      <vt:lpstr>PowerPoint 演示文稿</vt:lpstr>
      <vt:lpstr>提升篇</vt:lpstr>
      <vt:lpstr>提升篇</vt:lpstr>
      <vt:lpstr>提升篇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cc amorcc</cp:lastModifiedBy>
  <cp:revision>63</cp:revision>
  <dcterms:created xsi:type="dcterms:W3CDTF">2016-07-28T07:52:00Z</dcterms:created>
  <dcterms:modified xsi:type="dcterms:W3CDTF">2016-09-23T08:32:07Z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2052-10.1.0.5864</vt:lpwstr>
  </property>
</Properties>
</file>