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327" r:id="rId2"/>
    <p:sldId id="315" r:id="rId3"/>
    <p:sldId id="318" r:id="rId4"/>
    <p:sldId id="322" r:id="rId5"/>
    <p:sldId id="329" r:id="rId6"/>
    <p:sldId id="323" r:id="rId7"/>
    <p:sldId id="324" r:id="rId8"/>
    <p:sldId id="325" r:id="rId9"/>
    <p:sldId id="326" r:id="rId10"/>
    <p:sldId id="32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0E03"/>
    <a:srgbClr val="800D02"/>
    <a:srgbClr val="F06001"/>
    <a:srgbClr val="1B8D58"/>
    <a:srgbClr val="B8D951"/>
    <a:srgbClr val="189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BA6AE-E25C-DD4B-9CB1-79EF2647E341}" type="datetimeFigureOut">
              <a:rPr kumimoji="1" lang="zh-CN" altLang="en-US" smtClean="0"/>
              <a:t>2016/8/8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AE8A-9A3F-4A4E-8F2B-A62061337D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1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2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073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073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37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5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83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833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7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7396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149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2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8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8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0AE1-1688-4191-AD39-3D9EBF5E187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2016/8/8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7529-C3A6-405C-A173-DB6DDC4B714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Qearl\Desktop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19"/>
            <a:ext cx="12192000" cy="68573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9128" y="4761132"/>
            <a:ext cx="6858000" cy="1655762"/>
          </a:xfrm>
        </p:spPr>
        <p:txBody>
          <a:bodyPr/>
          <a:lstStyle/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927799" y="397957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4803" y="3810241"/>
            <a:ext cx="9116996" cy="2399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渠道电商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研发工程师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－员工试用期转正述职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：陈伟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09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../../../Desktop/融商通联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50" y="5960534"/>
            <a:ext cx="2710102" cy="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1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9470573" cy="79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849" y="158636"/>
            <a:ext cx="17225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04849" y="1641475"/>
            <a:ext cx="10686965" cy="419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仅供融商员工试用期转正述职使用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中涉及员工试用期工作绩效、感受、收获和建议，展示核心内容及相关结果、评价即可；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内容主要为工作描述，也可对工作成果进行多样化展示，如数据分析、图片展示等，便于评委在短时间内能快速理解答辩员工工作内容、复杂度、专业水平和试用期绩效。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4431372" y="4719379"/>
            <a:ext cx="2058934" cy="482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105111" tIns="101826" rIns="105111" bIns="101826">
            <a:spAutoFit/>
          </a:bodyPr>
          <a:lstStyle/>
          <a:p>
            <a:pPr defTabSz="731838"/>
            <a:r>
              <a:rPr lang="zh-CN" altLang="en-US" dirty="0">
                <a:solidFill>
                  <a:srgbClr val="FFFFFF"/>
                </a:solidFill>
                <a:ea typeface="黑体" pitchFamily="2" charset="-122"/>
              </a:rPr>
              <a:t>答辩</a:t>
            </a:r>
            <a:r>
              <a:rPr lang="zh-CN" altLang="en-US" sz="1800" b="0" dirty="0">
                <a:solidFill>
                  <a:srgbClr val="FFFFFF"/>
                </a:solidFill>
                <a:ea typeface="黑体" pitchFamily="2" charset="-122"/>
              </a:rPr>
              <a:t>时请删除本页</a:t>
            </a:r>
          </a:p>
        </p:txBody>
      </p:sp>
      <p:pic>
        <p:nvPicPr>
          <p:cNvPr id="8" name="图片 7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3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735" y="1187560"/>
            <a:ext cx="4597858" cy="266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一、个人基本情况介绍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二、试用期总结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三、自我评价及收获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四、下一步提升计划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五、建议</a:t>
            </a:r>
            <a:endParaRPr lang="en-US" altLang="zh-CN" sz="2800" dirty="0">
              <a:latin typeface="+mn-ea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470573" cy="79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prstClr val="white"/>
                </a:solidFill>
                <a:latin typeface="Calibri"/>
                <a:ea typeface="宋体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7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5984875"/>
            <a:ext cx="2710102" cy="7943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39269"/>
              </p:ext>
            </p:extLst>
          </p:nvPr>
        </p:nvGraphicFramePr>
        <p:xfrm>
          <a:off x="720258" y="1102000"/>
          <a:ext cx="10851157" cy="57518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3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69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姓      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陈伟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工作年限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毕业院校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郑州大学升达经贸管理学院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学    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本科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入职时间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2016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24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现职位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.NET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工程师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24">
                <a:tc rowSpan="4"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工作经历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起始年份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部门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职位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2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2007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—2015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产品研发部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项目总监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2015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—2016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软件部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技术总监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9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2477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所获奖励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（仅限公司内部奖项）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、公司年度优秀员工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次（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2008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2015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年）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lvl="0" indent="0" algn="l" defTabSz="801688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、公司技术创新奖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次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2007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2013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年）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4559" y="262202"/>
            <a:ext cx="3560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个人基本情况介绍</a:t>
            </a:r>
          </a:p>
        </p:txBody>
      </p:sp>
    </p:spTree>
    <p:extLst>
      <p:ext uri="{BB962C8B-B14F-4D97-AF65-F5344CB8AC3E}">
        <p14:creationId xmlns:p14="http://schemas.microsoft.com/office/powerpoint/2010/main" val="3226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63" y="5967942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试用期阶段总结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006" y="1802296"/>
            <a:ext cx="861004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月份入职以来，本人主要负责以下研发工作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省包业务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包渠道设置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包客户级别管理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包赠品管理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进销</a:t>
            </a:r>
            <a:r>
              <a:rPr lang="zh-CN" altLang="en-US" dirty="0" smtClean="0"/>
              <a:t>存系统多用户多角色管理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产品颜色管理及颜色管理器重构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包串号录入管理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卖</a:t>
            </a:r>
            <a:r>
              <a:rPr lang="zh-CN" altLang="en-US" dirty="0" smtClean="0"/>
              <a:t>家预售申请管理、平台预售审核管理</a:t>
            </a:r>
            <a:r>
              <a:rPr lang="zh-CN" altLang="en-US" dirty="0"/>
              <a:t>、</a:t>
            </a:r>
            <a:r>
              <a:rPr lang="zh-CN" altLang="en-US" dirty="0" smtClean="0"/>
              <a:t>买家预售订单管理、卖家预售订单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重构买家中心正常订单和预售订单的前端页面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388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63" y="5967942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试用期阶段总结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006" y="1802296"/>
            <a:ext cx="422423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解耦重构工作：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产品搜索功能重构解耦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订单预览功能重构解耦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捆绑商品订单确认功能重构解耦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配合订单生成功能重构解耦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加入购物车、购物车数量等重构解耦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订单改价功能重构解耦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17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自我评价及收获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10341293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自我评价</a:t>
            </a:r>
            <a:endParaRPr lang="en-US" altLang="zh-CN" b="1" dirty="0" smtClean="0"/>
          </a:p>
          <a:p>
            <a:r>
              <a:rPr lang="zh-CN" altLang="en-US" dirty="0"/>
              <a:t>加入团队前</a:t>
            </a:r>
            <a:r>
              <a:rPr lang="zh-CN" altLang="en-US" dirty="0" smtClean="0"/>
              <a:t>，因工作原因和对软件研发技术的兴趣，导致个人涉及研发工作面较广，做过</a:t>
            </a:r>
            <a:endParaRPr lang="en-US" altLang="zh-CN" dirty="0" smtClean="0"/>
          </a:p>
          <a:p>
            <a:r>
              <a:rPr lang="en-US" altLang="zh-CN" dirty="0" smtClean="0"/>
              <a:t>ASP.NET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winfrom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wpf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、前端开发、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数据库等，但在各个方向上都没有</a:t>
            </a:r>
            <a:endParaRPr lang="en-US" altLang="zh-CN" dirty="0" smtClean="0"/>
          </a:p>
          <a:p>
            <a:r>
              <a:rPr lang="zh-CN" altLang="en-US" dirty="0" smtClean="0"/>
              <a:t>深入，知识面庞杂。目前，通过在团队中工作和学习，我发现了自己的不足，在以后的工作中，我</a:t>
            </a:r>
            <a:endParaRPr lang="en-US" altLang="zh-CN" dirty="0" smtClean="0"/>
          </a:p>
          <a:p>
            <a:r>
              <a:rPr lang="zh-CN" altLang="en-US" dirty="0" smtClean="0"/>
              <a:t>要寻找到自己擅长的技术方向，深入学习，提高技术专业水平。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/>
              <a:t>收获</a:t>
            </a:r>
            <a:endParaRPr lang="en-US" altLang="zh-CN" sz="2000" b="1" dirty="0"/>
          </a:p>
          <a:p>
            <a:r>
              <a:rPr lang="zh-CN" altLang="en-US" dirty="0" smtClean="0"/>
              <a:t>自</a:t>
            </a:r>
            <a:r>
              <a:rPr lang="zh-CN" altLang="en-US" dirty="0" smtClean="0"/>
              <a:t>加入团队后，个人技术水平、团队协作方面的能力有了全面提高。在工作中，齐总和其他团队成员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工作中和生活中都对我帮助很大。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最大的收获是，在加入团队以前，我只是将程序研发工作当成我谋生的手段，在齐总的影响下，我将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买卖的研发工作当成自己的事业来工作，我要提高自己的技术水平，为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买卖系统研发贡献自己的力</a:t>
            </a:r>
            <a:endParaRPr lang="en-US" altLang="zh-CN" dirty="0" smtClean="0"/>
          </a:p>
          <a:p>
            <a:r>
              <a:rPr lang="zh-CN" altLang="en-US" dirty="0" smtClean="0"/>
              <a:t>量，同时，通过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买卖平台实现自己的理想。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71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40695" y="58392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下一步提升计划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11036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买卖团队后，根据近期的工作情况以及遇到的工作困难，计划近期做如下几个方面的提升计划：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</a:t>
            </a:r>
            <a:r>
              <a:rPr lang="en-US" altLang="zh-CN" dirty="0" smtClean="0"/>
              <a:t>3C</a:t>
            </a:r>
            <a:r>
              <a:rPr lang="zh-CN" altLang="en-US" dirty="0" smtClean="0"/>
              <a:t>产品渠道销售的业务的了解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个月内了解基础业务，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个月内争取做到全面了解）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进一步熟悉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买卖系统的核心需求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个月内，对系统订单相关流程和省包业务做到了解，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个月内精通某一个模块方向的核心需求）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</a:t>
            </a:r>
            <a:r>
              <a:rPr lang="en-US" altLang="zh-CN" dirty="0" smtClean="0"/>
              <a:t>SQL SERVER </a:t>
            </a:r>
            <a:r>
              <a:rPr lang="zh-CN" altLang="en-US" dirty="0" smtClean="0"/>
              <a:t>数据库的知识结构，快速提高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数据库优化方面的能力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</a:t>
            </a:r>
            <a:r>
              <a:rPr lang="zh-CN" altLang="en-US" dirty="0" smtClean="0"/>
              <a:t>，全面了解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差异和实现方法，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个月内能够达到优化数据库的水平）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提高</a:t>
            </a:r>
            <a:r>
              <a:rPr lang="zh-CN" altLang="en-US" dirty="0" smtClean="0"/>
              <a:t>与团队其他人员的工作配合，提高个人工作效率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加强各类开发文档的标准化文档书写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沉淀自己的专业知识，寻找自己擅长的技术方向，深入学习，力争在自己擅长技术方向能够更加深入</a:t>
            </a:r>
            <a:endParaRPr lang="en-US" altLang="zh-CN" dirty="0" smtClean="0"/>
          </a:p>
          <a:p>
            <a:r>
              <a:rPr lang="zh-CN" altLang="en-US" dirty="0" smtClean="0"/>
              <a:t>       更加精通，力争做自己擅长技术方向的高专业人才，同时建立自己的专业知识体系。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35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50" y="596053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0695" y="5839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你的建议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98074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结合在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买卖研发团队工作中实际遇到的困难，建议研发</a:t>
            </a:r>
            <a:r>
              <a:rPr lang="zh-CN" altLang="en-US" dirty="0" smtClean="0"/>
              <a:t>团队进一步加强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的管理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方开</a:t>
            </a:r>
            <a:r>
              <a:rPr lang="zh-CN" altLang="en-US" dirty="0" smtClean="0"/>
              <a:t>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管理系统或者团队自己研发简易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管理模块，对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进行系统化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流程</a:t>
            </a:r>
            <a:r>
              <a:rPr lang="zh-CN" altLang="en-US" dirty="0" smtClean="0"/>
              <a:t>化管理。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解决以下问题：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避免业务繁忙时，对已经存在的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没有及时处理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避免多人同时解决同一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，导致资源浪费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跟踪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处理流程，并对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解决效果进行评估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快速统计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数量和处理状态，动态了解系统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进行分级管理，严重错误提高优先级，让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解决和正常研发工作合理配合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阶段性分析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数据，根据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出现的频次、所处模块、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类型、处理时间周期等数据，对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系统研发过程中的问题进行汇总，调整系统研发的中心，提高产品质量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799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1335</Words>
  <Application>Microsoft Office PowerPoint</Application>
  <PresentationFormat>自定义</PresentationFormat>
  <Paragraphs>182</Paragraphs>
  <Slides>10</Slides>
  <Notes>8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白文静</dc:creator>
  <cp:lastModifiedBy>cc amorcc</cp:lastModifiedBy>
  <cp:revision>280</cp:revision>
  <cp:lastPrinted>2016-06-21T03:23:47Z</cp:lastPrinted>
  <dcterms:created xsi:type="dcterms:W3CDTF">2016-04-20T01:50:14Z</dcterms:created>
  <dcterms:modified xsi:type="dcterms:W3CDTF">2016-08-08T02:10:24Z</dcterms:modified>
</cp:coreProperties>
</file>