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>
        <p:scale>
          <a:sx n="100" d="100"/>
          <a:sy n="100" d="100"/>
        </p:scale>
        <p:origin x="-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81DC31-A5E0-41B0-A0F0-A0EB8C04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645578"/>
            <a:ext cx="9344025" cy="2164422"/>
          </a:xfrm>
        </p:spPr>
        <p:txBody>
          <a:bodyPr/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«Страны Карибского бассейна»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E853023-4A81-4B3C-A373-620B4341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7132" y="4723717"/>
            <a:ext cx="2493073" cy="984216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Барабанова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Анастасия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5EAD12-B136-4789-9BC2-83F19AA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9916"/>
            <a:ext cx="9601200" cy="14859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сайте: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E9BF97-E504-4DE9-8CF6-0C6F6CE1CC33}"/>
              </a:ext>
            </a:extLst>
          </p:cNvPr>
          <p:cNvSpPr txBox="1"/>
          <p:nvPr/>
        </p:nvSpPr>
        <p:spPr>
          <a:xfrm>
            <a:off x="1371600" y="1281880"/>
            <a:ext cx="1043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создан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ознакомления людей с различными странами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даст много новых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написана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учебного проекта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Академии Яндекса.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070E84-BE80-4A13-BBD4-2C1275D7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105"/>
            <a:ext cx="9601200" cy="1485900"/>
          </a:xfrm>
        </p:spPr>
        <p:txBody>
          <a:bodyPr/>
          <a:lstStyle/>
          <a:p>
            <a:r>
              <a:rPr lang="ru-RU" dirty="0"/>
              <a:t>Функции: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842C2-E514-48CA-8BD9-C7BD95B57E5F}"/>
              </a:ext>
            </a:extLst>
          </p:cNvPr>
          <p:cNvSpPr txBox="1"/>
          <p:nvPr/>
        </p:nvSpPr>
        <p:spPr>
          <a:xfrm>
            <a:off x="1371600" y="1229244"/>
            <a:ext cx="1039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могут регистрироваться(также им доступна авторизация) и изменение аватара пользователя. На этом сайте они могут: оставлять свои отзывы и читать отзывы других, обращаться к обратной связи.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2648558"/>
            <a:ext cx="7524750" cy="381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575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Вход/Регистрация: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9675" y="1533525"/>
            <a:ext cx="9601200" cy="3581400"/>
          </a:xfrm>
        </p:spPr>
        <p:txBody>
          <a:bodyPr/>
          <a:lstStyle/>
          <a:p>
            <a:r>
              <a:rPr lang="ru-RU" dirty="0" smtClean="0"/>
              <a:t>Эта функция осуществляется на отдельной страницы, пользователь может выбрать функцию «запомнить меня», чтобы в дальнейшим не вводить пароль и </a:t>
            </a:r>
            <a:r>
              <a:rPr lang="en-US" dirty="0" smtClean="0"/>
              <a:t>email</a:t>
            </a:r>
            <a:r>
              <a:rPr lang="ru-RU" dirty="0" smtClean="0"/>
              <a:t>. Если у пользователя отсутствует аккаунт на этом сайте он может зарегистрироваться. Если прошла ошибка при регистрации или входе, пользователь получает сообщение о ошибке.</a:t>
            </a:r>
            <a:endParaRPr lang="ru-RU" dirty="0"/>
          </a:p>
        </p:txBody>
      </p:sp>
      <p:pic>
        <p:nvPicPr>
          <p:cNvPr id="2050" name="Picture 2" descr="C:\Users\Алексей\YandexDisk\Скриншоты\Снимок экрана (7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138488"/>
            <a:ext cx="5105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67F637-A7C8-4EED-9EBC-87612896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4768"/>
            <a:ext cx="9601200" cy="1485900"/>
          </a:xfrm>
        </p:spPr>
        <p:txBody>
          <a:bodyPr/>
          <a:lstStyle/>
          <a:p>
            <a:r>
              <a:rPr lang="ru-RU" dirty="0" smtClean="0"/>
              <a:t>Страницы «Аккаунт» и «Отзыв»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47E0EB-B0B4-496C-A47F-2C5B5BA78D15}"/>
              </a:ext>
            </a:extLst>
          </p:cNvPr>
          <p:cNvSpPr txBox="1"/>
          <p:nvPr/>
        </p:nvSpPr>
        <p:spPr>
          <a:xfrm>
            <a:off x="1371600" y="994412"/>
            <a:ext cx="1021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страницы будут доступна только авторизированным пользователям. На странице «Аккаунт» можно изменить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Алексей\YandexDisk\Скриншоты\Снимок экрана (8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2915052"/>
            <a:ext cx="4312323" cy="232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854711"/>
            <a:ext cx="2447976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4078798"/>
            <a:ext cx="3043237" cy="230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13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91075" y="554371"/>
            <a:ext cx="5753755" cy="8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7250" y="1962790"/>
            <a:ext cx="1026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Программа разработана на языке программирования </a:t>
            </a:r>
            <a:r>
              <a:rPr lang="en-US" sz="3200" dirty="0" smtClean="0"/>
              <a:t>Python </a:t>
            </a:r>
            <a:r>
              <a:rPr lang="ru-RU" sz="3200" dirty="0" smtClean="0"/>
              <a:t>версии </a:t>
            </a:r>
            <a:r>
              <a:rPr lang="en-US" sz="3200" dirty="0" smtClean="0"/>
              <a:t>3</a:t>
            </a:r>
            <a:r>
              <a:rPr lang="ru-RU" sz="3200" dirty="0" smtClean="0"/>
              <a:t>, имеет графический интерфейс пользователя</a:t>
            </a:r>
            <a:r>
              <a:rPr lang="en-US" sz="3200" dirty="0" smtClean="0"/>
              <a:t>, </a:t>
            </a:r>
            <a:r>
              <a:rPr lang="ru-RU" sz="3200" dirty="0" smtClean="0"/>
              <a:t>реализованный с использованием набора библиотек </a:t>
            </a:r>
            <a:r>
              <a:rPr lang="en-US" sz="3200" dirty="0" smtClean="0"/>
              <a:t>Flask.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В </a:t>
            </a:r>
            <a:r>
              <a:rPr lang="ru-RU" sz="3200" dirty="0" smtClean="0"/>
              <a:t>реализации иерархии классов </a:t>
            </a:r>
            <a:r>
              <a:rPr lang="ru-RU" sz="3200" dirty="0" smtClean="0"/>
              <a:t>проекта </a:t>
            </a:r>
            <a:r>
              <a:rPr lang="ru-RU" sz="3200" dirty="0" smtClean="0"/>
              <a:t>объектов </a:t>
            </a:r>
            <a:r>
              <a:rPr lang="ru-RU" sz="3200" dirty="0" smtClean="0"/>
              <a:t>широко используются принципы наследования и полиморфизма объектно-ориентированного программирования.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8026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250" y="320040"/>
            <a:ext cx="3703739" cy="104233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250" y="1065008"/>
            <a:ext cx="10701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Данный проект является </a:t>
            </a:r>
            <a:r>
              <a:rPr lang="ru-RU" sz="2400" dirty="0" smtClean="0"/>
              <a:t>не первым проектом </a:t>
            </a:r>
            <a:r>
              <a:rPr lang="ru-RU" sz="2400" dirty="0" smtClean="0"/>
              <a:t>в </a:t>
            </a:r>
            <a:r>
              <a:rPr lang="ru-RU" sz="2400" dirty="0" smtClean="0"/>
              <a:t>моем опыте </a:t>
            </a:r>
            <a:r>
              <a:rPr lang="ru-RU" sz="2400" dirty="0" smtClean="0"/>
              <a:t>программирования на </a:t>
            </a:r>
            <a:r>
              <a:rPr lang="en-US" sz="2400" dirty="0" smtClean="0"/>
              <a:t>Python</a:t>
            </a:r>
            <a:r>
              <a:rPr lang="ru-RU" sz="2400" dirty="0" smtClean="0"/>
              <a:t>. В ходе разработки проекта </a:t>
            </a:r>
            <a:r>
              <a:rPr lang="ru-RU" sz="2400" dirty="0" smtClean="0"/>
              <a:t>я использовала многие </a:t>
            </a:r>
            <a:r>
              <a:rPr lang="ru-RU" sz="2400" dirty="0" smtClean="0"/>
              <a:t>из техник, ранее изученных в Лицее Академии Яндекса, на практике глубже узнала возможности набора библиотек </a:t>
            </a:r>
            <a:r>
              <a:rPr lang="en-US" sz="2400" dirty="0"/>
              <a:t>Flask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В то же время разработанная программа имеет практическое применение, обладает функциями </a:t>
            </a:r>
            <a:r>
              <a:rPr lang="ru-RU" sz="2400" dirty="0" smtClean="0"/>
              <a:t>полноценного сайта.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Разработано функциональное ядро игры, заложены основные принципы работы. В дальнейшем возможны доработки, например, </a:t>
            </a:r>
            <a:r>
              <a:rPr lang="ru-RU" sz="2400" dirty="0" smtClean="0"/>
              <a:t>большее количество информации по теме этого проекта, создание более подробной авторизации и добавление блогов пользователей.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340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225E12-9140-434C-BCD3-D938A846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246" y="2088154"/>
            <a:ext cx="7292648" cy="3230128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☺☺☺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663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370</TotalTime>
  <Words>281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Уголки</vt:lpstr>
      <vt:lpstr>WeBсайт   «Страны Карибского бассейна»</vt:lpstr>
      <vt:lpstr>О сайте:</vt:lpstr>
      <vt:lpstr>Функции:</vt:lpstr>
      <vt:lpstr>Вход/Регистрация:</vt:lpstr>
      <vt:lpstr>Страницы «Аккаунт» и «Отзыв»</vt:lpstr>
      <vt:lpstr>Презентация PowerPoint</vt:lpstr>
      <vt:lpstr>Заключение:</vt:lpstr>
      <vt:lpstr>Спасибо за внимание ☺☺☺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Gorodetskiy Alexey</dc:creator>
  <cp:lastModifiedBy>Алексей</cp:lastModifiedBy>
  <cp:revision>24</cp:revision>
  <dcterms:created xsi:type="dcterms:W3CDTF">2022-01-15T07:30:30Z</dcterms:created>
  <dcterms:modified xsi:type="dcterms:W3CDTF">2022-04-20T20:58:32Z</dcterms:modified>
</cp:coreProperties>
</file>