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DF47-B226-4637-831F-D4931718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AD253-3B5F-4861-69CA-7F8FB1B8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E7203-471C-FEB1-B172-20D8B83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D804F-D4B2-36B2-7CD1-FC25DDC3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1FA3-8F37-995C-7EDA-B6D4594D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B53B-B73B-383C-E22F-E013EFB3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AB567-6704-1546-FF55-92EA7D2F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07F6E-DBE7-1FFF-FE05-D7F8BDB2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46449-0FB7-CB00-8BCB-3450BBE1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3B3E5-BC75-F263-6140-C733FD7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78DF8-0495-CA84-0147-E0CB908E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1F70C-32D2-6BA1-34B3-ADCB048C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9A37B-0C4A-E19A-4F5A-7C8B9EF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B8F91-46DE-DD83-8D70-EC6DDE10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96D8F-3F32-4EEA-DFCF-55061922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99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81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08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07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07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496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8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A0C6-8858-5EB8-E69C-01C5212A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8D6EE-C90B-F31C-40CB-D1D44B29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A03E9-EAE7-BF1C-F16B-E77FFA61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9E545-7952-283F-1024-E14B54B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3485C-1718-1229-8DCB-625615F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56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52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52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3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2F2CF-392B-79AF-7B4D-0EAD4E7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A1336-46D6-09D2-8578-22ED88D4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0C740-4844-CA2D-977F-F1FC10B8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C77D0-6183-3B66-05FF-F2DC036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9A7BD-C39C-D5C5-0A4F-352F9214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8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0886-D140-DDB1-60AD-29F7AF43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53690-9C92-3F3D-6B5A-841B2C051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CB1B7-105A-F3BD-CF1B-3B478790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EC603-9EF5-9DF0-6A04-60297D2F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BD67D-F04E-B0FE-9199-B4B009A6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86B70-1D89-C01E-F154-27C7FE4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1C8F-6D87-469E-565B-7CEA583E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76DC0-0026-7631-16A4-78121B73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8E1F5-D3B4-0C1D-08C7-59AEB775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9D595-B196-CDDE-ED4F-1502DE5D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1A18C-279A-3F5A-48DF-B0D7DBDE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5C3C03-DE7E-351B-3BEC-729D0660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27D14-BCCB-54ED-CD3E-32CE5FF7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01BA2-9CB1-B6AD-8350-68F857DB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BF54-8BF3-02F7-B4B1-C7D62A8D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CA112-4711-56D3-60F7-A18A872A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FAEBF-E9EC-0E64-B879-24265B25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AD5FB-A54E-3974-6D2C-5118C3B6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24255-EF3C-9417-A4EB-1F291436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E1A26-C6F3-33C0-B57A-24A4E811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7445A-1133-3EDC-8581-792758A6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4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19B8-1EE4-9553-5982-6EAC328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4D6AF-5036-9F7D-9820-692F33C6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EE084-C4C9-13E8-636C-C1B4E3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229AD-F985-6B12-256C-E5C3BFD6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8BE7-2FE8-80D1-F247-EA8774B1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66E86-7D33-E2C7-B6B7-B2E6A9B6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8863-A942-50A8-93D9-85699FE2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0EFDD-2ECB-D7AA-C0C4-6A7C86C04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643AE-3123-35E3-6597-8B918135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F175E-E344-26B0-7432-7419F986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EBA3E-EDCF-B8FB-C469-A6FD6AB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FF1BE-9AF6-53DD-E8DD-346902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7B1A57-D96B-511A-0141-58603DF2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3202B-3078-B938-B237-664E054D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1CB2-3485-C976-7596-A2443721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0E88-9EAF-43CE-8EF4-E1707F88F578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726A-9D29-CE9B-3420-F77F75D3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6441-8C0B-0CA2-5129-69A486C6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5492-52A3-4978-B18C-C76928DBA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PCC－PPT内页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8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2022"/>
                </a:solidFill>
                <a:effectLst/>
                <a:uLnTx/>
                <a:uFillTx/>
                <a:latin typeface="Source Han Sans CN Heavy" panose="020B0200000000000000" pitchFamily="34" charset="-128"/>
                <a:ea typeface="Source Han Sans CN Heavy" panose="020B0200000000000000" pitchFamily="34" charset="-128"/>
                <a:cs typeface="+mn-cs"/>
                <a:sym typeface="Arial" panose="020B0704020202020204"/>
              </a:rPr>
              <a:t>运行平台硬件环境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2009" y="1926904"/>
            <a:ext cx="10036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1.CPU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：每个节点具有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颗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32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核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AMD EPYC 7452 @ 2.35GHz CPU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组成，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256 GB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内存。使用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个节点共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128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核资源。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网络：节点间通过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56 Gb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Infiniband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高速网互联</a:t>
            </a:r>
          </a:p>
        </p:txBody>
      </p:sp>
      <p:pic>
        <p:nvPicPr>
          <p:cNvPr id="2" name="20220815_143403">
            <a:hlinkClick r:id="" action="ppaction://media"/>
            <a:extLst>
              <a:ext uri="{FF2B5EF4-FFF2-40B4-BE49-F238E27FC236}">
                <a16:creationId xmlns:a16="http://schemas.microsoft.com/office/drawing/2014/main" id="{6F1D7280-9898-5316-2FEE-91573E06DA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17035" y="6106833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运行平台软件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2022"/>
                </a:solidFill>
                <a:effectLst/>
                <a:uLnTx/>
                <a:uFillTx/>
                <a:latin typeface="Source Han Sans CN Heavy" panose="020B0200000000000000" pitchFamily="34" charset="-128"/>
                <a:ea typeface="Source Han Sans CN Heavy" panose="020B0200000000000000" pitchFamily="34" charset="-128"/>
                <a:cs typeface="+mn-cs"/>
                <a:sym typeface="Arial" panose="020B0704020202020204"/>
              </a:rPr>
              <a:t>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2009" y="1926904"/>
            <a:ext cx="105977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1.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操作系统：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CentOS Linux 7.9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2.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并行环境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mpiicc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icc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version 17.0.5 (</a:t>
            </a:r>
            <a:r>
              <a:rPr lang="en-US" altLang="zh-CN" sz="20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gcc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version 4.8.5 compatibility)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相关依赖软件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：</a:t>
            </a:r>
            <a:r>
              <a:rPr lang="en-US" altLang="zh-CN" sz="28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mpiicc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7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979891-E3C1-300C-A8F8-14BD2750D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09" y="4078981"/>
            <a:ext cx="7788315" cy="1196444"/>
          </a:xfrm>
          <a:prstGeom prst="rect">
            <a:avLst/>
          </a:prstGeom>
        </p:spPr>
      </p:pic>
      <p:pic>
        <p:nvPicPr>
          <p:cNvPr id="2" name="20220815_143438">
            <a:hlinkClick r:id="" action="ppaction://media"/>
            <a:extLst>
              <a:ext uri="{FF2B5EF4-FFF2-40B4-BE49-F238E27FC236}">
                <a16:creationId xmlns:a16="http://schemas.microsoft.com/office/drawing/2014/main" id="{8E38B767-E42E-713C-207B-C7D19DA3A5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22088" y="61049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2022"/>
                </a:solidFill>
                <a:effectLst/>
                <a:uLnTx/>
                <a:uFillTx/>
                <a:latin typeface="Source Han Sans CN Heavy" panose="020B0200000000000000" pitchFamily="34" charset="-128"/>
                <a:ea typeface="Source Han Sans CN Heavy" panose="020B0200000000000000" pitchFamily="34" charset="-128"/>
                <a:cs typeface="+mn-cs"/>
                <a:sym typeface="Arial" panose="020B0704020202020204"/>
              </a:rPr>
              <a:t>程序结构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8623" y="1710088"/>
            <a:ext cx="100361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主要函数模块：</a:t>
            </a:r>
            <a:endParaRPr lang="en-US" altLang="zh-CN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	1.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递归枚举所有 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pivot 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的组合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			O(</a:t>
            </a:r>
            <a:r>
              <a:rPr lang="en-US" altLang="zh-CN" sz="28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n^k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	2.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计算切比雪夫距离之和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				O(n^2)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	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排序，将结果合并到答案中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			O(n^2)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所运行的应用负载：</a:t>
            </a:r>
            <a:endParaRPr lang="en-US" altLang="zh-CN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	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算例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I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：   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dim=2,n=500,k=2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	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算例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II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：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anose="020B0704020202020204"/>
              </a:rPr>
              <a:t>dim=4,n=100,k=5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7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anose="020B0704020202020204"/>
            </a:endParaRPr>
          </a:p>
        </p:txBody>
      </p:sp>
      <p:pic>
        <p:nvPicPr>
          <p:cNvPr id="2" name="20220815_143747">
            <a:hlinkClick r:id="" action="ppaction://media"/>
            <a:extLst>
              <a:ext uri="{FF2B5EF4-FFF2-40B4-BE49-F238E27FC236}">
                <a16:creationId xmlns:a16="http://schemas.microsoft.com/office/drawing/2014/main" id="{2F0A39FC-5592-FC10-00D1-7A20E2EA1B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9695" y="61112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0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2022"/>
                </a:solidFill>
                <a:effectLst/>
                <a:uLnTx/>
                <a:uFillTx/>
                <a:latin typeface="Source Han Sans CN Heavy" panose="020B0200000000000000" pitchFamily="34" charset="-128"/>
                <a:ea typeface="Source Han Sans CN Heavy" panose="020B0200000000000000" pitchFamily="34" charset="-128"/>
                <a:cs typeface="+mn-cs"/>
                <a:sym typeface="Arial" panose="020B0704020202020204"/>
              </a:rPr>
              <a:t>程序结构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ECD3F-ACFA-8B19-7C37-C516354A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4" y="2087791"/>
            <a:ext cx="6391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189</Words>
  <Application>Microsoft Office PowerPoint</Application>
  <PresentationFormat>宽屏</PresentationFormat>
  <Paragraphs>19</Paragraphs>
  <Slides>4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Source Han Sans CN Heavy</vt:lpstr>
      <vt:lpstr>等线</vt:lpstr>
      <vt:lpstr>等线 Light</vt:lpstr>
      <vt:lpstr>黑体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越</dc:creator>
  <cp:lastModifiedBy>胡 越</cp:lastModifiedBy>
  <cp:revision>7</cp:revision>
  <dcterms:created xsi:type="dcterms:W3CDTF">2022-08-14T06:10:42Z</dcterms:created>
  <dcterms:modified xsi:type="dcterms:W3CDTF">2022-08-15T06:43:45Z</dcterms:modified>
</cp:coreProperties>
</file>