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5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8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0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6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2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4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5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29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7839-D8B1-4368-B877-2DE995DB27E3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8C3E-E3EF-4331-A0A7-E49D3BD76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{%image}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{%image2}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9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{%image}</vt:lpstr>
    </vt:vector>
  </TitlesOfParts>
  <Company>JPMorgan Chase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{%image}</dc:title>
  <dc:creator>Morrison, Alasdair</dc:creator>
  <cp:lastModifiedBy>Morrison, Alasdair</cp:lastModifiedBy>
  <cp:revision>1</cp:revision>
  <dcterms:created xsi:type="dcterms:W3CDTF">2015-05-28T10:07:35Z</dcterms:created>
  <dcterms:modified xsi:type="dcterms:W3CDTF">2015-05-28T10:09:01Z</dcterms:modified>
</cp:coreProperties>
</file>