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6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1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AA23-FB9D-1F46-AC75-C74489AB9C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AA23-FB9D-1F46-AC75-C74489AB9CE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E9EE-F66C-0645-979E-FED8E31E6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2371910-pokemon-together-pokemon-wallpaper-dektop-background.jp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48609" y="182552"/>
            <a:ext cx="257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By: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Alex </a:t>
            </a:r>
            <a:r>
              <a:rPr lang="en-US" dirty="0" err="1" smtClean="0">
                <a:latin typeface="Times New Roman"/>
                <a:cs typeface="Times New Roman"/>
              </a:rPr>
              <a:t>Morsey</a:t>
            </a:r>
            <a:endParaRPr lang="en-US" dirty="0" smtClean="0">
              <a:latin typeface="Times New Roman"/>
              <a:cs typeface="Times New Roman"/>
            </a:endParaRP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Bryce Baker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Gregg </a:t>
            </a:r>
            <a:r>
              <a:rPr lang="en-US" dirty="0" err="1" smtClean="0">
                <a:latin typeface="Times New Roman"/>
                <a:cs typeface="Times New Roman"/>
              </a:rPr>
              <a:t>McMillion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921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5050" y="1181652"/>
            <a:ext cx="5270776" cy="537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8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5050" y="1181652"/>
            <a:ext cx="5270776" cy="537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5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created the </a:t>
            </a:r>
            <a:r>
              <a:rPr lang="en-US" dirty="0" err="1" smtClean="0"/>
              <a:t>Pokemon</a:t>
            </a:r>
            <a:r>
              <a:rPr lang="en-US" dirty="0" smtClean="0"/>
              <a:t> Menu Displaying:</a:t>
            </a:r>
          </a:p>
          <a:p>
            <a:r>
              <a:rPr lang="en-US" dirty="0" err="1" smtClean="0"/>
              <a:t>Pokedex</a:t>
            </a:r>
            <a:endParaRPr lang="en-US" dirty="0" smtClean="0"/>
          </a:p>
          <a:p>
            <a:r>
              <a:rPr lang="en-US" dirty="0" err="1" smtClean="0"/>
              <a:t>Pokemon</a:t>
            </a:r>
            <a:r>
              <a:rPr lang="en-US" dirty="0" smtClean="0"/>
              <a:t> Party</a:t>
            </a:r>
          </a:p>
          <a:p>
            <a:r>
              <a:rPr lang="en-US" dirty="0" smtClean="0"/>
              <a:t>Items</a:t>
            </a:r>
          </a:p>
          <a:p>
            <a:r>
              <a:rPr lang="en-US" dirty="0" smtClean="0"/>
              <a:t>Badges</a:t>
            </a:r>
          </a:p>
          <a:p>
            <a:endParaRPr lang="en-US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44" y="274638"/>
            <a:ext cx="3416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Each menu option using various techniques we’ve learned in Data Structures such as:</a:t>
            </a:r>
          </a:p>
          <a:p>
            <a:r>
              <a:rPr lang="en-US" dirty="0" smtClean="0"/>
              <a:t>Binary Trees</a:t>
            </a:r>
          </a:p>
          <a:p>
            <a:r>
              <a:rPr lang="en-US" dirty="0" smtClean="0"/>
              <a:t>Queues</a:t>
            </a:r>
          </a:p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Stacks</a:t>
            </a:r>
          </a:p>
          <a:p>
            <a:r>
              <a:rPr lang="en-US" dirty="0" err="1" smtClean="0"/>
              <a:t>Hashings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44" y="274638"/>
            <a:ext cx="3416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>
            <a:noAutofit/>
          </a:bodyPr>
          <a:lstStyle/>
          <a:p>
            <a:r>
              <a:rPr lang="en-US" sz="2800" b="1" u="sng" dirty="0" err="1" smtClean="0"/>
              <a:t>Main.cpp</a:t>
            </a:r>
            <a:endParaRPr lang="en-US" sz="2800" b="1" u="sng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Uses switch cases to navigate the menu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Each case calls a different function which are located in separate header files.</a:t>
            </a:r>
            <a:endParaRPr lang="en-US" sz="2800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  <p:pic>
        <p:nvPicPr>
          <p:cNvPr id="8" name="Content Placeholder 7" descr="Screen Shot 2015-05-03 at 8.19.58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" r="1171" b="2664"/>
          <a:stretch/>
        </p:blipFill>
        <p:spPr>
          <a:xfrm>
            <a:off x="3652869" y="1181652"/>
            <a:ext cx="5223664" cy="5484128"/>
          </a:xfrm>
        </p:spPr>
      </p:pic>
    </p:spTree>
    <p:extLst>
      <p:ext uri="{BB962C8B-B14F-4D97-AF65-F5344CB8AC3E}">
        <p14:creationId xmlns:p14="http://schemas.microsoft.com/office/powerpoint/2010/main" val="259717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5050" y="1181652"/>
            <a:ext cx="5270776" cy="537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/>
          <a:lstStyle/>
          <a:p>
            <a:r>
              <a:rPr lang="en-US" b="1" u="sng" dirty="0" smtClean="0"/>
              <a:t>Case A.</a:t>
            </a:r>
            <a:endParaRPr lang="en-US" b="1" u="sng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5050" y="1181652"/>
            <a:ext cx="5270776" cy="537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/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4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5050" y="1181652"/>
            <a:ext cx="5270776" cy="537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/>
          <a:lstStyle/>
          <a:p>
            <a:r>
              <a:rPr lang="en-US" dirty="0" smtClean="0"/>
              <a:t>Case C</a:t>
            </a:r>
            <a:endParaRPr lang="en-US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5050" y="1181652"/>
            <a:ext cx="5270776" cy="537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/>
          <a:lstStyle/>
          <a:p>
            <a:r>
              <a:rPr lang="en-US" dirty="0" smtClean="0"/>
              <a:t>Case D</a:t>
            </a:r>
            <a:endParaRPr lang="en-US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5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5050" y="1181652"/>
            <a:ext cx="5270776" cy="5378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1914" y="1181652"/>
            <a:ext cx="3233600" cy="53781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English_Pokémon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177800"/>
            <a:ext cx="2439739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7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74</Words>
  <Application>Microsoft Macintosh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Greggory Mcmillion</dc:creator>
  <cp:lastModifiedBy>Greggory Mcmillion</cp:lastModifiedBy>
  <cp:revision>5</cp:revision>
  <dcterms:created xsi:type="dcterms:W3CDTF">2015-05-01T20:11:27Z</dcterms:created>
  <dcterms:modified xsi:type="dcterms:W3CDTF">2015-05-04T03:25:28Z</dcterms:modified>
</cp:coreProperties>
</file>