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0"/>
  </p:normalViewPr>
  <p:slideViewPr>
    <p:cSldViewPr snapToGrid="0" snapToObjects="1">
      <p:cViewPr>
        <p:scale>
          <a:sx n="56" d="100"/>
          <a:sy n="56" d="100"/>
        </p:scale>
        <p:origin x="8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42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9235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609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417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9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430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114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10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525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16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044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24B4-799E-404F-885F-0141DE03B564}" type="datetimeFigureOut">
              <a:rPr lang="en-FR" smtClean="0"/>
              <a:t>19/10/2020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94E2-E158-9B48-8F2E-D2D604D51FF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29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B3C00-82CE-634E-8FA6-25F75561A2BA}"/>
              </a:ext>
            </a:extLst>
          </p:cNvPr>
          <p:cNvSpPr/>
          <p:nvPr/>
        </p:nvSpPr>
        <p:spPr>
          <a:xfrm>
            <a:off x="631054" y="1657297"/>
            <a:ext cx="1820193" cy="1809520"/>
          </a:xfrm>
          <a:prstGeom prst="rect">
            <a:avLst/>
          </a:prstGeom>
          <a:noFill/>
          <a:ln w="793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89A74-5D71-8548-ADCD-900B43EFA5F3}"/>
              </a:ext>
            </a:extLst>
          </p:cNvPr>
          <p:cNvSpPr/>
          <p:nvPr/>
        </p:nvSpPr>
        <p:spPr>
          <a:xfrm>
            <a:off x="9724544" y="981654"/>
            <a:ext cx="2539331" cy="2886075"/>
          </a:xfrm>
          <a:prstGeom prst="rect">
            <a:avLst/>
          </a:prstGeom>
          <a:noFill/>
          <a:ln w="793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7A6E9-9BE3-C948-989C-95789D54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421" y="1148244"/>
            <a:ext cx="2674463" cy="2552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A96653-A74D-144B-ADF9-D801FFE4A324}"/>
              </a:ext>
            </a:extLst>
          </p:cNvPr>
          <p:cNvSpPr txBox="1"/>
          <p:nvPr/>
        </p:nvSpPr>
        <p:spPr>
          <a:xfrm>
            <a:off x="631052" y="4267838"/>
            <a:ext cx="18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/>
              <a:t>No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CDC9F-42FB-5146-8171-96CB3F3722F1}"/>
              </a:ext>
            </a:extLst>
          </p:cNvPr>
          <p:cNvSpPr txBox="1"/>
          <p:nvPr/>
        </p:nvSpPr>
        <p:spPr>
          <a:xfrm>
            <a:off x="3182789" y="4210271"/>
            <a:ext cx="2539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/>
              <a:t>Table based </a:t>
            </a:r>
          </a:p>
          <a:p>
            <a:pPr algn="ctr"/>
            <a:r>
              <a:rPr lang="en-FR" sz="2800" dirty="0"/>
              <a:t>layouts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F33DF-F6C9-0F4D-85A9-E0AA2A9B08EE}"/>
              </a:ext>
            </a:extLst>
          </p:cNvPr>
          <p:cNvSpPr txBox="1"/>
          <p:nvPr/>
        </p:nvSpPr>
        <p:spPr>
          <a:xfrm>
            <a:off x="6453668" y="4210270"/>
            <a:ext cx="2539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/>
              <a:t>Hand-coded float layouts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38052-F0DE-1F43-8604-47B92BB13423}"/>
              </a:ext>
            </a:extLst>
          </p:cNvPr>
          <p:cNvSpPr txBox="1"/>
          <p:nvPr/>
        </p:nvSpPr>
        <p:spPr>
          <a:xfrm>
            <a:off x="9724543" y="4164525"/>
            <a:ext cx="2539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/>
              <a:t>Framework</a:t>
            </a:r>
          </a:p>
          <a:p>
            <a:pPr algn="ctr"/>
            <a:r>
              <a:rPr lang="en-FR" sz="2800" dirty="0"/>
              <a:t>layouts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D3351-BA05-8644-B469-31489623C44C}"/>
              </a:ext>
            </a:extLst>
          </p:cNvPr>
          <p:cNvSpPr txBox="1"/>
          <p:nvPr/>
        </p:nvSpPr>
        <p:spPr>
          <a:xfrm>
            <a:off x="13273083" y="4164525"/>
            <a:ext cx="2539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/>
              <a:t>Amazing</a:t>
            </a:r>
          </a:p>
          <a:p>
            <a:pPr algn="ctr"/>
            <a:r>
              <a:rPr lang="en-GB" sz="2800" dirty="0"/>
              <a:t>F</a:t>
            </a:r>
            <a:r>
              <a:rPr lang="en-FR" sz="2800" dirty="0"/>
              <a:t>uture!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92CAB9-21EC-5445-A1F2-0746F7837956}"/>
              </a:ext>
            </a:extLst>
          </p:cNvPr>
          <p:cNvGrpSpPr/>
          <p:nvPr/>
        </p:nvGrpSpPr>
        <p:grpSpPr>
          <a:xfrm>
            <a:off x="3182792" y="1693622"/>
            <a:ext cx="2539331" cy="1809520"/>
            <a:chOff x="3182792" y="1693622"/>
            <a:chExt cx="2539331" cy="1809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63FD1C-8EB9-6D49-B066-8E8F30CA1A6A}"/>
                </a:ext>
              </a:extLst>
            </p:cNvPr>
            <p:cNvSpPr/>
            <p:nvPr/>
          </p:nvSpPr>
          <p:spPr>
            <a:xfrm>
              <a:off x="3182792" y="1693622"/>
              <a:ext cx="2539331" cy="1809520"/>
            </a:xfrm>
            <a:prstGeom prst="rect">
              <a:avLst/>
            </a:prstGeom>
            <a:noFill/>
            <a:ln w="793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74C91F-E9FF-3540-AD8D-2922C39609E9}"/>
                </a:ext>
              </a:extLst>
            </p:cNvPr>
            <p:cNvSpPr/>
            <p:nvPr/>
          </p:nvSpPr>
          <p:spPr>
            <a:xfrm>
              <a:off x="3841197" y="1950800"/>
              <a:ext cx="1222513" cy="1222513"/>
            </a:xfrm>
            <a:prstGeom prst="ellipse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CDD7D5-A1F7-8B4E-A66E-7B27E0F00DFD}"/>
                </a:ext>
              </a:extLst>
            </p:cNvPr>
            <p:cNvSpPr/>
            <p:nvPr/>
          </p:nvSpPr>
          <p:spPr>
            <a:xfrm>
              <a:off x="4706702" y="2163724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04E977-E715-3044-99E8-C6542DB5055B}"/>
                </a:ext>
              </a:extLst>
            </p:cNvPr>
            <p:cNvSpPr/>
            <p:nvPr/>
          </p:nvSpPr>
          <p:spPr>
            <a:xfrm>
              <a:off x="3712241" y="2168600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9C8BFA-4421-DD4B-A4F2-6821B2FD4C00}"/>
                </a:ext>
              </a:extLst>
            </p:cNvPr>
            <p:cNvSpPr/>
            <p:nvPr/>
          </p:nvSpPr>
          <p:spPr>
            <a:xfrm>
              <a:off x="3574320" y="2502815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647C-8C2D-C24A-842D-90D4B38628A3}"/>
                </a:ext>
              </a:extLst>
            </p:cNvPr>
            <p:cNvSpPr/>
            <p:nvPr/>
          </p:nvSpPr>
          <p:spPr>
            <a:xfrm>
              <a:off x="4857976" y="2512360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0207B4-4811-7F43-A177-759E4813F37C}"/>
                </a:ext>
              </a:extLst>
            </p:cNvPr>
            <p:cNvSpPr/>
            <p:nvPr/>
          </p:nvSpPr>
          <p:spPr>
            <a:xfrm>
              <a:off x="3691281" y="2862149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DA0795-8DB5-2040-A156-68BAFBAF9338}"/>
                </a:ext>
              </a:extLst>
            </p:cNvPr>
            <p:cNvSpPr/>
            <p:nvPr/>
          </p:nvSpPr>
          <p:spPr>
            <a:xfrm>
              <a:off x="4205057" y="3113837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978A04-B1CC-B84A-ACD9-40DD614C8B9C}"/>
                </a:ext>
              </a:extLst>
            </p:cNvPr>
            <p:cNvSpPr/>
            <p:nvPr/>
          </p:nvSpPr>
          <p:spPr>
            <a:xfrm>
              <a:off x="4743268" y="2819801"/>
              <a:ext cx="457476" cy="9939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95EBC8-E73D-2542-98FE-F4BB72F13314}"/>
              </a:ext>
            </a:extLst>
          </p:cNvPr>
          <p:cNvGrpSpPr/>
          <p:nvPr/>
        </p:nvGrpSpPr>
        <p:grpSpPr>
          <a:xfrm>
            <a:off x="6453667" y="981654"/>
            <a:ext cx="2539332" cy="2886075"/>
            <a:chOff x="6453667" y="981654"/>
            <a:chExt cx="2539332" cy="28860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CFCD6C-87AF-FA42-AB78-AB3B9F22C185}"/>
                </a:ext>
              </a:extLst>
            </p:cNvPr>
            <p:cNvSpPr/>
            <p:nvPr/>
          </p:nvSpPr>
          <p:spPr>
            <a:xfrm>
              <a:off x="6453668" y="981654"/>
              <a:ext cx="2539331" cy="2886075"/>
            </a:xfrm>
            <a:prstGeom prst="rect">
              <a:avLst/>
            </a:prstGeom>
            <a:noFill/>
            <a:ln w="793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771275-2BCC-1446-9750-EE95FA9E2141}"/>
                </a:ext>
              </a:extLst>
            </p:cNvPr>
            <p:cNvCxnSpPr/>
            <p:nvPr/>
          </p:nvCxnSpPr>
          <p:spPr>
            <a:xfrm>
              <a:off x="6453668" y="1435982"/>
              <a:ext cx="2539331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D22E3D-6365-6540-85FB-E2DD78AC975D}"/>
                </a:ext>
              </a:extLst>
            </p:cNvPr>
            <p:cNvCxnSpPr/>
            <p:nvPr/>
          </p:nvCxnSpPr>
          <p:spPr>
            <a:xfrm>
              <a:off x="6453667" y="1579051"/>
              <a:ext cx="2539331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A6A22C-D070-6C44-86A6-7EBAAAF7A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4204" y="1579051"/>
              <a:ext cx="0" cy="1786578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FCFF77-AECD-7642-B211-E824654E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668" y="3365629"/>
              <a:ext cx="253933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48F3EB8-A00D-8642-BD9C-542D28BF6926}"/>
              </a:ext>
            </a:extLst>
          </p:cNvPr>
          <p:cNvSpPr/>
          <p:nvPr/>
        </p:nvSpPr>
        <p:spPr>
          <a:xfrm>
            <a:off x="9889336" y="1390598"/>
            <a:ext cx="2188395" cy="773126"/>
          </a:xfrm>
          <a:prstGeom prst="rect">
            <a:avLst/>
          </a:pr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CF7C91-915D-8F4C-917E-09B33409AD5F}"/>
              </a:ext>
            </a:extLst>
          </p:cNvPr>
          <p:cNvGrpSpPr/>
          <p:nvPr/>
        </p:nvGrpSpPr>
        <p:grpSpPr>
          <a:xfrm>
            <a:off x="9926079" y="3213227"/>
            <a:ext cx="2114908" cy="477023"/>
            <a:chOff x="9903967" y="3213227"/>
            <a:chExt cx="2114908" cy="47702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2F8A3D-81E0-C444-B9C5-6C5200EB8BBB}"/>
                </a:ext>
              </a:extLst>
            </p:cNvPr>
            <p:cNvSpPr/>
            <p:nvPr/>
          </p:nvSpPr>
          <p:spPr>
            <a:xfrm>
              <a:off x="9903967" y="3213229"/>
              <a:ext cx="593012" cy="477021"/>
            </a:xfrm>
            <a:prstGeom prst="rect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9B8FD5-8084-F04D-8578-3386E41F0890}"/>
                </a:ext>
              </a:extLst>
            </p:cNvPr>
            <p:cNvSpPr/>
            <p:nvPr/>
          </p:nvSpPr>
          <p:spPr>
            <a:xfrm>
              <a:off x="10664915" y="3213228"/>
              <a:ext cx="593012" cy="477021"/>
            </a:xfrm>
            <a:prstGeom prst="rect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5E17D9-2AE7-6D43-BD06-6864F7FA7F96}"/>
                </a:ext>
              </a:extLst>
            </p:cNvPr>
            <p:cNvSpPr/>
            <p:nvPr/>
          </p:nvSpPr>
          <p:spPr>
            <a:xfrm>
              <a:off x="11425863" y="3213227"/>
              <a:ext cx="593012" cy="477021"/>
            </a:xfrm>
            <a:prstGeom prst="rect">
              <a:avLst/>
            </a:prstGeom>
            <a:noFill/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1E550A-8D25-E14C-84E7-8D99185CD16B}"/>
              </a:ext>
            </a:extLst>
          </p:cNvPr>
          <p:cNvCxnSpPr>
            <a:cxnSpLocks/>
          </p:cNvCxnSpPr>
          <p:nvPr/>
        </p:nvCxnSpPr>
        <p:spPr>
          <a:xfrm>
            <a:off x="10216841" y="2480461"/>
            <a:ext cx="1533384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8B674C-1E0A-5A4F-BB10-3C4E79C3AC6E}"/>
              </a:ext>
            </a:extLst>
          </p:cNvPr>
          <p:cNvCxnSpPr>
            <a:cxnSpLocks/>
          </p:cNvCxnSpPr>
          <p:nvPr/>
        </p:nvCxnSpPr>
        <p:spPr>
          <a:xfrm>
            <a:off x="9878703" y="1179601"/>
            <a:ext cx="341572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B479F3-7B12-E742-9340-6EB239E38317}"/>
              </a:ext>
            </a:extLst>
          </p:cNvPr>
          <p:cNvCxnSpPr>
            <a:cxnSpLocks/>
          </p:cNvCxnSpPr>
          <p:nvPr/>
        </p:nvCxnSpPr>
        <p:spPr>
          <a:xfrm>
            <a:off x="11736159" y="1179601"/>
            <a:ext cx="341572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C933C0-1E59-B041-B5CF-7C9F267CA205}"/>
              </a:ext>
            </a:extLst>
          </p:cNvPr>
          <p:cNvCxnSpPr>
            <a:cxnSpLocks/>
          </p:cNvCxnSpPr>
          <p:nvPr/>
        </p:nvCxnSpPr>
        <p:spPr>
          <a:xfrm>
            <a:off x="9985471" y="2654126"/>
            <a:ext cx="1996125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645122-2A81-4A42-83DA-313F108B677D}"/>
              </a:ext>
            </a:extLst>
          </p:cNvPr>
          <p:cNvCxnSpPr>
            <a:cxnSpLocks/>
          </p:cNvCxnSpPr>
          <p:nvPr/>
        </p:nvCxnSpPr>
        <p:spPr>
          <a:xfrm>
            <a:off x="10216841" y="2819801"/>
            <a:ext cx="1533384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2020-10-19T09:12:04Z</dcterms:created>
  <dcterms:modified xsi:type="dcterms:W3CDTF">2020-10-19T09:28:25Z</dcterms:modified>
</cp:coreProperties>
</file>