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0080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94627"/>
  </p:normalViewPr>
  <p:slideViewPr>
    <p:cSldViewPr snapToGrid="0" snapToObjects="1">
      <p:cViewPr varScale="1">
        <p:scale>
          <a:sx n="139" d="100"/>
          <a:sy n="139" d="100"/>
        </p:scale>
        <p:origin x="6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FBD5-8D78-2C43-93F5-7548919CAC99}" type="datetimeFigureOut">
              <a:rPr lang="en-FR" smtClean="0"/>
              <a:t>18/10/2020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1143000"/>
            <a:ext cx="575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EE77-3C2A-6543-A5E2-BD43D1CBA48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246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FEE77-3C2A-6543-A5E2-BD43D1CBA48B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100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83861"/>
            <a:ext cx="756046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836605"/>
            <a:ext cx="756046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1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20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87536"/>
            <a:ext cx="217363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87536"/>
            <a:ext cx="6394896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32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9528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346419"/>
            <a:ext cx="8694539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614203"/>
            <a:ext cx="8694539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76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437680"/>
            <a:ext cx="428426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437680"/>
            <a:ext cx="428426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6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87536"/>
            <a:ext cx="8694539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323916"/>
            <a:ext cx="426457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972747"/>
            <a:ext cx="426457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323916"/>
            <a:ext cx="4285579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972747"/>
            <a:ext cx="4285579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614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7762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04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77597"/>
            <a:ext cx="510331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423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0045"/>
            <a:ext cx="325126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77597"/>
            <a:ext cx="510331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620202"/>
            <a:ext cx="325126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15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87536"/>
            <a:ext cx="86945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437680"/>
            <a:ext cx="86945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9CCA0-BDE9-1449-AB72-9542C7C38522}" type="datetimeFigureOut">
              <a:rPr lang="en-FR" smtClean="0"/>
              <a:t>17/10/2020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005626"/>
            <a:ext cx="340221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005626"/>
            <a:ext cx="226814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F4A0-8368-8C49-80EF-71DAD828844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72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3C2E4A-F461-FC46-A03E-8E6024F467F1}"/>
              </a:ext>
            </a:extLst>
          </p:cNvPr>
          <p:cNvCxnSpPr>
            <a:cxnSpLocks/>
          </p:cNvCxnSpPr>
          <p:nvPr/>
        </p:nvCxnSpPr>
        <p:spPr>
          <a:xfrm>
            <a:off x="1552712" y="616828"/>
            <a:ext cx="0" cy="4396764"/>
          </a:xfrm>
          <a:prstGeom prst="straightConnector1">
            <a:avLst/>
          </a:prstGeom>
          <a:ln w="146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251E1-CC21-194D-AC66-FBC549E1983E}"/>
              </a:ext>
            </a:extLst>
          </p:cNvPr>
          <p:cNvSpPr/>
          <p:nvPr/>
        </p:nvSpPr>
        <p:spPr>
          <a:xfrm>
            <a:off x="1950756" y="3190594"/>
            <a:ext cx="2129380" cy="811196"/>
          </a:xfrm>
          <a:prstGeom prst="rect">
            <a:avLst/>
          </a:prstGeom>
          <a:solidFill>
            <a:srgbClr val="ED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Element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1A88C9-BD34-184D-AB9F-00972F7310FA}"/>
              </a:ext>
            </a:extLst>
          </p:cNvPr>
          <p:cNvCxnSpPr>
            <a:cxnSpLocks/>
          </p:cNvCxnSpPr>
          <p:nvPr/>
        </p:nvCxnSpPr>
        <p:spPr>
          <a:xfrm flipV="1">
            <a:off x="1479560" y="626664"/>
            <a:ext cx="8300637" cy="2"/>
          </a:xfrm>
          <a:prstGeom prst="straightConnector1">
            <a:avLst/>
          </a:prstGeom>
          <a:ln w="146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0A81A-E2FD-3149-A941-D0666884463A}"/>
              </a:ext>
            </a:extLst>
          </p:cNvPr>
          <p:cNvSpPr/>
          <p:nvPr/>
        </p:nvSpPr>
        <p:spPr>
          <a:xfrm>
            <a:off x="4338927" y="3190594"/>
            <a:ext cx="2129380" cy="811196"/>
          </a:xfrm>
          <a:prstGeom prst="rect">
            <a:avLst/>
          </a:prstGeom>
          <a:solidFill>
            <a:srgbClr val="ED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Element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3959A8-2DF9-0949-ABD4-37F08F286BE8}"/>
              </a:ext>
            </a:extLst>
          </p:cNvPr>
          <p:cNvSpPr/>
          <p:nvPr/>
        </p:nvSpPr>
        <p:spPr>
          <a:xfrm>
            <a:off x="6727098" y="3190594"/>
            <a:ext cx="2129380" cy="811196"/>
          </a:xfrm>
          <a:prstGeom prst="rect">
            <a:avLst/>
          </a:prstGeom>
          <a:solidFill>
            <a:srgbClr val="ED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Element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9BD195-752C-1E47-9C78-66CF7602F491}"/>
              </a:ext>
            </a:extLst>
          </p:cNvPr>
          <p:cNvSpPr/>
          <p:nvPr/>
        </p:nvSpPr>
        <p:spPr>
          <a:xfrm>
            <a:off x="1950755" y="2125153"/>
            <a:ext cx="6905719" cy="811196"/>
          </a:xfrm>
          <a:prstGeom prst="rect">
            <a:avLst/>
          </a:prstGeom>
          <a:solidFill>
            <a:srgbClr val="ED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Element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30ECE0-E44B-184E-932B-D58B02B94AE3}"/>
              </a:ext>
            </a:extLst>
          </p:cNvPr>
          <p:cNvSpPr/>
          <p:nvPr/>
        </p:nvSpPr>
        <p:spPr>
          <a:xfrm>
            <a:off x="1950755" y="1058144"/>
            <a:ext cx="6905709" cy="811196"/>
          </a:xfrm>
          <a:prstGeom prst="rect">
            <a:avLst/>
          </a:prstGeom>
          <a:solidFill>
            <a:srgbClr val="ED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Element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BD200-FA5C-9644-9CFE-BCB00A434975}"/>
              </a:ext>
            </a:extLst>
          </p:cNvPr>
          <p:cNvSpPr txBox="1"/>
          <p:nvPr/>
        </p:nvSpPr>
        <p:spPr>
          <a:xfrm>
            <a:off x="4231904" y="61291"/>
            <a:ext cx="20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400" dirty="0"/>
              <a:t>Inline direction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7340BE-1DAD-694D-ACA1-8DA460C23EC6}"/>
              </a:ext>
            </a:extLst>
          </p:cNvPr>
          <p:cNvSpPr txBox="1"/>
          <p:nvPr/>
        </p:nvSpPr>
        <p:spPr>
          <a:xfrm>
            <a:off x="18246" y="1869340"/>
            <a:ext cx="1397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400" dirty="0"/>
              <a:t>Block</a:t>
            </a:r>
          </a:p>
          <a:p>
            <a:r>
              <a:rPr lang="en-FR" sz="2400" dirty="0"/>
              <a:t>Direction </a:t>
            </a:r>
          </a:p>
        </p:txBody>
      </p:sp>
    </p:spTree>
    <p:extLst>
      <p:ext uri="{BB962C8B-B14F-4D97-AF65-F5344CB8AC3E}">
        <p14:creationId xmlns:p14="http://schemas.microsoft.com/office/powerpoint/2010/main" val="11114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15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2020-10-17T08:49:43Z</dcterms:created>
  <dcterms:modified xsi:type="dcterms:W3CDTF">2020-10-18T08:50:35Z</dcterms:modified>
</cp:coreProperties>
</file>