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2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77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79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04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7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21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203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2CFBA-2A21-41D3-A198-5B12F643B5C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2E12-FFF0-44A1-AFFB-B336B38C4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с играми </a:t>
            </a:r>
            <a:r>
              <a:rPr lang="en-US" dirty="0" err="1" smtClean="0"/>
              <a:t>GGames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4974" y="4727274"/>
            <a:ext cx="4733026" cy="530525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 Ушаков Роман 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Размещение игр на общедоступные ресурсы, чтобы каждый смог их скачать и воспользоваться.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ru-RU" dirty="0" smtClean="0"/>
          </a:p>
          <a:p>
            <a:r>
              <a:rPr lang="en-US" dirty="0" err="1" smtClean="0"/>
              <a:t>url_for</a:t>
            </a:r>
            <a:endParaRPr lang="ru-RU" dirty="0" smtClean="0"/>
          </a:p>
          <a:p>
            <a:r>
              <a:rPr lang="en-US"/>
              <a:t>request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62936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05920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28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Сайт с играми GGames</vt:lpstr>
      <vt:lpstr>Идея</vt:lpstr>
      <vt:lpstr>Библиотеки</vt:lpstr>
      <vt:lpstr>Спасибо за внимание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играми GGames</dc:title>
  <dc:creator>Тимур</dc:creator>
  <cp:lastModifiedBy>Тимур</cp:lastModifiedBy>
  <cp:revision>1</cp:revision>
  <dcterms:created xsi:type="dcterms:W3CDTF">2023-04-25T12:48:05Z</dcterms:created>
  <dcterms:modified xsi:type="dcterms:W3CDTF">2023-04-25T12:53:46Z</dcterms:modified>
</cp:coreProperties>
</file>