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ea2df4f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ea2df4f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ea2df4f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ea2df4f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ea2df4f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ea2df4f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ea2df4f7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ea2df4f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ea2df4f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ea2df4f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ea2df4f7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ea2df4f7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ea2df4f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ea2df4f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ea2df4f7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ea2df4f7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ea2df4f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ea2df4f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“Лабиринт”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 подготовил Ушаков Роман 9”б” класс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Спасибо за внимание.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34925" y="461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2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 заключалась в создании игры на языке программирования python с помощью библиотеки pygame.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Уровни лабиринта должны генерироваться автоматически, при начале игры и при прохождении на следующий уровень.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 чтобы похождения в лабиринте не были бесконечными надо добавить систему голода, из за которой, если персонаж не будет есть в течении определенного времени, игра закончится.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300" y="1722650"/>
            <a:ext cx="2316075" cy="2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Вначале надо было сделать функцию генерации уро</a:t>
            </a:r>
            <a:r>
              <a:rPr lang="ru"/>
              <a:t>вней. Она бы возвращала: описание уровня в виде двумерного массива, координаты персонажа, насыщение или же голод(изначально 120), номер уровня(1) а также размер доски.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чего сгенерированный уровень загружался на главный экран, где происходят основные действия.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79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входе в игру игрока встречает главное меню, где он может начать играть, продолжить игру(если таковая имеется), посмотреть управление или же просто выйти.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23" y="1096113"/>
            <a:ext cx="4478424" cy="35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цикл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66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Чтобы можно было переходить между уровнями не выходя в главное меню, была создан отдельная функция, которая бы выполнялась до тех пор пока игрок не умрет, или не выйдет из игры сам.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250" y="2324899"/>
            <a:ext cx="6029450" cy="26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Камера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3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 наконец главная функция. В игре все кружится вокруг камеры, то есть все объекты движутся в зависимости от положения камеры. Сама камера должна как бы догонять игрока. Это нужно чтобы изобразить плавное передвижение. Также в игру было добавлено освещение, т. к. оно добавляет чуть чуть реализма.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850" y="1201213"/>
            <a:ext cx="4211701" cy="33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Уровень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6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Уровень состоит из стен и пола. Кроме того, если бы в игру можно было бы играть только 120 секунд, она была бы совсем не интересной, вследствие чего была добавлена еда, которая разбросана по всему уровню, и при подбирании которой частично восстанавливается насыщение. И естественно на уровне есть проход на следующий уровень.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350" y="1017725"/>
            <a:ext cx="4225251" cy="33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библиотеки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random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получилась законченной, но в нее еще можно много чего добавить или изменить, к примеру: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уровень слишком рандомный и всегда одного размера, а ведь можно ограничить количество еды на уровне и увеличивать уровень в зависимости от количества уже пройденных.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leaderboard, или же список всех игр, которые будут отсортированы в зависимости от того насколько хорошо игрок преуспел в том или ином забеге.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еще много чего другого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