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47dc76b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47dc76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3000fb2b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3000fb2b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47dc76b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47dc76b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4a4658b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4a4658b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4a4658b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4a4658b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a4658b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4a4658b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6419924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6419924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vvy-tripdata.s3.amazonaws.com/index.html#:~:text=202304%2Ddivvy%2Dtripdata.z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Bike Data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571749"/>
            <a:ext cx="4870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Data Analytics Capstone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How do annual members and casual riders use Cyclistic bikes differently?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00" y="2152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PREPARE</a:t>
            </a:r>
            <a:endParaRPr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Collection &amp; Storing the information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837200"/>
            <a:ext cx="8520600" cy="27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Data was acquired randomly via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https://divvy-tripdata.s3.amazonaws.com/index.html#:~:text=202304%2Ddivvy%2Dtripdata.zip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81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1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PROCESS</a:t>
            </a:r>
            <a:endParaRPr sz="291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Cleaning &amp; Checking the information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840425"/>
            <a:ext cx="85206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Out of 767650 observation, the dataset was narrowed down to 109513 observation using Excel. The following were eliminated: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Blank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entries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Station ID that begin with a letter - for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consistency purposes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33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ANALYZE</a:t>
            </a:r>
            <a:endParaRPr sz="3233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7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Explore the data</a:t>
            </a:r>
            <a:endParaRPr sz="2677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846875"/>
            <a:ext cx="85206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For the month of July, casual and member riders use the bikes about the same amount of times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25" y="2629525"/>
            <a:ext cx="5939775" cy="2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4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Minutes Utilized</a:t>
            </a:r>
            <a:endParaRPr sz="294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Casual riders ride the bikes three times more than the members in minutes, even though they both almost equally use the service.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2067400"/>
            <a:ext cx="6074075" cy="25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67400"/>
            <a:ext cx="1965975" cy="21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Minutes per type of bike</a:t>
            </a:r>
            <a:endParaRPr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Between the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three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different types of bikes, the classic bike is being ridden the most at over 1,500,000 minutes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875" y="2114250"/>
            <a:ext cx="5174425" cy="26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14250"/>
            <a:ext cx="3095450" cy="2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Type of bike per user</a:t>
            </a:r>
            <a:endParaRPr sz="2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 classic bike is being utilized the most by both type of users. The casual rider will utilize the docked bike as oppose to the member rider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9175"/>
            <a:ext cx="8520600" cy="24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0" y="0"/>
            <a:ext cx="91440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When comparing how many times the casual and the member rider rents a bike, it is about the same. The data does not show if each time it is a new rider, or the same rider getting a bike several different times a day.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Two keys ways how member and casual riders use Cyclistic bikes differently: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Casual riders ride the bike longer than the members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Casual riders will utilize the docked bikes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available data is incomplete  because it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is missing the price of renting the bike,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number of bikes that are available throughout the day, demographic of the riders is not available, is it a new customer renting a bike, or the same person renting multiple times a day.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