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8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3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2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8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73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58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8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9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0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DBF1-76B9-4EEB-8EEF-6124FAD522C2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8284-6B27-44E5-9641-FC76D60FC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3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「postman newman」的圖片搜尋結果"/>
          <p:cNvSpPr>
            <a:spLocks noChangeAspect="1" noChangeArrowheads="1"/>
          </p:cNvSpPr>
          <p:nvPr/>
        </p:nvSpPr>
        <p:spPr bwMode="auto">
          <a:xfrm>
            <a:off x="659631" y="727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6" descr="「postman newman」的圖片搜尋結果"/>
          <p:cNvSpPr>
            <a:spLocks noChangeAspect="1" noChangeArrowheads="1"/>
          </p:cNvSpPr>
          <p:nvPr/>
        </p:nvSpPr>
        <p:spPr bwMode="auto">
          <a:xfrm>
            <a:off x="812031" y="2251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0291" y="21167"/>
            <a:ext cx="10763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8346" y="3140968"/>
            <a:ext cx="1404380" cy="13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618" y="4769302"/>
            <a:ext cx="11906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21167"/>
            <a:ext cx="1714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C:\Users\amos_chuang\Downloads\task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332" y="2043001"/>
            <a:ext cx="1644774" cy="1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mos_chuang\Downloads\mission-real-life-room-escape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91" y="5209753"/>
            <a:ext cx="1586617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橢圓 9"/>
          <p:cNvSpPr/>
          <p:nvPr/>
        </p:nvSpPr>
        <p:spPr>
          <a:xfrm>
            <a:off x="2079545" y="5245548"/>
            <a:ext cx="315381" cy="2478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柱 11"/>
          <p:cNvSpPr/>
          <p:nvPr/>
        </p:nvSpPr>
        <p:spPr>
          <a:xfrm rot="16200000">
            <a:off x="6808162" y="4721230"/>
            <a:ext cx="432048" cy="216806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4344" y="1451463"/>
            <a:ext cx="1082997" cy="118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8731" y="1711243"/>
            <a:ext cx="1061628" cy="108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51" y="188640"/>
            <a:ext cx="1259065" cy="169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7" descr="C:\Users\amos_chuang\Downloads\task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16" y="1828626"/>
            <a:ext cx="1644774" cy="1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6" y="2867047"/>
            <a:ext cx="11906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68" y="2885766"/>
            <a:ext cx="1008112" cy="93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7" descr="C:\Users\amos_chuang\Downloads\task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71" y="4517199"/>
            <a:ext cx="988319" cy="9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7" descr="C:\Users\amos_chuang\Downloads\task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3" y="4966862"/>
            <a:ext cx="988319" cy="9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7" descr="C:\Users\amos_chuang\Downloads\task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4" y="5493374"/>
            <a:ext cx="988319" cy="9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左右括弧 13"/>
          <p:cNvSpPr/>
          <p:nvPr/>
        </p:nvSpPr>
        <p:spPr>
          <a:xfrm>
            <a:off x="456590" y="4419328"/>
            <a:ext cx="2160240" cy="208823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79984" y="3933056"/>
            <a:ext cx="1657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Collection</a:t>
            </a:r>
            <a:endParaRPr lang="zh-TW" altLang="en-US" sz="2800" dirty="0"/>
          </a:p>
        </p:txBody>
      </p:sp>
      <p:sp>
        <p:nvSpPr>
          <p:cNvPr id="16" name="向右箭號 15"/>
          <p:cNvSpPr/>
          <p:nvPr/>
        </p:nvSpPr>
        <p:spPr>
          <a:xfrm>
            <a:off x="2843808" y="5467722"/>
            <a:ext cx="720080" cy="62557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042" idx="3"/>
            <a:endCxn id="12" idx="1"/>
          </p:cNvCxnSpPr>
          <p:nvPr/>
        </p:nvCxnSpPr>
        <p:spPr>
          <a:xfrm>
            <a:off x="5365308" y="5795541"/>
            <a:ext cx="574844" cy="97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8" descr="C:\Users\amos_chuang\Downloads\mission-real-life-room-escape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332" y="3985617"/>
            <a:ext cx="1586617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99" y="3417334"/>
            <a:ext cx="1372249" cy="149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96521"/>
            <a:ext cx="1372249" cy="149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肘形接點 24"/>
          <p:cNvCxnSpPr>
            <a:stCxn id="12" idx="3"/>
            <a:endCxn id="45" idx="2"/>
          </p:cNvCxnSpPr>
          <p:nvPr/>
        </p:nvCxnSpPr>
        <p:spPr>
          <a:xfrm flipH="1" flipV="1">
            <a:off x="6118124" y="4916392"/>
            <a:ext cx="1990096" cy="888872"/>
          </a:xfrm>
          <a:prstGeom prst="bentConnector4">
            <a:avLst>
              <a:gd name="adj1" fmla="val -27285"/>
              <a:gd name="adj2" fmla="val 6385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endCxn id="46" idx="2"/>
          </p:cNvCxnSpPr>
          <p:nvPr/>
        </p:nvCxnSpPr>
        <p:spPr>
          <a:xfrm rot="10800000">
            <a:off x="7994429" y="4895580"/>
            <a:ext cx="686124" cy="34997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7" name="Picture 23" descr="C:\Users\amos_chuang\Downloads\business-report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129" y="542927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3" descr="C:\Users\amos_chuang\Downloads\business-report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56" y="2255581"/>
            <a:ext cx="956744" cy="9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3" descr="C:\Users\amos_chuang\Downloads\business-report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51" y="2254355"/>
            <a:ext cx="956744" cy="9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amos_chuang\Downloads\Analytics-Dashboar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59" y="212276"/>
            <a:ext cx="3137073" cy="13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肘形接點 56"/>
          <p:cNvCxnSpPr>
            <a:stCxn id="78" idx="0"/>
            <a:endCxn id="1048" idx="2"/>
          </p:cNvCxnSpPr>
          <p:nvPr/>
        </p:nvCxnSpPr>
        <p:spPr>
          <a:xfrm rot="5400000" flipH="1" flipV="1">
            <a:off x="6155931" y="1518391"/>
            <a:ext cx="698157" cy="77377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stCxn id="76" idx="0"/>
            <a:endCxn id="1048" idx="2"/>
          </p:cNvCxnSpPr>
          <p:nvPr/>
        </p:nvCxnSpPr>
        <p:spPr>
          <a:xfrm rot="16200000" flipV="1">
            <a:off x="7093471" y="1354624"/>
            <a:ext cx="699383" cy="110253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31" idx="1"/>
            <a:endCxn id="32" idx="0"/>
          </p:cNvCxnSpPr>
          <p:nvPr/>
        </p:nvCxnSpPr>
        <p:spPr>
          <a:xfrm rot="10800000" flipV="1">
            <a:off x="1668303" y="1035444"/>
            <a:ext cx="1788648" cy="79318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9" name="Picture 18" descr="C:\Users\amos_chuang\Downloads\mission-real-life-room-escape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90" y="5587823"/>
            <a:ext cx="574347" cy="4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8" descr="C:\Users\amos_chuang\Downloads\mission-real-life-room-escape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97184"/>
            <a:ext cx="574347" cy="4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C:\Users\amos_chuang\Downloads\mission-real-life-room-escape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97184"/>
            <a:ext cx="574347" cy="4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30" y="491073"/>
            <a:ext cx="1584176" cy="126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4" y="2132856"/>
            <a:ext cx="4095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3"/>
            <a:ext cx="500469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0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84" y="44624"/>
            <a:ext cx="6810375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1404380" cy="13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350732" y="1577765"/>
            <a:ext cx="437292" cy="1347179"/>
            <a:chOff x="7092280" y="1778881"/>
            <a:chExt cx="437292" cy="1347179"/>
          </a:xfrm>
        </p:grpSpPr>
        <p:sp>
          <p:nvSpPr>
            <p:cNvPr id="5" name="向下箭號 4"/>
            <p:cNvSpPr/>
            <p:nvPr/>
          </p:nvSpPr>
          <p:spPr>
            <a:xfrm>
              <a:off x="7092280" y="2132856"/>
              <a:ext cx="437292" cy="9932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10800000">
              <a:off x="7092280" y="1778881"/>
              <a:ext cx="437292" cy="9932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6" name="Picture 2" descr="C:\Users\amos_chuang\Downloads\下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033" y="5733256"/>
            <a:ext cx="2088691" cy="103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056542" y="1974152"/>
            <a:ext cx="3038475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Xvfb</a:t>
            </a:r>
            <a:r>
              <a:rPr lang="en-US" altLang="zh-TW" dirty="0" smtClean="0"/>
              <a:t> – X</a:t>
            </a:r>
            <a:r>
              <a:rPr lang="zh-TW" altLang="en-US" dirty="0" smtClean="0"/>
              <a:t> </a:t>
            </a:r>
            <a:r>
              <a:rPr lang="en-US" altLang="zh-TW" dirty="0" smtClean="0"/>
              <a:t>Virtual Frame Buffer</a:t>
            </a:r>
            <a:endParaRPr lang="zh-TW" altLang="en-US" dirty="0"/>
          </a:p>
        </p:txBody>
      </p:sp>
      <p:pic>
        <p:nvPicPr>
          <p:cNvPr id="1027" name="Picture 3" descr="C:\Users\amos_chuang\Downloads\webdriver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14" y="4049244"/>
            <a:ext cx="1752366" cy="10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mos_chuang\Downloads\1436439824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71" y="4869160"/>
            <a:ext cx="2079253" cy="103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20" y="3068960"/>
            <a:ext cx="1058317" cy="98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61" y="116633"/>
            <a:ext cx="3851634" cy="142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89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圓角矩形 36"/>
          <p:cNvSpPr/>
          <p:nvPr/>
        </p:nvSpPr>
        <p:spPr>
          <a:xfrm>
            <a:off x="1054604" y="3490750"/>
            <a:ext cx="1185357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225728" y="4878872"/>
            <a:ext cx="809879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4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83" y="3117215"/>
            <a:ext cx="702190" cy="56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圓角矩形 40"/>
          <p:cNvSpPr/>
          <p:nvPr/>
        </p:nvSpPr>
        <p:spPr>
          <a:xfrm>
            <a:off x="2477984" y="3490750"/>
            <a:ext cx="1185357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2649108" y="4878872"/>
            <a:ext cx="809879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43" y="3117215"/>
            <a:ext cx="702190" cy="56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圓角矩形 48"/>
          <p:cNvSpPr/>
          <p:nvPr/>
        </p:nvSpPr>
        <p:spPr>
          <a:xfrm>
            <a:off x="5219233" y="3608858"/>
            <a:ext cx="1536452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5390357" y="4996980"/>
            <a:ext cx="1224965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DEV_TASK</a:t>
            </a:r>
            <a:endParaRPr lang="zh-TW" altLang="en-US" dirty="0"/>
          </a:p>
        </p:txBody>
      </p:sp>
      <p:pic>
        <p:nvPicPr>
          <p:cNvPr id="52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13" y="3109772"/>
            <a:ext cx="702190" cy="6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6860640" y="3608858"/>
            <a:ext cx="1536452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031764" y="4996980"/>
            <a:ext cx="1224965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DEV_TASK</a:t>
            </a:r>
            <a:endParaRPr lang="zh-TW" altLang="en-US" dirty="0"/>
          </a:p>
        </p:txBody>
      </p:sp>
      <p:pic>
        <p:nvPicPr>
          <p:cNvPr id="55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97" y="3109772"/>
            <a:ext cx="702190" cy="6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圓角矩形 38"/>
          <p:cNvSpPr/>
          <p:nvPr/>
        </p:nvSpPr>
        <p:spPr>
          <a:xfrm>
            <a:off x="1198621" y="4282838"/>
            <a:ext cx="2260366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ENV</a:t>
            </a:r>
            <a:endParaRPr lang="zh-TW" altLang="en-US" dirty="0"/>
          </a:p>
        </p:txBody>
      </p:sp>
      <p:sp>
        <p:nvSpPr>
          <p:cNvPr id="59" name="左右括弧 58"/>
          <p:cNvSpPr/>
          <p:nvPr/>
        </p:nvSpPr>
        <p:spPr>
          <a:xfrm>
            <a:off x="659092" y="2996952"/>
            <a:ext cx="3285094" cy="280831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左右括弧 59"/>
          <p:cNvSpPr/>
          <p:nvPr/>
        </p:nvSpPr>
        <p:spPr>
          <a:xfrm>
            <a:off x="4867067" y="2996790"/>
            <a:ext cx="3872301" cy="280831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95536" y="692696"/>
            <a:ext cx="842493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44688" y="2320497"/>
            <a:ext cx="3499498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053468" y="2320497"/>
            <a:ext cx="3499498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64" name="向右箭號 63"/>
          <p:cNvSpPr/>
          <p:nvPr/>
        </p:nvSpPr>
        <p:spPr>
          <a:xfrm>
            <a:off x="2962650" y="1484784"/>
            <a:ext cx="3290708" cy="576064"/>
          </a:xfrm>
          <a:prstGeom prst="rightArrow">
            <a:avLst>
              <a:gd name="adj1" fmla="val 50000"/>
              <a:gd name="adj2" fmla="val 1035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1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左右括弧 28"/>
          <p:cNvSpPr/>
          <p:nvPr/>
        </p:nvSpPr>
        <p:spPr>
          <a:xfrm>
            <a:off x="251520" y="2996952"/>
            <a:ext cx="3888432" cy="280831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左右括弧 29"/>
          <p:cNvSpPr/>
          <p:nvPr/>
        </p:nvSpPr>
        <p:spPr>
          <a:xfrm>
            <a:off x="4860032" y="2996952"/>
            <a:ext cx="3960439" cy="2808312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821772" y="3429000"/>
            <a:ext cx="1185357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992896" y="4817122"/>
            <a:ext cx="809879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7" y="3055465"/>
            <a:ext cx="702190" cy="56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2453671" y="3429000"/>
            <a:ext cx="1185357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624795" y="4817122"/>
            <a:ext cx="809879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36" y="3055465"/>
            <a:ext cx="702190" cy="56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221178" y="3423480"/>
            <a:ext cx="1185357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392302" y="4811602"/>
            <a:ext cx="809879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15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440" y="2961281"/>
            <a:ext cx="702190" cy="6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7068578" y="3460367"/>
            <a:ext cx="1185357" cy="20162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7239702" y="4848489"/>
            <a:ext cx="809879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pic>
        <p:nvPicPr>
          <p:cNvPr id="19" name="Picture 11" descr="C:\Users\amos_chuang\Downloads\Seleni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0" y="2961281"/>
            <a:ext cx="702190" cy="6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圓角矩形 19"/>
          <p:cNvSpPr/>
          <p:nvPr/>
        </p:nvSpPr>
        <p:spPr>
          <a:xfrm>
            <a:off x="992895" y="3717032"/>
            <a:ext cx="7056685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Global.ENV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692696"/>
            <a:ext cx="842493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4688" y="2320497"/>
            <a:ext cx="3499498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53468" y="2320497"/>
            <a:ext cx="3499498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28" name="向右箭號 27"/>
          <p:cNvSpPr/>
          <p:nvPr/>
        </p:nvSpPr>
        <p:spPr>
          <a:xfrm>
            <a:off x="2962650" y="1484784"/>
            <a:ext cx="3290708" cy="576064"/>
          </a:xfrm>
          <a:prstGeom prst="rightArrow">
            <a:avLst>
              <a:gd name="adj1" fmla="val 50000"/>
              <a:gd name="adj2" fmla="val 1035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965789" y="4221088"/>
            <a:ext cx="2468885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ENV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365195" y="4215568"/>
            <a:ext cx="2684385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ENV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9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</Words>
  <Application>Microsoft Office PowerPoint</Application>
  <PresentationFormat>如螢幕大小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Amos Chuang(莊政洋)</dc:creator>
  <cp:lastModifiedBy>Amos Chuang(莊政洋)</cp:lastModifiedBy>
  <cp:revision>14</cp:revision>
  <dcterms:created xsi:type="dcterms:W3CDTF">2017-09-27T01:51:34Z</dcterms:created>
  <dcterms:modified xsi:type="dcterms:W3CDTF">2017-09-27T06:33:11Z</dcterms:modified>
</cp:coreProperties>
</file>