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DC52E-B0F9-480D-8C22-A74714A55F52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DDD0D-F467-4F2A-B3EC-0C055ED928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DDD0D-F467-4F2A-B3EC-0C055ED9289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9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4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8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6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89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2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0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9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9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01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🌍 Global Trade Data Analysis &amp; Power BI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Course: INSY 8413 - Introduction to Big Data Analysis</a:t>
            </a:r>
          </a:p>
          <a:p>
            <a:r>
              <a:rPr dirty="0"/>
              <a:t>Academic Year: 2024-2025</a:t>
            </a:r>
          </a:p>
          <a:p>
            <a:r>
              <a:rPr dirty="0"/>
              <a:t>Student: </a:t>
            </a:r>
            <a:r>
              <a:rPr dirty="0" err="1"/>
              <a:t>Ishimwe</a:t>
            </a:r>
            <a:r>
              <a:rPr dirty="0"/>
              <a:t> Amos (ID: 26247)</a:t>
            </a:r>
          </a:p>
          <a:p>
            <a:r>
              <a:rPr dirty="0"/>
              <a:t>Instructor: Eric </a:t>
            </a:r>
            <a:r>
              <a:rPr dirty="0" err="1"/>
              <a:t>Maniraguha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✅ Conclusion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project demonstrates the use of Python for data cleaning and predictive modeling combined with Power BI for interactive visualizations.</a:t>
            </a:r>
          </a:p>
          <a:p>
            <a:endParaRPr dirty="0"/>
          </a:p>
          <a:p>
            <a:r>
              <a:rPr dirty="0"/>
              <a:t>Future Work:</a:t>
            </a:r>
          </a:p>
          <a:p>
            <a:r>
              <a:rPr dirty="0"/>
              <a:t>- Use advanced ML models for better accuracy</a:t>
            </a:r>
          </a:p>
          <a:p>
            <a:r>
              <a:rPr dirty="0"/>
              <a:t>- Add more features (e.g., commodity categories)</a:t>
            </a:r>
          </a:p>
          <a:p>
            <a:r>
              <a:rPr dirty="0"/>
              <a:t>- Automate dashboard updates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This project analyzes global trade data to uncover key insights into trade value, weight, and trends across countries, years, and commodities.</a:t>
            </a:r>
          </a:p>
          <a:p>
            <a:endParaRPr/>
          </a:p>
          <a:p>
            <a:r>
              <a:t>It combines Python for data cleaning, exploratory analysis, and predictive modeling with a Power BI dashboard for interactive data visualization.</a:t>
            </a:r>
          </a:p>
          <a:p>
            <a:endParaRPr/>
          </a:p>
          <a:p>
            <a:r>
              <a:t>Objectives:</a:t>
            </a:r>
          </a:p>
          <a:p>
            <a:r>
              <a:t>- Analyze trade performance across countries</a:t>
            </a:r>
          </a:p>
          <a:p>
            <a:r>
              <a:t>- Study import vs export distribution</a:t>
            </a:r>
          </a:p>
          <a:p>
            <a:r>
              <a:t>- Explore trade trends over time</a:t>
            </a:r>
          </a:p>
          <a:p>
            <a:r>
              <a:t>- Build a predictive model for trade values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Rows: 5,728 | Columns: 9</a:t>
            </a:r>
          </a:p>
          <a:p>
            <a:endParaRPr/>
          </a:p>
          <a:p>
            <a:r>
              <a:t>Key Columns:</a:t>
            </a:r>
          </a:p>
          <a:p>
            <a:r>
              <a:t>- Country or Area: Name of the country or region</a:t>
            </a:r>
          </a:p>
          <a:p>
            <a:r>
              <a:t>- Year: Year of trade record</a:t>
            </a:r>
          </a:p>
          <a:p>
            <a:r>
              <a:t>- Commodity: Traded product</a:t>
            </a:r>
          </a:p>
          <a:p>
            <a:r>
              <a:t>- Flow: Import or Export</a:t>
            </a:r>
          </a:p>
          <a:p>
            <a:r>
              <a:t>- Trade (USD): Trade value</a:t>
            </a:r>
          </a:p>
          <a:p>
            <a:r>
              <a:t>- Weight (kg): Weight of goods</a:t>
            </a:r>
          </a:p>
          <a:p>
            <a:r>
              <a:t>- Quantity &amp; Quantity Name</a:t>
            </a:r>
          </a:p>
          <a:p>
            <a:r>
              <a:t>- Flow_Code: 0=Import, 1=Export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🛠 Data Cleaning Process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Loaded dataset using Pandas</a:t>
            </a:r>
          </a:p>
          <a:p>
            <a:r>
              <a:t>2. Filled missing Quantity values with 0</a:t>
            </a:r>
          </a:p>
          <a:p>
            <a:r>
              <a:t>3. Converted Trade (USD) and Weight (kg) to numeric</a:t>
            </a:r>
          </a:p>
          <a:p>
            <a:r>
              <a:t>4. Created Flow_Code column (0=Import, 1=Export)</a:t>
            </a:r>
          </a:p>
          <a:p>
            <a:r>
              <a:t>5. Dropped rows with missing Trade (USD)</a:t>
            </a:r>
          </a:p>
          <a:p>
            <a:r>
              <a:t>6. Exported cleaned dataset for Power 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Performed EDA to understand trade patterns, distribution, and correlations.</a:t>
            </a:r>
          </a:p>
          <a:p>
            <a:endParaRPr/>
          </a:p>
          <a:p>
            <a:r>
              <a:t>Generated charts for:</a:t>
            </a:r>
          </a:p>
          <a:p>
            <a:r>
              <a:t>- Trade value distribution</a:t>
            </a:r>
          </a:p>
          <a:p>
            <a:r>
              <a:t>- Top countries by trade</a:t>
            </a:r>
          </a:p>
          <a:p>
            <a:r>
              <a:t>- Import vs Export share</a:t>
            </a:r>
          </a:p>
          <a:p>
            <a:r>
              <a:t>- Trade trends over years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Model: Linear Regression</a:t>
            </a:r>
          </a:p>
          <a:p>
            <a:r>
              <a:t>Features: Year, Weight (kg), Flow_Code</a:t>
            </a:r>
          </a:p>
          <a:p>
            <a:endParaRPr/>
          </a:p>
          <a:p>
            <a:r>
              <a:t>Model Evaluation:</a:t>
            </a:r>
          </a:p>
          <a:p>
            <a:r>
              <a:t>- RMSE: 478,248,936.32</a:t>
            </a:r>
          </a:p>
          <a:p>
            <a:r>
              <a:t>- R² Score: 0.0370</a:t>
            </a:r>
          </a:p>
          <a:p>
            <a:endParaRPr/>
          </a:p>
          <a:p>
            <a:r>
              <a:t>Predictions exported for Power BI visualization.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Dashboard Features:</a:t>
            </a:r>
          </a:p>
          <a:p>
            <a:r>
              <a:t>- 🌍 World Map – Trade by country</a:t>
            </a:r>
          </a:p>
          <a:p>
            <a:r>
              <a:t>- 📊 Pie Chart – Import vs Export</a:t>
            </a:r>
          </a:p>
          <a:p>
            <a:r>
              <a:t>- 📈 KPI Cards – Total trade value &amp; weight</a:t>
            </a:r>
          </a:p>
          <a:p>
            <a:r>
              <a:t>- 📊 Bar Chart – Total trade by top countries</a:t>
            </a:r>
          </a:p>
          <a:p>
            <a:r>
              <a:t>- 📅 Line Chart – Trade value trends over time</a:t>
            </a:r>
          </a:p>
          <a:p>
            <a:endParaRPr/>
          </a:p>
          <a:p>
            <a:r>
              <a:t>Interactivity: Slicers for Year, Country, Flow, Commodity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Trade value concentrated in a few major countries (EU-28, Italy, Germany)</a:t>
            </a:r>
          </a:p>
          <a:p>
            <a:r>
              <a:t>- Imports and exports show fluctuating trends with growth in recent years</a:t>
            </a:r>
          </a:p>
          <a:p>
            <a:r>
              <a:t>- Certain commodities dominate trade value</a:t>
            </a:r>
          </a:p>
          <a:p>
            <a:r>
              <a:t>- Dashboard allows interactive exploration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How to Use / Reproduce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Run Python script to clean and process data</a:t>
            </a:r>
          </a:p>
          <a:p>
            <a:r>
              <a:t>   - Generates cleaned_trade_data.csv &amp; predictions.csv</a:t>
            </a:r>
          </a:p>
          <a:p>
            <a:r>
              <a:t>2. Open Power BI Desktop and load the two CSV files</a:t>
            </a:r>
          </a:p>
          <a:p>
            <a:r>
              <a:t>3. Use dashboard slicers and filters to explore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5851" y="24122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524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🌍 Global Trade Data Analysis &amp; Power BI Dashboard</vt:lpstr>
      <vt:lpstr>📌 Project Overview</vt:lpstr>
      <vt:lpstr>📂 Dataset Information</vt:lpstr>
      <vt:lpstr>🛠 Data Cleaning Process (Python)</vt:lpstr>
      <vt:lpstr>📊 Exploratory Data Analysis</vt:lpstr>
      <vt:lpstr>🤖 Machine Learning Model</vt:lpstr>
      <vt:lpstr>📊 Power BI Dashboard</vt:lpstr>
      <vt:lpstr>📌 Key Insights</vt:lpstr>
      <vt:lpstr>🚀 How to Use / Reproduce</vt:lpstr>
      <vt:lpstr>✅ Conclusion &amp;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🌍 Global Trade Data Analysis &amp; Power BI Dashboard</dc:title>
  <dc:subject/>
  <dc:creator/>
  <cp:keywords/>
  <dc:description>generated using python-pptx</dc:description>
  <cp:lastModifiedBy>Amos</cp:lastModifiedBy>
  <cp:revision>4</cp:revision>
  <dcterms:created xsi:type="dcterms:W3CDTF">2013-01-27T09:14:16Z</dcterms:created>
  <dcterms:modified xsi:type="dcterms:W3CDTF">2025-08-03T09:13:58Z</dcterms:modified>
  <cp:category/>
</cp:coreProperties>
</file>