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2" r:id="rId2"/>
  </p:sldMasterIdLst>
  <p:notesMasterIdLst>
    <p:notesMasterId r:id="rId5"/>
  </p:notesMasterIdLst>
  <p:handoutMasterIdLst>
    <p:handoutMasterId r:id="rId6"/>
  </p:handoutMasterIdLst>
  <p:sldIdLst>
    <p:sldId id="344" r:id="rId3"/>
    <p:sldId id="670" r:id="rId4"/>
  </p:sldIdLst>
  <p:sldSz cx="9144000" cy="6858000" type="screen4x3"/>
  <p:notesSz cx="6854825" cy="9750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CFFCC"/>
    <a:srgbClr val="3333FF"/>
    <a:srgbClr val="000099"/>
    <a:srgbClr val="990099"/>
    <a:srgbClr val="FF3300"/>
    <a:srgbClr val="F21CCE"/>
    <a:srgbClr val="242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סגנון ערכת נושא 1 - הדגשה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סגנון ערכת נושא 2 - הדגשה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2492" autoAdjust="0"/>
  </p:normalViewPr>
  <p:slideViewPr>
    <p:cSldViewPr>
      <p:cViewPr varScale="1">
        <p:scale>
          <a:sx n="82" d="100"/>
          <a:sy n="82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8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6" y="-10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095734" y="82043"/>
            <a:ext cx="759091" cy="2479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76" tIns="44542" rIns="90676" bIns="44542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00" dirty="0">
                <a:latin typeface="Arial" pitchFamily="34" charset="0"/>
              </a:rPr>
              <a:t>1-</a:t>
            </a:r>
            <a:fld id="{20AA5F25-4F49-48F4-8FB2-9B41132109DA}" type="slidenum">
              <a:rPr lang="he-IL" sz="1000">
                <a:latin typeface="Arial" pitchFamily="34" charset="0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sz="1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70643" cy="48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0" tIns="45815" rIns="91630" bIns="458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182" y="2"/>
            <a:ext cx="2970643" cy="48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0" tIns="45815" rIns="91630" bIns="458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40" y="4632241"/>
            <a:ext cx="5027748" cy="438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0" tIns="45815" rIns="91630" bIns="45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62905"/>
            <a:ext cx="2970643" cy="48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0" tIns="45815" rIns="91630" bIns="458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182" y="9262905"/>
            <a:ext cx="2970643" cy="48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0" tIns="45815" rIns="91630" bIns="458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2BF53DC1-FD23-4E68-AFBA-89B830DCDA7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5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7B204-C9AF-42F1-BEED-07E768A1950B}" type="slidenum">
              <a:rPr lang="he-IL" smtClean="0"/>
              <a:pPr/>
              <a:t>1</a:t>
            </a:fld>
            <a:endParaRPr lang="en-US" smtClean="0"/>
          </a:p>
        </p:txBody>
      </p:sp>
      <p:sp>
        <p:nvSpPr>
          <p:cNvPr id="44035" name="Rectangle 409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676" tIns="44542" rIns="90676" bIns="44542"/>
          <a:lstStyle/>
          <a:p>
            <a:pPr algn="r" rtl="1" eaLnBrk="1" hangingPunct="1"/>
            <a:endParaRPr lang="en-AU" smtClean="0">
              <a:cs typeface="Times New Roman" pitchFamily="18" charset="0"/>
            </a:endParaRPr>
          </a:p>
        </p:txBody>
      </p:sp>
      <p:sp>
        <p:nvSpPr>
          <p:cNvPr id="44036" name="Rectangle 4099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31838"/>
            <a:ext cx="4873625" cy="365601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6900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07950"/>
            <a:ext cx="9101138" cy="6750050"/>
            <a:chOff x="0" y="68"/>
            <a:chExt cx="5733" cy="425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68"/>
              <a:ext cx="6556" cy="4088"/>
              <a:chOff x="0" y="68"/>
              <a:chExt cx="6556" cy="4088"/>
            </a:xfrm>
          </p:grpSpPr>
          <p:grpSp>
            <p:nvGrpSpPr>
              <p:cNvPr id="37" name="Group 4"/>
              <p:cNvGrpSpPr>
                <a:grpSpLocks/>
              </p:cNvGrpSpPr>
              <p:nvPr userDrawn="1"/>
            </p:nvGrpSpPr>
            <p:grpSpPr bwMode="auto">
              <a:xfrm>
                <a:off x="0" y="144"/>
                <a:ext cx="6556" cy="4012"/>
                <a:chOff x="0" y="144"/>
                <a:chExt cx="6556" cy="4012"/>
              </a:xfrm>
            </p:grpSpPr>
            <p:sp>
              <p:nvSpPr>
                <p:cNvPr id="50" name="Line 5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95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51" name="Line 6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896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52" name="Line 7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141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53" name="Line 8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1918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54" name="Line 9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2438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55" name="Line 10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2939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56" name="Line 11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460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57" name="Line 12"/>
                <p:cNvSpPr>
                  <a:spLocks noChangeShapeType="1"/>
                </p:cNvSpPr>
                <p:nvPr/>
              </p:nvSpPr>
              <p:spPr bwMode="hidden">
                <a:xfrm rot="-5400000">
                  <a:off x="195" y="3961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grpSp>
              <p:nvGrpSpPr>
                <p:cNvPr id="58" name="Group 13"/>
                <p:cNvGrpSpPr>
                  <a:grpSpLocks/>
                </p:cNvGrpSpPr>
                <p:nvPr userDrawn="1"/>
              </p:nvGrpSpPr>
              <p:grpSpPr bwMode="auto">
                <a:xfrm>
                  <a:off x="483" y="144"/>
                  <a:ext cx="1801" cy="4012"/>
                  <a:chOff x="483" y="144"/>
                  <a:chExt cx="1801" cy="4012"/>
                </a:xfrm>
              </p:grpSpPr>
              <p:grpSp>
                <p:nvGrpSpPr>
                  <p:cNvPr id="207" name="Group 14"/>
                  <p:cNvGrpSpPr>
                    <a:grpSpLocks/>
                  </p:cNvGrpSpPr>
                  <p:nvPr userDrawn="1"/>
                </p:nvGrpSpPr>
                <p:grpSpPr bwMode="auto">
                  <a:xfrm>
                    <a:off x="483" y="144"/>
                    <a:ext cx="975" cy="947"/>
                    <a:chOff x="483" y="144"/>
                    <a:chExt cx="975" cy="947"/>
                  </a:xfrm>
                </p:grpSpPr>
                <p:sp>
                  <p:nvSpPr>
                    <p:cNvPr id="235" name="Line 1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83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6" name="Line 1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984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7" name="Line 1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984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8" name="Line 1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83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9" name="Line 1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34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40" name="Line 2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263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41" name="Line 2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263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42" name="Line 2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34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208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604" y="1166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227" name="Line 2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8" name="Line 2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9" name="Line 2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0" name="Line 2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1" name="Line 2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2" name="Line 2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3" name="Line 3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34" name="Line 3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20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604" y="2187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219" name="Line 3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0" name="Line 3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1" name="Line 3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2" name="Line 3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3" name="Line 3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4" name="Line 3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5" name="Line 3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26" name="Line 4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210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04" y="3209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211" name="Line 4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12" name="Line 4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13" name="Line 4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14" name="Line 4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15" name="Line 4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16" name="Line 4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17" name="Line 4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18" name="Line 4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</p:grpSp>
            <p:grpSp>
              <p:nvGrpSpPr>
                <p:cNvPr id="59" name="Group 50"/>
                <p:cNvGrpSpPr>
                  <a:grpSpLocks/>
                </p:cNvGrpSpPr>
                <p:nvPr userDrawn="1"/>
              </p:nvGrpSpPr>
              <p:grpSpPr bwMode="auto">
                <a:xfrm>
                  <a:off x="1551" y="144"/>
                  <a:ext cx="1801" cy="4012"/>
                  <a:chOff x="1551" y="144"/>
                  <a:chExt cx="1801" cy="4012"/>
                </a:xfrm>
              </p:grpSpPr>
              <p:grpSp>
                <p:nvGrpSpPr>
                  <p:cNvPr id="171" name="Group 51"/>
                  <p:cNvGrpSpPr>
                    <a:grpSpLocks/>
                  </p:cNvGrpSpPr>
                  <p:nvPr userDrawn="1"/>
                </p:nvGrpSpPr>
                <p:grpSpPr bwMode="auto">
                  <a:xfrm>
                    <a:off x="1551" y="144"/>
                    <a:ext cx="975" cy="947"/>
                    <a:chOff x="1551" y="144"/>
                    <a:chExt cx="975" cy="947"/>
                  </a:xfrm>
                </p:grpSpPr>
                <p:sp>
                  <p:nvSpPr>
                    <p:cNvPr id="199" name="Line 5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551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00" name="Line 5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052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01" name="Line 5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052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02" name="Line 5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551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03" name="Line 5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802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04" name="Line 5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331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05" name="Line 5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331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206" name="Line 5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802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72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672" y="1166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91" name="Line 6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92" name="Line 6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93" name="Line 6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94" name="Line 6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95" name="Line 6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96" name="Line 6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97" name="Line 6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98" name="Line 6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73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1672" y="2187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83" name="Line 7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4" name="Line 7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5" name="Line 7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6" name="Line 7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7" name="Line 7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8" name="Line 7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9" name="Line 7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90" name="Line 7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7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672" y="3209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75" name="Line 7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76" name="Line 8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77" name="Line 8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78" name="Line 8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79" name="Line 8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0" name="Line 8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1" name="Line 8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82" name="Line 8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</p:grpSp>
            <p:grpSp>
              <p:nvGrpSpPr>
                <p:cNvPr id="60" name="Group 87"/>
                <p:cNvGrpSpPr>
                  <a:grpSpLocks/>
                </p:cNvGrpSpPr>
                <p:nvPr userDrawn="1"/>
              </p:nvGrpSpPr>
              <p:grpSpPr bwMode="auto">
                <a:xfrm>
                  <a:off x="2619" y="144"/>
                  <a:ext cx="1801" cy="4012"/>
                  <a:chOff x="2619" y="144"/>
                  <a:chExt cx="1801" cy="4012"/>
                </a:xfrm>
              </p:grpSpPr>
              <p:grpSp>
                <p:nvGrpSpPr>
                  <p:cNvPr id="135" name="Group 88"/>
                  <p:cNvGrpSpPr>
                    <a:grpSpLocks/>
                  </p:cNvGrpSpPr>
                  <p:nvPr userDrawn="1"/>
                </p:nvGrpSpPr>
                <p:grpSpPr bwMode="auto">
                  <a:xfrm>
                    <a:off x="2619" y="144"/>
                    <a:ext cx="975" cy="947"/>
                    <a:chOff x="2619" y="144"/>
                    <a:chExt cx="975" cy="947"/>
                  </a:xfrm>
                </p:grpSpPr>
                <p:sp>
                  <p:nvSpPr>
                    <p:cNvPr id="163" name="Line 8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619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4" name="Line 9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120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5" name="Line 9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120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6" name="Line 9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619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7" name="Line 9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870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8" name="Line 9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399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9" name="Line 9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399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70" name="Line 9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2870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3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2740" y="1166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55" name="Line 9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6" name="Line 9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7" name="Line 10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8" name="Line 10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9" name="Line 10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0" name="Line 10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1" name="Line 10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62" name="Line 10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37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740" y="2187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47" name="Line 10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8" name="Line 10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9" name="Line 10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0" name="Line 11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1" name="Line 11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2" name="Line 11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3" name="Line 11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54" name="Line 11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38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2740" y="3209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39" name="Line 11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0" name="Line 11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1" name="Line 11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2" name="Line 11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3" name="Line 12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4" name="Line 12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5" name="Line 12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46" name="Line 12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</p:grpSp>
            <p:grpSp>
              <p:nvGrpSpPr>
                <p:cNvPr id="61" name="Group 124"/>
                <p:cNvGrpSpPr>
                  <a:grpSpLocks/>
                </p:cNvGrpSpPr>
                <p:nvPr userDrawn="1"/>
              </p:nvGrpSpPr>
              <p:grpSpPr bwMode="auto">
                <a:xfrm>
                  <a:off x="3687" y="144"/>
                  <a:ext cx="1801" cy="4012"/>
                  <a:chOff x="3687" y="144"/>
                  <a:chExt cx="1801" cy="4012"/>
                </a:xfrm>
              </p:grpSpPr>
              <p:grpSp>
                <p:nvGrpSpPr>
                  <p:cNvPr id="99" name="Group 125"/>
                  <p:cNvGrpSpPr>
                    <a:grpSpLocks/>
                  </p:cNvGrpSpPr>
                  <p:nvPr userDrawn="1"/>
                </p:nvGrpSpPr>
                <p:grpSpPr bwMode="auto">
                  <a:xfrm>
                    <a:off x="3687" y="144"/>
                    <a:ext cx="975" cy="947"/>
                    <a:chOff x="3687" y="144"/>
                    <a:chExt cx="975" cy="947"/>
                  </a:xfrm>
                </p:grpSpPr>
                <p:sp>
                  <p:nvSpPr>
                    <p:cNvPr id="127" name="Line 12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687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8" name="Line 12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188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9" name="Line 12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188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30" name="Line 129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3687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31" name="Line 13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938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32" name="Line 13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4467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33" name="Line 13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4467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34" name="Line 133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3938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00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3808" y="1166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19" name="Line 13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0" name="Line 13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1" name="Line 13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2" name="Line 138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3" name="Line 13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4" name="Line 14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5" name="Line 14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26" name="Line 142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01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3808" y="2187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11" name="Line 14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12" name="Line 14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13" name="Line 14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14" name="Line 147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15" name="Line 14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16" name="Line 14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17" name="Line 15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18" name="Line 151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102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3808" y="3209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103" name="Line 15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04" name="Line 15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05" name="Line 15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06" name="Line 15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07" name="Line 15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08" name="Line 15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09" name="Line 15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110" name="Line 16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</p:grpSp>
            <p:grpSp>
              <p:nvGrpSpPr>
                <p:cNvPr id="62" name="Group 161"/>
                <p:cNvGrpSpPr>
                  <a:grpSpLocks/>
                </p:cNvGrpSpPr>
                <p:nvPr userDrawn="1"/>
              </p:nvGrpSpPr>
              <p:grpSpPr bwMode="auto">
                <a:xfrm>
                  <a:off x="4755" y="144"/>
                  <a:ext cx="1801" cy="4012"/>
                  <a:chOff x="4755" y="144"/>
                  <a:chExt cx="1801" cy="4012"/>
                </a:xfrm>
              </p:grpSpPr>
              <p:grpSp>
                <p:nvGrpSpPr>
                  <p:cNvPr id="63" name="Group 162"/>
                  <p:cNvGrpSpPr>
                    <a:grpSpLocks/>
                  </p:cNvGrpSpPr>
                  <p:nvPr userDrawn="1"/>
                </p:nvGrpSpPr>
                <p:grpSpPr bwMode="auto">
                  <a:xfrm>
                    <a:off x="4755" y="144"/>
                    <a:ext cx="975" cy="947"/>
                    <a:chOff x="4755" y="144"/>
                    <a:chExt cx="975" cy="947"/>
                  </a:xfrm>
                </p:grpSpPr>
                <p:sp>
                  <p:nvSpPr>
                    <p:cNvPr id="91" name="Line 16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755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92" name="Line 16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5256" y="144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93" name="Line 16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5256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94" name="Line 166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4755" y="64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95" name="Line 16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006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96" name="Line 16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535" y="395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97" name="Line 16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535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98" name="Line 170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5006" y="896"/>
                      <a:ext cx="0" cy="390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64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4876" y="1166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83" name="Line 17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4" name="Line 17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5" name="Line 17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6" name="Line 175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7" name="Line 17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8" name="Line 17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9" name="Line 17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90" name="Line 179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65" name="Group 180"/>
                  <p:cNvGrpSpPr>
                    <a:grpSpLocks/>
                  </p:cNvGrpSpPr>
                  <p:nvPr/>
                </p:nvGrpSpPr>
                <p:grpSpPr bwMode="auto">
                  <a:xfrm>
                    <a:off x="4876" y="2187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75" name="Line 18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6" name="Line 18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7" name="Line 18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8" name="Line 184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9" name="Line 18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0" name="Line 18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1" name="Line 18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82" name="Line 188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  <p:grpSp>
                <p:nvGrpSpPr>
                  <p:cNvPr id="66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4876" y="3209"/>
                    <a:ext cx="1680" cy="947"/>
                    <a:chOff x="288" y="528"/>
                    <a:chExt cx="1680" cy="1632"/>
                  </a:xfrm>
                </p:grpSpPr>
                <p:sp>
                  <p:nvSpPr>
                    <p:cNvPr id="67" name="Line 190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68" name="Line 191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69" name="Line 192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1152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0" name="Line 193"/>
                    <p:cNvSpPr>
                      <a:spLocks noChangeShapeType="1"/>
                    </p:cNvSpPr>
                    <p:nvPr/>
                  </p:nvSpPr>
                  <p:spPr bwMode="hidden">
                    <a:xfrm>
                      <a:off x="288" y="139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1" name="Line 194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2" name="Line 195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961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3" name="Line 196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  <p:sp>
                  <p:nvSpPr>
                    <p:cNvPr id="74" name="Line 197"/>
                    <p:cNvSpPr>
                      <a:spLocks noChangeShapeType="1"/>
                    </p:cNvSpPr>
                    <p:nvPr/>
                  </p:nvSpPr>
                  <p:spPr bwMode="hidden"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he-IL"/>
                    </a:p>
                  </p:txBody>
                </p:sp>
              </p:grpSp>
            </p:grpSp>
          </p:grpSp>
          <p:grpSp>
            <p:nvGrpSpPr>
              <p:cNvPr id="38" name="Group 198"/>
              <p:cNvGrpSpPr>
                <a:grpSpLocks/>
              </p:cNvGrpSpPr>
              <p:nvPr userDrawn="1"/>
            </p:nvGrpSpPr>
            <p:grpSpPr bwMode="auto">
              <a:xfrm>
                <a:off x="3" y="68"/>
                <a:ext cx="5730" cy="0"/>
                <a:chOff x="3" y="68"/>
                <a:chExt cx="5730" cy="0"/>
              </a:xfrm>
            </p:grpSpPr>
            <p:sp>
              <p:nvSpPr>
                <p:cNvPr id="39" name="Line 199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98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0" name="Line 200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737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1" name="Line 201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266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2" name="Line 202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1805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3" name="Line 203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2334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4" name="Line 204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2873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5" name="Line 205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3402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6" name="Line 206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3941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7" name="Line 207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4470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8" name="Line 208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5009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49" name="Line 209"/>
                <p:cNvSpPr>
                  <a:spLocks noChangeShapeType="1"/>
                </p:cNvSpPr>
                <p:nvPr userDrawn="1"/>
              </p:nvSpPr>
              <p:spPr bwMode="hidden">
                <a:xfrm rot="-5400000">
                  <a:off x="5538" y="-127"/>
                  <a:ext cx="0" cy="390"/>
                </a:xfrm>
                <a:prstGeom prst="line">
                  <a:avLst/>
                </a:prstGeom>
                <a:noFill/>
                <a:ln w="28575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</p:grpSp>
        <p:grpSp>
          <p:nvGrpSpPr>
            <p:cNvPr id="6" name="Group 210"/>
            <p:cNvGrpSpPr>
              <a:grpSpLocks/>
            </p:cNvGrpSpPr>
            <p:nvPr/>
          </p:nvGrpSpPr>
          <p:grpSpPr bwMode="auto">
            <a:xfrm>
              <a:off x="336" y="1200"/>
              <a:ext cx="5088" cy="1056"/>
              <a:chOff x="336" y="1200"/>
              <a:chExt cx="5088" cy="1056"/>
            </a:xfrm>
          </p:grpSpPr>
          <p:sp>
            <p:nvSpPr>
              <p:cNvPr id="32" name="Rectangle 211"/>
              <p:cNvSpPr>
                <a:spLocks noChangeArrowheads="1"/>
              </p:cNvSpPr>
              <p:nvPr userDrawn="1"/>
            </p:nvSpPr>
            <p:spPr bwMode="auto">
              <a:xfrm>
                <a:off x="2880" y="1200"/>
                <a:ext cx="254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3" name="Rectangle 212"/>
              <p:cNvSpPr>
                <a:spLocks noChangeArrowheads="1"/>
              </p:cNvSpPr>
              <p:nvPr userDrawn="1"/>
            </p:nvSpPr>
            <p:spPr bwMode="auto">
              <a:xfrm>
                <a:off x="2880" y="1728"/>
                <a:ext cx="2544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4" name="Rectangle 213"/>
              <p:cNvSpPr>
                <a:spLocks noChangeArrowheads="1"/>
              </p:cNvSpPr>
              <p:nvPr userDrawn="1"/>
            </p:nvSpPr>
            <p:spPr bwMode="auto">
              <a:xfrm>
                <a:off x="336" y="1728"/>
                <a:ext cx="2544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5" name="Rectangle 214"/>
              <p:cNvSpPr>
                <a:spLocks noChangeArrowheads="1"/>
              </p:cNvSpPr>
              <p:nvPr userDrawn="1"/>
            </p:nvSpPr>
            <p:spPr bwMode="auto">
              <a:xfrm>
                <a:off x="336" y="1200"/>
                <a:ext cx="2544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6" name="Rectangle 215"/>
              <p:cNvSpPr>
                <a:spLocks noChangeArrowheads="1"/>
              </p:cNvSpPr>
              <p:nvPr userDrawn="1"/>
            </p:nvSpPr>
            <p:spPr bwMode="white">
              <a:xfrm>
                <a:off x="432" y="1296"/>
                <a:ext cx="4896" cy="86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7" name="Group 216"/>
            <p:cNvGrpSpPr>
              <a:grpSpLocks/>
            </p:cNvGrpSpPr>
            <p:nvPr/>
          </p:nvGrpSpPr>
          <p:grpSpPr bwMode="auto">
            <a:xfrm>
              <a:off x="192" y="4273"/>
              <a:ext cx="5328" cy="47"/>
              <a:chOff x="192" y="3840"/>
              <a:chExt cx="5328" cy="47"/>
            </a:xfrm>
          </p:grpSpPr>
          <p:grpSp>
            <p:nvGrpSpPr>
              <p:cNvPr id="8" name="Group 217"/>
              <p:cNvGrpSpPr>
                <a:grpSpLocks/>
              </p:cNvGrpSpPr>
              <p:nvPr userDrawn="1"/>
            </p:nvGrpSpPr>
            <p:grpSpPr bwMode="auto">
              <a:xfrm>
                <a:off x="192" y="3840"/>
                <a:ext cx="624" cy="47"/>
                <a:chOff x="624" y="3706"/>
                <a:chExt cx="1056" cy="106"/>
              </a:xfrm>
            </p:grpSpPr>
            <p:sp>
              <p:nvSpPr>
                <p:cNvPr id="30" name="Rectangle 218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31" name="Rectangle 219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  <p:grpSp>
            <p:nvGrpSpPr>
              <p:cNvPr id="9" name="Group 220"/>
              <p:cNvGrpSpPr>
                <a:grpSpLocks/>
              </p:cNvGrpSpPr>
              <p:nvPr userDrawn="1"/>
            </p:nvGrpSpPr>
            <p:grpSpPr bwMode="auto">
              <a:xfrm>
                <a:off x="864" y="3840"/>
                <a:ext cx="624" cy="47"/>
                <a:chOff x="624" y="3600"/>
                <a:chExt cx="1056" cy="106"/>
              </a:xfrm>
            </p:grpSpPr>
            <p:sp>
              <p:nvSpPr>
                <p:cNvPr id="28" name="Rectangle 221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29" name="Rectangle 222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  <p:grpSp>
            <p:nvGrpSpPr>
              <p:cNvPr id="10" name="Group 223"/>
              <p:cNvGrpSpPr>
                <a:grpSpLocks/>
              </p:cNvGrpSpPr>
              <p:nvPr userDrawn="1"/>
            </p:nvGrpSpPr>
            <p:grpSpPr bwMode="auto">
              <a:xfrm>
                <a:off x="1536" y="3840"/>
                <a:ext cx="624" cy="47"/>
                <a:chOff x="624" y="3706"/>
                <a:chExt cx="1056" cy="106"/>
              </a:xfrm>
            </p:grpSpPr>
            <p:sp>
              <p:nvSpPr>
                <p:cNvPr id="26" name="Rectangle 224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27" name="Rectangle 225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  <p:grpSp>
            <p:nvGrpSpPr>
              <p:cNvPr id="11" name="Group 226"/>
              <p:cNvGrpSpPr>
                <a:grpSpLocks/>
              </p:cNvGrpSpPr>
              <p:nvPr userDrawn="1"/>
            </p:nvGrpSpPr>
            <p:grpSpPr bwMode="auto">
              <a:xfrm>
                <a:off x="2208" y="3840"/>
                <a:ext cx="624" cy="47"/>
                <a:chOff x="624" y="3600"/>
                <a:chExt cx="1056" cy="106"/>
              </a:xfrm>
            </p:grpSpPr>
            <p:sp>
              <p:nvSpPr>
                <p:cNvPr id="24" name="Rectangle 227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25" name="Rectangle 228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  <p:grpSp>
            <p:nvGrpSpPr>
              <p:cNvPr id="12" name="Group 229"/>
              <p:cNvGrpSpPr>
                <a:grpSpLocks/>
              </p:cNvGrpSpPr>
              <p:nvPr userDrawn="1"/>
            </p:nvGrpSpPr>
            <p:grpSpPr bwMode="auto">
              <a:xfrm>
                <a:off x="2880" y="3840"/>
                <a:ext cx="624" cy="47"/>
                <a:chOff x="624" y="3706"/>
                <a:chExt cx="1056" cy="106"/>
              </a:xfrm>
            </p:grpSpPr>
            <p:sp>
              <p:nvSpPr>
                <p:cNvPr id="22" name="Rectangle 230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23" name="Rectangle 231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  <p:grpSp>
            <p:nvGrpSpPr>
              <p:cNvPr id="13" name="Group 232"/>
              <p:cNvGrpSpPr>
                <a:grpSpLocks/>
              </p:cNvGrpSpPr>
              <p:nvPr userDrawn="1"/>
            </p:nvGrpSpPr>
            <p:grpSpPr bwMode="auto">
              <a:xfrm>
                <a:off x="3552" y="3840"/>
                <a:ext cx="624" cy="47"/>
                <a:chOff x="624" y="3600"/>
                <a:chExt cx="1056" cy="106"/>
              </a:xfrm>
            </p:grpSpPr>
            <p:sp>
              <p:nvSpPr>
                <p:cNvPr id="20" name="Rectangle 233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21" name="Rectangle 234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  <p:grpSp>
            <p:nvGrpSpPr>
              <p:cNvPr id="14" name="Group 235"/>
              <p:cNvGrpSpPr>
                <a:grpSpLocks/>
              </p:cNvGrpSpPr>
              <p:nvPr userDrawn="1"/>
            </p:nvGrpSpPr>
            <p:grpSpPr bwMode="auto">
              <a:xfrm>
                <a:off x="4224" y="3840"/>
                <a:ext cx="624" cy="47"/>
                <a:chOff x="624" y="3706"/>
                <a:chExt cx="1056" cy="106"/>
              </a:xfrm>
            </p:grpSpPr>
            <p:sp>
              <p:nvSpPr>
                <p:cNvPr id="18" name="Rectangle 236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19" name="Rectangle 237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  <p:grpSp>
            <p:nvGrpSpPr>
              <p:cNvPr id="15" name="Group 238"/>
              <p:cNvGrpSpPr>
                <a:grpSpLocks/>
              </p:cNvGrpSpPr>
              <p:nvPr userDrawn="1"/>
            </p:nvGrpSpPr>
            <p:grpSpPr bwMode="auto">
              <a:xfrm>
                <a:off x="4896" y="3840"/>
                <a:ext cx="624" cy="47"/>
                <a:chOff x="624" y="3600"/>
                <a:chExt cx="1056" cy="106"/>
              </a:xfrm>
            </p:grpSpPr>
            <p:sp>
              <p:nvSpPr>
                <p:cNvPr id="16" name="Rectangle 239"/>
                <p:cNvSpPr>
                  <a:spLocks noChangeArrowheads="1"/>
                </p:cNvSpPr>
                <p:nvPr userDrawn="1"/>
              </p:nvSpPr>
              <p:spPr bwMode="ltGray"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  <p:sp>
              <p:nvSpPr>
                <p:cNvPr id="17" name="Rectangle 240"/>
                <p:cNvSpPr>
                  <a:spLocks noChangeArrowheads="1"/>
                </p:cNvSpPr>
                <p:nvPr userDrawn="1"/>
              </p:nvSpPr>
              <p:spPr bwMode="ltGray"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he-IL"/>
                </a:p>
              </p:txBody>
            </p:sp>
          </p:grpSp>
        </p:grpSp>
      </p:grpSp>
      <p:pic>
        <p:nvPicPr>
          <p:cNvPr id="243" name="Picture 246" descr="posbul1a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3429000"/>
            <a:ext cx="246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37" name="Rectangle 241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38" name="Rectangle 24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4" name="Rectangle 30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" name="Rectangle 30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" name="Rectangle 30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4768C168-FA4F-4A45-8349-130A57504D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16688" y="76200"/>
            <a:ext cx="1943100" cy="60198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8488" cy="60198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27C3AAE3-4DB9-4560-BE3F-13D373D78BA0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CE34FB5E-AF4F-4707-BB20-F6BD2D070DC8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E02D041A-46A6-4D25-B049-F76DCF64B668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DDA9F411-7E5B-45C0-B198-2D02A19D02B5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A8DB2379-A076-4C52-8537-9A95F8A694D0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C4AA7FBC-9A3E-4EDC-B330-29C04CBF9044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CD4B2DFE-7231-432F-BC61-A4B2627C8740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452F2320-0C68-4979-BF9A-EA62B1B194A9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04A0B437-09A9-425C-ABBC-62B0BF30C349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E8C86A31-514A-404A-83D8-A49A85CE4966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231898F0-9C61-4744-9413-02CF8A0AD61B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F352F54E-D8F1-4020-9787-AB8A70956645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כותרת, תוכן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0A2052A5-AD1F-4FBC-BCB5-66A28816F39E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-</a:t>
            </a:r>
            <a:fld id="{73CF85BB-0D8D-4217-8BCB-0AC575EC4021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7388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9788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ntel.com/index.htm?iid=HPAGE+header_intellogo&amp;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/>
        </p:nvGrpSpPr>
        <p:grpSpPr bwMode="auto">
          <a:xfrm rot="5400000">
            <a:off x="-3260725" y="3260725"/>
            <a:ext cx="6858000" cy="336550"/>
            <a:chOff x="136" y="48"/>
            <a:chExt cx="5472" cy="212"/>
          </a:xfrm>
        </p:grpSpPr>
        <p:grpSp>
          <p:nvGrpSpPr>
            <p:cNvPr id="3105" name="Group 4"/>
            <p:cNvGrpSpPr>
              <a:grpSpLocks/>
            </p:cNvGrpSpPr>
            <p:nvPr/>
          </p:nvGrpSpPr>
          <p:grpSpPr bwMode="auto">
            <a:xfrm>
              <a:off x="136" y="48"/>
              <a:ext cx="1056" cy="212"/>
              <a:chOff x="2544" y="2160"/>
              <a:chExt cx="1920" cy="384"/>
            </a:xfrm>
          </p:grpSpPr>
          <p:sp>
            <p:nvSpPr>
              <p:cNvPr id="2" name="Rectangle 5"/>
              <p:cNvSpPr>
                <a:spLocks noChangeArrowheads="1"/>
              </p:cNvSpPr>
              <p:nvPr/>
            </p:nvSpPr>
            <p:spPr bwMode="auto">
              <a:xfrm>
                <a:off x="3516" y="2178"/>
                <a:ext cx="960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" name="Rectangle 6"/>
              <p:cNvSpPr>
                <a:spLocks noChangeArrowheads="1"/>
              </p:cNvSpPr>
              <p:nvPr/>
            </p:nvSpPr>
            <p:spPr bwMode="auto">
              <a:xfrm>
                <a:off x="3516" y="2370"/>
                <a:ext cx="96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4" name="Rectangle 7"/>
              <p:cNvSpPr>
                <a:spLocks noChangeArrowheads="1"/>
              </p:cNvSpPr>
              <p:nvPr/>
            </p:nvSpPr>
            <p:spPr bwMode="auto">
              <a:xfrm>
                <a:off x="2567" y="2388"/>
                <a:ext cx="96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567" y="2187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2652" y="2274"/>
                <a:ext cx="1727" cy="19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106" name="Group 10"/>
            <p:cNvGrpSpPr>
              <a:grpSpLocks/>
            </p:cNvGrpSpPr>
            <p:nvPr/>
          </p:nvGrpSpPr>
          <p:grpSpPr bwMode="auto">
            <a:xfrm>
              <a:off x="1240" y="48"/>
              <a:ext cx="1056" cy="212"/>
              <a:chOff x="2544" y="2160"/>
              <a:chExt cx="1920" cy="384"/>
            </a:xfrm>
          </p:grpSpPr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3517" y="2178"/>
                <a:ext cx="958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517" y="2370"/>
                <a:ext cx="958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2573" y="2388"/>
                <a:ext cx="95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573" y="2187"/>
                <a:ext cx="95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656" y="2274"/>
                <a:ext cx="1723" cy="19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107" name="Group 16"/>
            <p:cNvGrpSpPr>
              <a:grpSpLocks/>
            </p:cNvGrpSpPr>
            <p:nvPr/>
          </p:nvGrpSpPr>
          <p:grpSpPr bwMode="auto">
            <a:xfrm>
              <a:off x="2344" y="48"/>
              <a:ext cx="1056" cy="212"/>
              <a:chOff x="2544" y="2160"/>
              <a:chExt cx="1920" cy="384"/>
            </a:xfrm>
          </p:grpSpPr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3504" y="2160"/>
                <a:ext cx="960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96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2555" y="2370"/>
                <a:ext cx="96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092" name="Rectangle 20"/>
              <p:cNvSpPr>
                <a:spLocks noChangeArrowheads="1"/>
              </p:cNvSpPr>
              <p:nvPr/>
            </p:nvSpPr>
            <p:spPr bwMode="auto">
              <a:xfrm>
                <a:off x="2555" y="2169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2640" y="2256"/>
                <a:ext cx="1727" cy="19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3448" y="48"/>
              <a:ext cx="1056" cy="212"/>
              <a:chOff x="2544" y="2160"/>
              <a:chExt cx="1920" cy="384"/>
            </a:xfrm>
          </p:grpSpPr>
          <p:sp>
            <p:nvSpPr>
              <p:cNvPr id="3095" name="Rectangle 23"/>
              <p:cNvSpPr>
                <a:spLocks noChangeArrowheads="1"/>
              </p:cNvSpPr>
              <p:nvPr/>
            </p:nvSpPr>
            <p:spPr bwMode="auto">
              <a:xfrm>
                <a:off x="3505" y="2160"/>
                <a:ext cx="958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3505" y="2352"/>
                <a:ext cx="958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2556" y="2370"/>
                <a:ext cx="96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2556" y="2169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099" name="Rectangle 27"/>
              <p:cNvSpPr>
                <a:spLocks noChangeArrowheads="1"/>
              </p:cNvSpPr>
              <p:nvPr/>
            </p:nvSpPr>
            <p:spPr bwMode="auto">
              <a:xfrm>
                <a:off x="2641" y="2256"/>
                <a:ext cx="1723" cy="19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4552" y="48"/>
              <a:ext cx="1056" cy="212"/>
              <a:chOff x="2544" y="2160"/>
              <a:chExt cx="1920" cy="384"/>
            </a:xfrm>
          </p:grpSpPr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3504" y="2160"/>
                <a:ext cx="960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960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2552" y="2370"/>
                <a:ext cx="960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2552" y="2169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14" name="Rectangle 33"/>
              <p:cNvSpPr>
                <a:spLocks noChangeArrowheads="1"/>
              </p:cNvSpPr>
              <p:nvPr/>
            </p:nvSpPr>
            <p:spPr bwMode="auto">
              <a:xfrm>
                <a:off x="2640" y="2256"/>
                <a:ext cx="1727" cy="19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</p:grpSp>
      <p:grpSp>
        <p:nvGrpSpPr>
          <p:cNvPr id="3075" name="Group 34"/>
          <p:cNvGrpSpPr>
            <a:grpSpLocks/>
          </p:cNvGrpSpPr>
          <p:nvPr/>
        </p:nvGrpSpPr>
        <p:grpSpPr bwMode="auto">
          <a:xfrm>
            <a:off x="330200" y="1397000"/>
            <a:ext cx="8458200" cy="74613"/>
            <a:chOff x="192" y="3840"/>
            <a:chExt cx="5328" cy="47"/>
          </a:xfrm>
        </p:grpSpPr>
        <p:grpSp>
          <p:nvGrpSpPr>
            <p:cNvPr id="3081" name="Group 35"/>
            <p:cNvGrpSpPr>
              <a:grpSpLocks/>
            </p:cNvGrpSpPr>
            <p:nvPr userDrawn="1"/>
          </p:nvGrpSpPr>
          <p:grpSpPr bwMode="auto">
            <a:xfrm>
              <a:off x="192" y="3840"/>
              <a:ext cx="624" cy="47"/>
              <a:chOff x="624" y="3706"/>
              <a:chExt cx="1056" cy="106"/>
            </a:xfrm>
          </p:grpSpPr>
          <p:sp>
            <p:nvSpPr>
              <p:cNvPr id="3108" name="Rectangle 36"/>
              <p:cNvSpPr>
                <a:spLocks noChangeArrowheads="1"/>
              </p:cNvSpPr>
              <p:nvPr userDrawn="1"/>
            </p:nvSpPr>
            <p:spPr bwMode="ltGray">
              <a:xfrm>
                <a:off x="1152" y="3706"/>
                <a:ext cx="528" cy="10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09" name="Rectangle 37"/>
              <p:cNvSpPr>
                <a:spLocks noChangeArrowheads="1"/>
              </p:cNvSpPr>
              <p:nvPr userDrawn="1"/>
            </p:nvSpPr>
            <p:spPr bwMode="ltGray">
              <a:xfrm>
                <a:off x="624" y="3706"/>
                <a:ext cx="528" cy="1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082" name="Group 38"/>
            <p:cNvGrpSpPr>
              <a:grpSpLocks/>
            </p:cNvGrpSpPr>
            <p:nvPr userDrawn="1"/>
          </p:nvGrpSpPr>
          <p:grpSpPr bwMode="auto">
            <a:xfrm>
              <a:off x="864" y="3840"/>
              <a:ext cx="624" cy="47"/>
              <a:chOff x="624" y="3600"/>
              <a:chExt cx="1056" cy="106"/>
            </a:xfrm>
          </p:grpSpPr>
          <p:sp>
            <p:nvSpPr>
              <p:cNvPr id="3111" name="Rectangle 39"/>
              <p:cNvSpPr>
                <a:spLocks noChangeArrowheads="1"/>
              </p:cNvSpPr>
              <p:nvPr userDrawn="1"/>
            </p:nvSpPr>
            <p:spPr bwMode="ltGray">
              <a:xfrm>
                <a:off x="1152" y="3600"/>
                <a:ext cx="528" cy="1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12" name="Rectangle 40"/>
              <p:cNvSpPr>
                <a:spLocks noChangeArrowheads="1"/>
              </p:cNvSpPr>
              <p:nvPr userDrawn="1"/>
            </p:nvSpPr>
            <p:spPr bwMode="ltGray">
              <a:xfrm>
                <a:off x="624" y="3600"/>
                <a:ext cx="528" cy="10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083" name="Group 41"/>
            <p:cNvGrpSpPr>
              <a:grpSpLocks/>
            </p:cNvGrpSpPr>
            <p:nvPr userDrawn="1"/>
          </p:nvGrpSpPr>
          <p:grpSpPr bwMode="auto">
            <a:xfrm>
              <a:off x="1536" y="3840"/>
              <a:ext cx="624" cy="47"/>
              <a:chOff x="624" y="3706"/>
              <a:chExt cx="1056" cy="106"/>
            </a:xfrm>
          </p:grpSpPr>
          <p:sp>
            <p:nvSpPr>
              <p:cNvPr id="3114" name="Rectangle 42"/>
              <p:cNvSpPr>
                <a:spLocks noChangeArrowheads="1"/>
              </p:cNvSpPr>
              <p:nvPr userDrawn="1"/>
            </p:nvSpPr>
            <p:spPr bwMode="ltGray">
              <a:xfrm>
                <a:off x="1152" y="3706"/>
                <a:ext cx="528" cy="10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ltGray">
              <a:xfrm>
                <a:off x="624" y="3706"/>
                <a:ext cx="528" cy="1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084" name="Group 44"/>
            <p:cNvGrpSpPr>
              <a:grpSpLocks/>
            </p:cNvGrpSpPr>
            <p:nvPr userDrawn="1"/>
          </p:nvGrpSpPr>
          <p:grpSpPr bwMode="auto">
            <a:xfrm>
              <a:off x="2208" y="3840"/>
              <a:ext cx="624" cy="47"/>
              <a:chOff x="624" y="3600"/>
              <a:chExt cx="1056" cy="106"/>
            </a:xfrm>
          </p:grpSpPr>
          <p:sp>
            <p:nvSpPr>
              <p:cNvPr id="3117" name="Rectangle 45"/>
              <p:cNvSpPr>
                <a:spLocks noChangeArrowheads="1"/>
              </p:cNvSpPr>
              <p:nvPr userDrawn="1"/>
            </p:nvSpPr>
            <p:spPr bwMode="ltGray">
              <a:xfrm>
                <a:off x="1152" y="3600"/>
                <a:ext cx="528" cy="1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18" name="Rectangle 46"/>
              <p:cNvSpPr>
                <a:spLocks noChangeArrowheads="1"/>
              </p:cNvSpPr>
              <p:nvPr userDrawn="1"/>
            </p:nvSpPr>
            <p:spPr bwMode="ltGray">
              <a:xfrm>
                <a:off x="624" y="3600"/>
                <a:ext cx="528" cy="10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085" name="Group 47"/>
            <p:cNvGrpSpPr>
              <a:grpSpLocks/>
            </p:cNvGrpSpPr>
            <p:nvPr userDrawn="1"/>
          </p:nvGrpSpPr>
          <p:grpSpPr bwMode="auto">
            <a:xfrm>
              <a:off x="2880" y="3840"/>
              <a:ext cx="624" cy="47"/>
              <a:chOff x="624" y="3706"/>
              <a:chExt cx="1056" cy="106"/>
            </a:xfrm>
          </p:grpSpPr>
          <p:sp>
            <p:nvSpPr>
              <p:cNvPr id="3120" name="Rectangle 48"/>
              <p:cNvSpPr>
                <a:spLocks noChangeArrowheads="1"/>
              </p:cNvSpPr>
              <p:nvPr userDrawn="1"/>
            </p:nvSpPr>
            <p:spPr bwMode="ltGray">
              <a:xfrm>
                <a:off x="1152" y="3706"/>
                <a:ext cx="528" cy="10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21" name="Rectangle 49"/>
              <p:cNvSpPr>
                <a:spLocks noChangeArrowheads="1"/>
              </p:cNvSpPr>
              <p:nvPr userDrawn="1"/>
            </p:nvSpPr>
            <p:spPr bwMode="ltGray">
              <a:xfrm>
                <a:off x="624" y="3706"/>
                <a:ext cx="528" cy="1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086" name="Group 50"/>
            <p:cNvGrpSpPr>
              <a:grpSpLocks/>
            </p:cNvGrpSpPr>
            <p:nvPr userDrawn="1"/>
          </p:nvGrpSpPr>
          <p:grpSpPr bwMode="auto">
            <a:xfrm>
              <a:off x="3552" y="3840"/>
              <a:ext cx="624" cy="47"/>
              <a:chOff x="624" y="3600"/>
              <a:chExt cx="1056" cy="106"/>
            </a:xfrm>
          </p:grpSpPr>
          <p:sp>
            <p:nvSpPr>
              <p:cNvPr id="3123" name="Rectangle 51"/>
              <p:cNvSpPr>
                <a:spLocks noChangeArrowheads="1"/>
              </p:cNvSpPr>
              <p:nvPr userDrawn="1"/>
            </p:nvSpPr>
            <p:spPr bwMode="ltGray">
              <a:xfrm>
                <a:off x="1152" y="3600"/>
                <a:ext cx="528" cy="1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24" name="Rectangle 52"/>
              <p:cNvSpPr>
                <a:spLocks noChangeArrowheads="1"/>
              </p:cNvSpPr>
              <p:nvPr userDrawn="1"/>
            </p:nvSpPr>
            <p:spPr bwMode="ltGray">
              <a:xfrm>
                <a:off x="624" y="3600"/>
                <a:ext cx="528" cy="10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087" name="Group 53"/>
            <p:cNvGrpSpPr>
              <a:grpSpLocks/>
            </p:cNvGrpSpPr>
            <p:nvPr userDrawn="1"/>
          </p:nvGrpSpPr>
          <p:grpSpPr bwMode="auto">
            <a:xfrm>
              <a:off x="4224" y="3840"/>
              <a:ext cx="624" cy="47"/>
              <a:chOff x="624" y="3706"/>
              <a:chExt cx="1056" cy="106"/>
            </a:xfrm>
          </p:grpSpPr>
          <p:sp>
            <p:nvSpPr>
              <p:cNvPr id="3126" name="Rectangle 54"/>
              <p:cNvSpPr>
                <a:spLocks noChangeArrowheads="1"/>
              </p:cNvSpPr>
              <p:nvPr userDrawn="1"/>
            </p:nvSpPr>
            <p:spPr bwMode="ltGray">
              <a:xfrm>
                <a:off x="1152" y="3706"/>
                <a:ext cx="528" cy="10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27" name="Rectangle 55"/>
              <p:cNvSpPr>
                <a:spLocks noChangeArrowheads="1"/>
              </p:cNvSpPr>
              <p:nvPr userDrawn="1"/>
            </p:nvSpPr>
            <p:spPr bwMode="ltGray">
              <a:xfrm>
                <a:off x="624" y="3706"/>
                <a:ext cx="528" cy="1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  <p:grpSp>
          <p:nvGrpSpPr>
            <p:cNvPr id="3088" name="Group 56"/>
            <p:cNvGrpSpPr>
              <a:grpSpLocks/>
            </p:cNvGrpSpPr>
            <p:nvPr userDrawn="1"/>
          </p:nvGrpSpPr>
          <p:grpSpPr bwMode="auto">
            <a:xfrm>
              <a:off x="4896" y="3840"/>
              <a:ext cx="624" cy="47"/>
              <a:chOff x="624" y="3600"/>
              <a:chExt cx="1056" cy="106"/>
            </a:xfrm>
          </p:grpSpPr>
          <p:sp>
            <p:nvSpPr>
              <p:cNvPr id="3129" name="Rectangle 57"/>
              <p:cNvSpPr>
                <a:spLocks noChangeArrowheads="1"/>
              </p:cNvSpPr>
              <p:nvPr userDrawn="1"/>
            </p:nvSpPr>
            <p:spPr bwMode="ltGray">
              <a:xfrm>
                <a:off x="1152" y="3600"/>
                <a:ext cx="528" cy="1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  <p:sp>
            <p:nvSpPr>
              <p:cNvPr id="3130" name="Rectangle 58"/>
              <p:cNvSpPr>
                <a:spLocks noChangeArrowheads="1"/>
              </p:cNvSpPr>
              <p:nvPr userDrawn="1"/>
            </p:nvSpPr>
            <p:spPr bwMode="ltGray">
              <a:xfrm>
                <a:off x="624" y="3600"/>
                <a:ext cx="528" cy="10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e-IL"/>
              </a:p>
            </p:txBody>
          </p:sp>
        </p:grpSp>
      </p:grpSp>
      <p:sp>
        <p:nvSpPr>
          <p:cNvPr id="3076" name="Rectangle 5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8" name="Picture 72" descr="infosoc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013" y="5876925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3" descr="BuGIco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95738" y="5949950"/>
            <a:ext cx="14398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5" descr="Intel(R)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18388" y="6275388"/>
            <a:ext cx="226695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59113" y="62658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he-IL"/>
              <a:t>-</a:t>
            </a:r>
            <a:fld id="{D72E1518-D993-4A22-95C9-5A78AB4DA7D7}" type="slidenum">
              <a:rPr lang="he-IL"/>
              <a:pPr>
                <a:defRPr/>
              </a:pPr>
              <a:t>‹#›</a:t>
            </a:fld>
            <a:r>
              <a:rPr lang="he-IL"/>
              <a:t>-</a:t>
            </a:r>
            <a:endParaRPr lang="en-US"/>
          </a:p>
        </p:txBody>
      </p:sp>
      <p:sp>
        <p:nvSpPr>
          <p:cNvPr id="64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3087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>
              <a:defRPr sz="1400">
                <a:latin typeface="+mn-lt"/>
              </a:defRPr>
            </a:lvl1pPr>
          </a:lstStyle>
          <a:p>
            <a:pPr>
              <a:defRPr/>
            </a:pPr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hf sldNum="0" hdr="0" ft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תאריך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-</a:t>
            </a:r>
            <a:fld id="{D608A769-CF6F-4986-8A68-830EB5A603F1}" type="slidenum">
              <a:rPr lang="he-IL"/>
              <a:pPr>
                <a:defRPr/>
              </a:pPr>
              <a:t>1</a:t>
            </a:fld>
            <a:r>
              <a:rPr lang="he-IL"/>
              <a:t>-</a:t>
            </a:r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1371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3568" y="2204864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sz="3200" b="1" dirty="0" smtClean="0">
                <a:solidFill>
                  <a:schemeClr val="tx2"/>
                </a:solidFill>
                <a:latin typeface="Arial" pitchFamily="34" charset="0"/>
              </a:rPr>
              <a:t>: </a:t>
            </a:r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</a:rPr>
              <a:t>Machine Learning</a:t>
            </a:r>
            <a:endParaRPr lang="en-US" sz="3200" b="1" dirty="0" smtClean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2604780" y="4076700"/>
            <a:ext cx="391222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</a:rPr>
              <a:t>Instructor</a:t>
            </a:r>
            <a:endParaRPr lang="he-IL" sz="2200" b="1" dirty="0">
              <a:latin typeface="Arial" pitchFamily="34" charset="0"/>
            </a:endParaRPr>
          </a:p>
          <a:p>
            <a:pPr algn="ctr"/>
            <a:r>
              <a:rPr lang="en-US" sz="2600" b="1" dirty="0" smtClean="0">
                <a:latin typeface="Arial" pitchFamily="34" charset="0"/>
              </a:rPr>
              <a:t>Dr. Amos Baranes, </a:t>
            </a:r>
            <a:r>
              <a:rPr lang="en-US" sz="2600" b="1" dirty="0" smtClean="0">
                <a:latin typeface="Arial" pitchFamily="34" charset="0"/>
              </a:rPr>
              <a:t>CPA</a:t>
            </a:r>
            <a:endParaRPr lang="he-IL" sz="2600" b="1" dirty="0">
              <a:latin typeface="Arial" pitchFamily="34" charset="0"/>
            </a:endParaRPr>
          </a:p>
          <a:p>
            <a:pPr algn="ctr"/>
            <a:endParaRPr lang="he-IL" sz="1800" b="1" dirty="0">
              <a:solidFill>
                <a:schemeClr val="tx2"/>
              </a:solidFill>
            </a:endParaRPr>
          </a:p>
          <a:p>
            <a:pPr algn="ctr"/>
            <a:endParaRPr lang="he-IL" sz="1800" b="1" dirty="0">
              <a:solidFill>
                <a:schemeClr val="tx2"/>
              </a:solidFill>
            </a:endParaRPr>
          </a:p>
          <a:p>
            <a:pPr algn="ctr"/>
            <a:endParaRPr lang="en-US" sz="2000" dirty="0">
              <a:latin typeface="Arial" pitchFamily="34" charset="0"/>
            </a:endParaRP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8367713" y="58451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e-IL"/>
          </a:p>
        </p:txBody>
      </p:sp>
      <p:pic>
        <p:nvPicPr>
          <p:cNvPr id="16" name="Picture 2" descr="Image result for globe imag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21805" cy="4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9553" y="24286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GlobSim</a:t>
            </a:r>
            <a:endParaRPr 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he-IL" smtClean="0"/>
              <a:t>-</a:t>
            </a:r>
            <a:fld id="{0A2052A5-AD1F-4FBC-BCB5-66A28816F39E}" type="slidenum">
              <a:rPr lang="he-IL" smtClean="0"/>
              <a:pPr>
                <a:defRPr/>
              </a:pPr>
              <a:t>2</a:t>
            </a:fld>
            <a:r>
              <a:rPr lang="he-IL" smtClean="0"/>
              <a:t>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 Modern">
  <a:themeElements>
    <a:clrScheme name="Post Modern 1">
      <a:dk1>
        <a:srgbClr val="8383AD"/>
      </a:dk1>
      <a:lt1>
        <a:srgbClr val="FEFED6"/>
      </a:lt1>
      <a:dk2>
        <a:srgbClr val="404176"/>
      </a:dk2>
      <a:lt2>
        <a:srgbClr val="969696"/>
      </a:lt2>
      <a:accent1>
        <a:srgbClr val="BABE90"/>
      </a:accent1>
      <a:accent2>
        <a:srgbClr val="666699"/>
      </a:accent2>
      <a:accent3>
        <a:srgbClr val="FEFEE8"/>
      </a:accent3>
      <a:accent4>
        <a:srgbClr val="6F6F93"/>
      </a:accent4>
      <a:accent5>
        <a:srgbClr val="D9DBC6"/>
      </a:accent5>
      <a:accent6>
        <a:srgbClr val="5C5C8A"/>
      </a:accent6>
      <a:hlink>
        <a:srgbClr val="C09E4A"/>
      </a:hlink>
      <a:folHlink>
        <a:srgbClr val="006666"/>
      </a:folHlink>
    </a:clrScheme>
    <a:fontScheme name="Post Mod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Post Modern 1">
        <a:dk1>
          <a:srgbClr val="8383AD"/>
        </a:dk1>
        <a:lt1>
          <a:srgbClr val="FEFED6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EFEE8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2">
        <a:dk1>
          <a:srgbClr val="8383AD"/>
        </a:dk1>
        <a:lt1>
          <a:srgbClr val="FFFFFF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FFFFF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3">
        <a:dk1>
          <a:srgbClr val="4D4D4D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EBEBEB"/>
        </a:accent5>
        <a:accent6>
          <a:srgbClr val="555555"/>
        </a:accent6>
        <a:hlink>
          <a:srgbClr val="C0C0C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4">
        <a:dk1>
          <a:srgbClr val="424262"/>
        </a:dk1>
        <a:lt1>
          <a:srgbClr val="FFFFFF"/>
        </a:lt1>
        <a:dk2>
          <a:srgbClr val="22659C"/>
        </a:dk2>
        <a:lt2>
          <a:srgbClr val="A4AEC2"/>
        </a:lt2>
        <a:accent1>
          <a:srgbClr val="B1C7E7"/>
        </a:accent1>
        <a:accent2>
          <a:srgbClr val="494983"/>
        </a:accent2>
        <a:accent3>
          <a:srgbClr val="FFFFFF"/>
        </a:accent3>
        <a:accent4>
          <a:srgbClr val="373753"/>
        </a:accent4>
        <a:accent5>
          <a:srgbClr val="D5E0F1"/>
        </a:accent5>
        <a:accent6>
          <a:srgbClr val="414176"/>
        </a:accent6>
        <a:hlink>
          <a:srgbClr val="6EADC4"/>
        </a:hlink>
        <a:folHlink>
          <a:srgbClr val="3E6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5">
        <a:dk1>
          <a:srgbClr val="000000"/>
        </a:dk1>
        <a:lt1>
          <a:srgbClr val="FFFFFF"/>
        </a:lt1>
        <a:dk2>
          <a:srgbClr val="404176"/>
        </a:dk2>
        <a:lt2>
          <a:srgbClr val="969696"/>
        </a:lt2>
        <a:accent1>
          <a:srgbClr val="B4CD81"/>
        </a:accent1>
        <a:accent2>
          <a:srgbClr val="717EB5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6672A4"/>
        </a:accent6>
        <a:hlink>
          <a:srgbClr val="D793C2"/>
        </a:hlink>
        <a:folHlink>
          <a:srgbClr val="8267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4CD81"/>
        </a:accent1>
        <a:accent2>
          <a:srgbClr val="DEA45E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C99454"/>
        </a:accent6>
        <a:hlink>
          <a:srgbClr val="D793C2"/>
        </a:hlink>
        <a:folHlink>
          <a:srgbClr val="A08B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 Modern 7">
        <a:dk1>
          <a:srgbClr val="111111"/>
        </a:dk1>
        <a:lt1>
          <a:srgbClr val="FAF5D2"/>
        </a:lt1>
        <a:dk2>
          <a:srgbClr val="4D4D4D"/>
        </a:dk2>
        <a:lt2>
          <a:srgbClr val="D0C59E"/>
        </a:lt2>
        <a:accent1>
          <a:srgbClr val="BABE90"/>
        </a:accent1>
        <a:accent2>
          <a:srgbClr val="666699"/>
        </a:accent2>
        <a:accent3>
          <a:srgbClr val="B2B2B2"/>
        </a:accent3>
        <a:accent4>
          <a:srgbClr val="D6D1B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12706</TotalTime>
  <Words>18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Times New Roman</vt:lpstr>
      <vt:lpstr>Wingdings</vt:lpstr>
      <vt:lpstr>Post Modern</vt:lpstr>
      <vt:lpstr>1_Default Design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MB-A: Accounting Presentation</dc:title>
  <dc:creator>Gary J Quinlan</dc:creator>
  <cp:lastModifiedBy>Amos Baranes</cp:lastModifiedBy>
  <cp:revision>545</cp:revision>
  <dcterms:created xsi:type="dcterms:W3CDTF">2001-11-01T14:57:08Z</dcterms:created>
  <dcterms:modified xsi:type="dcterms:W3CDTF">2019-07-28T15:48:27Z</dcterms:modified>
</cp:coreProperties>
</file>