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06.666"/>
    </inkml:context>
    <inkml:brush xml:id="br0">
      <inkml:brushProperty name="width" value="0.05" units="cm"/>
      <inkml:brushProperty name="height" value="0.05" units="cm"/>
    </inkml:brush>
  </inkml:definitions>
  <inkml:trace contextRef="#ctx0" brushRef="#br0">1 784 24575,'1'-10'0,"0"0"0,1 1 0,1-1 0,0 1 0,0-1 0,1 1 0,7-13 0,8-22 0,-12 27 0,0 1 0,17-28 0,9-18 0,-15 2 0,-16 49 0,1 1 0,0 0 0,0 0 0,1 0 0,0 0 0,0 0 0,2 1 0,-1 0 0,1 0 0,13-15 0,0 4 0,28-36 0,-37 42 0,1 0 0,1 1 0,0 0 0,0 1 0,1 0 0,1 1 0,14-9 0,-3 9 0,0 1 0,0 2 0,1 0 0,0 1 0,0 2 0,1 1 0,43-2 0,-26 2 0,-1-2 0,78-22 0,-94 22 0,-1 1 0,38-2 0,36-7 0,-55 7 0,1 2 0,0 2 0,91 5 0,-32 1 0,1269-3 0,-1355 1 0,-1 2 0,1 0 0,0 0 0,35 13 0,-35-9 0,0-1 0,1-2 0,-1 0 0,32 2 0,108 7 0,22 0 0,-65-15 0,155 4 0,-201 10 0,-51-7 0,0-2 0,28 2 0,-16-4 0,13 0 0,89 13 0,-91-8 0,0-2 0,44-1 0,-43-2 0,81 11 0,16 15 0,-100-21 0,1-1 0,0-2 0,0-1 0,51-6 0,6 1 0,-55 5 0,55 9 0,-55-4 0,58 0 0,-46-5 0,71 12 0,-48-4 0,-3 1 0,-34-5 0,60 3 0,-54-9 0,2-1 0,-1 2 0,84 14 0,-93-10 0,1-1 0,1-2 0,49-4 0,61 4 0,-80 10 0,-52-8 0,0 0 0,28 1 0,157-7 0,84 4 0,-218 11 0,-50-9 0,-1 0 0,28 1 0,673-3 0,-351-5 0,2093 3 0,-2432 2 0,58 10 0,-58-7 0,56 4 0,-83-9 0,45 0 0,1 2 0,58 10 0,-71-7 0,54 1 0,-59-5 0,0 1 0,50 10 0,-7 2 0,93 7 0,-134-18 0,7 3 0,-1 2 0,0 2 0,67 26 0,-87-29 0,-1 1 0,0 0 0,32 21 0,-45-26 0,0 1 0,-1-1 0,1 1 0,-1 0 0,0 0 0,0 1 0,-1-1 0,1 1 0,-1 0 0,0 0 0,0 0 0,-1 0 0,0 0 0,0 1 0,0-1 0,0 1 0,1 10 0,-1 40 35,-2-42-315,0 0 0,1-1 0,0 1 0,6 20 0,-2-17-6546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48.313"/>
    </inkml:context>
    <inkml:brush xml:id="br0">
      <inkml:brushProperty name="width" value="0.05" units="cm"/>
      <inkml:brushProperty name="height" value="0.05" units="cm"/>
    </inkml:brush>
  </inkml:definitions>
  <inkml:trace contextRef="#ctx0" brushRef="#br0">156 3289 24575,'0'-1142'0,"-1"1122"0,-1 0 0,-8-33 0,5 32 0,1 0 0,0-25 0,-9-53 0,8 72 0,-3-54 0,8 20 0,2 26 0,-3 0 0,-1 0 0,-1 0 0,-8-34 0,6 43 0,2 1 0,0 0 0,2-42 0,2 39 0,-2 1 0,-8-50 0,-28-84 0,37 157 0,-12-59 0,3-1 0,-1-84 0,11-604-1365,-1 730-5461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51.196"/>
    </inkml:context>
    <inkml:brush xml:id="br0">
      <inkml:brushProperty name="width" value="0.05" units="cm"/>
      <inkml:brushProperty name="height" value="0.05" units="cm"/>
    </inkml:brush>
  </inkml:definitions>
  <inkml:trace contextRef="#ctx0" brushRef="#br0">0 0 24575,'0'4'0,"0"7"0,0 4 0,0 6 0,0 2 0,0 3 0,0 0 0,0 1 0,0 0 0,5-4 0,1-2 0,4-5 0,0 0 0,-1 1 0,2-2 0,-1-4-8191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53.759"/>
    </inkml:context>
    <inkml:brush xml:id="br0">
      <inkml:brushProperty name="width" value="0.05" units="cm"/>
      <inkml:brushProperty name="height" value="0.05" units="cm"/>
    </inkml:brush>
  </inkml:definitions>
  <inkml:trace contextRef="#ctx0" brushRef="#br0">1 1 24575,'3'0'0,"-1"1"0,1 0 0,0 0 0,0 0 0,0 0 0,-1 1 0,1-1 0,0 1 0,-1-1 0,0 1 0,1 0 0,-1 0 0,0 0 0,0 0 0,0 0 0,3 6 0,-1-3 0,0 1 0,0 0 0,0-1 0,-1 2 0,0-1 0,3 9 0,21 54 0,-9-25 0,-15-38 0,-1 0 0,0 0 0,0 0 0,-1 0 0,0 0 0,0 0 0,0 0 0,-1 1 0,0-1 0,0 0 0,-1 0 0,0 1 0,0-1 0,0 0 0,0 0 0,-3 6 0,0-6 0,1 0 0,-1 0 0,0 0 0,-1 0 0,1-1 0,-1 1 0,0-1 0,0 0 0,-1-1 0,1 1 0,-1-1 0,0 0 0,-11 5 0,14-8-91,0 1 0,0 0 0,0 0 0,0 0 0,1 0 0,-1 0 0,1 1 0,0-1 0,-1 1 0,1 0 0,0-1 0,1 1 0,-1 0 0,-2 5 0,-1 8-6735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09.493"/>
    </inkml:context>
    <inkml:brush xml:id="br0">
      <inkml:brushProperty name="width" value="0.05" units="cm"/>
      <inkml:brushProperty name="height" value="0.05" units="cm"/>
      <inkml:brushProperty name="color" value="#E71224"/>
    </inkml:brush>
  </inkml:definitions>
  <inkml:trace contextRef="#ctx0" brushRef="#br0">0 235 24575,'3'0'0,"-1"0"0,0-1 0,0 1 0,0-1 0,0 0 0,0 0 0,0 1 0,0-1 0,0 0 0,-1-1 0,1 1 0,0 0 0,0-1 0,-1 1 0,1 0 0,1-3 0,24-32 0,-10 14 0,-6 12 0,1 0 0,0 1 0,0 0 0,1 1 0,0 1 0,0 0 0,1 0 0,16-4 0,43-23 0,-65 30 0,1 0 0,1 0 0,-1 1 0,1 1 0,-1-1 0,1 2 0,0-1 0,12 1 0,85 3 0,-46 0 0,-15 1 0,47 8 0,-49-5 0,58 1 0,-61-7 0,-7-1 0,0 1 0,-1 2 0,1 1 0,34 8 0,-40-6 0,1-1 0,-1-2 0,1-1 0,38-2 0,52 1 0,-49 13 0,-51-9 0,1 0 0,26 1 0,20-5 0,-40-1 0,-1 1 0,1 1 0,0 2 0,0 0 0,0 2 0,-1 0 0,31 12 0,-42-12 0,1 0 0,0-2 0,0 1 0,0-2 0,28 2 0,82-6 0,-46-1 0,18 1 0,116 5 0,-143 9 0,-51-7 0,0-2 0,29 3 0,94-7 0,54 2 0,-110 11 0,-54-6 0,57 2 0,-27-9 0,-27 0 0,-1 2 0,1 0 0,0 3 0,33 7 0,-30-5 0,-1-1 0,1-2 0,0-1 0,0-2 0,47-6 0,-52 1 0,55-15 0,-60 12 0,0 1 0,54-5 0,-33 11 0,-20 0 0,0 0 0,-1-2 0,30-7 0,-2-2 0,0 2 0,1 3 0,100 0 0,388 7 0,-526-1 0,0-1 0,36-8 0,-35 5 0,1 2 0,26-3 0,51-6 0,-70 7 0,53-3 0,12 9 0,73-2 0,-96-12 0,-51 9 0,-1 0 0,31-2 0,-12 3 0,-1-1 0,53-14 0,-55 10 0,0 1 0,0 2 0,38-1 0,-46 6 0,-1 0 0,1 2 0,-1 1 0,0 1 0,1 2 0,46 15 0,-57-16 0,1-1 0,0-1 0,0-1 0,0 0 0,0-1 0,29-1 0,-29-1 0,0 1 0,0 0 0,0 2 0,0 0 0,0 0 0,26 9 0,-39-10 6,0 0 0,-1 0-1,0 1 1,1-1 0,-1 1-1,0 0 1,1 0 0,-1-1 0,0 1-1,-1 1 1,1-1 0,0 0-1,0 0 1,-1 1 0,1-1-1,-1 1 1,0-1 0,0 1 0,0-1-1,1 5 1,0 4-303,0-1 0,-1 1 0,0-1 0,-1 12 0,-1 1-6529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18.429"/>
    </inkml:context>
    <inkml:brush xml:id="br0">
      <inkml:brushProperty name="width" value="0.05" units="cm"/>
      <inkml:brushProperty name="height" value="0.05" units="cm"/>
      <inkml:brushProperty name="color" value="#E71224"/>
    </inkml:brush>
  </inkml:definitions>
  <inkml:trace contextRef="#ctx0" brushRef="#br0">2 1 24575,'-2'92'0,"5"102"0,1-171 0,1 1 0,1-1 0,1 0 0,2 0 0,0 0 0,1-1 0,1-1 0,15 21 0,11 21 0,-28-46 0,0 0 0,2-1 0,0 0 0,25 26 0,-20-25 0,1 0 0,1-2 0,1 0 0,0-1 0,28 15 0,-2-3 0,-37-21 0,0 1 0,0-2 0,0 1 0,1-1 0,0 0 0,0-1 0,0 0 0,0 0 0,1-1 0,14 1 0,78 13 0,-48-6 0,2 0 0,-28-4 0,-1-2 0,43 2 0,345-7-1365,-393 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22.015"/>
    </inkml:context>
    <inkml:brush xml:id="br0">
      <inkml:brushProperty name="width" value="0.05" units="cm"/>
      <inkml:brushProperty name="height" value="0.05" units="cm"/>
      <inkml:brushProperty name="color" value="#E71224"/>
    </inkml:brush>
  </inkml:definitions>
  <inkml:trace contextRef="#ctx0" brushRef="#br0">0 0 24575,'0'46'0,"2"0"0,12 70 0,-3-37 0,-10-60 0,2 0 0,0 0 0,0 0 0,2-1 0,14 36 0,-10-29 0,-1 0 0,0 1 0,-2-1 0,-1 2 0,3 44 0,-7-57 0,3 7 0,0-1 0,13 37 0,-11-39 0,0-1 0,-2 1 0,0 0 0,2 21 0,-6-23 0,1 0 0,1 0 0,0 0 0,2 0 0,-1-1 0,2 1 0,8 19 0,-8-21 0,-1-1 0,0 0 0,-1 1 0,-1 0 0,0 0 0,-1 0 0,0 22 0,-1-18 0,0 0 0,2 0 0,6 29 0,2 0 0,6 55 0,-6-27 0,-4-9 0,-2-1 0,-6 91 0,-1-34 0,3 3636 0,1-3738 0,1 0 0,8 33 0,-5-31 0,-2-1 0,2 24 0,-5 344-1365,0-367-5461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25.425"/>
    </inkml:context>
    <inkml:brush xml:id="br0">
      <inkml:brushProperty name="width" value="0.05" units="cm"/>
      <inkml:brushProperty name="height" value="0.05" units="cm"/>
      <inkml:brushProperty name="color" value="#E71224"/>
    </inkml:brush>
  </inkml:definitions>
  <inkml:trace contextRef="#ctx0" brushRef="#br0">1 779 24575,'18'0'0,"19"0"0,0-1 0,0-1 0,52-11 0,12-19 0,-46 12 0,-37 16 0,1-1 0,33-2 0,-39 7 0,-1-1 0,0-1 0,-1 0 0,1-1 0,0 0 0,-1 0 0,1-2 0,-1 1 0,0-1 0,11-7 0,41-24 0,-50 30 0,-1-1 0,0 0 0,0 0 0,0-1 0,14-14 0,-15 13 0,0 0 0,0 0 0,17-8 0,13-10 0,-27 17 0,4-3 0,-1 0 0,0-1 0,0-1 0,-1 0 0,-1-1 0,17-25 0,-26 32 0,1 1 0,0 0 0,0 0 0,12-9 0,23-27 0,-24 22 0,1 2 0,0 1 0,2 0 0,0 2 0,31-21 0,-38 29 0,1 1 0,0 0 0,0 1 0,0 1 0,1 0 0,0 2 0,0-1 0,24-2 0,10 2 0,73 2 0,15-1 0,-110 0 0,0-1 0,34-12 0,-39 10 0,1 1 0,-1 1 0,47-3 0,345 9-1365,-392-1-5461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40.526"/>
    </inkml:context>
    <inkml:brush xml:id="br0">
      <inkml:brushProperty name="width" value="0.05" units="cm"/>
      <inkml:brushProperty name="height" value="0.05" units="cm"/>
      <inkml:brushProperty name="color" value="#E71224"/>
    </inkml:brush>
  </inkml:definitions>
  <inkml:trace contextRef="#ctx0" brushRef="#br0">1 1023 24575,'20'0'0,"1"0"0,0 0 0,0-2 0,0-1 0,-1-1 0,1 0 0,21-9 0,15-10 0,-1-3 0,86-55 0,40-23 0,-172 99 0,0 0 0,1 0 0,0 1 0,0 1 0,19-5 0,-16 5 0,0-1 0,0 0 0,15-7 0,22-13 0,-27 14 0,0-2 0,0 0 0,-2-1 0,34-26 0,19-42 0,-67 73 0,0-1 0,0 1 0,-1-1 0,0-1 0,5-10 0,-6 10 0,1 0 0,0 0 0,0 1 0,1 0 0,10-9 0,-6 5 0,-1 0 0,0 0 0,-1-1 0,0-1 0,-1 1 0,-1-1 0,0-1 0,10-30 0,-11 26 0,2 1 0,0-1 0,1 2 0,1-1 0,17-21 0,-20 30-72,0-1-1,-1 1 1,0-1-1,5-13 1,-5 10-931,1 0-5823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47.122"/>
    </inkml:context>
    <inkml:brush xml:id="br0">
      <inkml:brushProperty name="width" value="0.05" units="cm"/>
      <inkml:brushProperty name="height" value="0.05" units="cm"/>
      <inkml:brushProperty name="color" value="#E71224"/>
    </inkml:brush>
  </inkml:definitions>
  <inkml:trace contextRef="#ctx0" brushRef="#br0">1 0 24575,'0'37'0,"-1"-1"0,2 0 0,1 0 0,12 64 0,-6-56 0,-3 0 0,-2 0 0,-1 0 0,-6 55 0,1 5 0,3-66 0,-1-2 0,1 0 0,3 1 0,10 60 0,-2-56 0,-3-12 0,-2-1 0,-1 1 0,3 40 0,-6-51 0,1 1 0,1 0 0,0-1 0,1 0 0,1 0 0,12 23 0,13 47 0,-19-41 0,8 81 0,-15-96 0,2-1 0,15 45 0,-1-7 0,-15-35 0,0-1 0,1 40 0,-4-32 0,-1-27 0,1 0 0,0-1 0,1 1 0,10 22 0,9 31 0,-6 7 0,48 134 0,-13-106 0,-8-17 0,-42-81 0,0-1 0,0 1 0,0-1 0,0 0 0,1 0 0,0 0 0,-1 0 0,1-1 0,0 1 0,0-1 0,0 1 0,1-1 0,-1 0 0,1 0 0,-1-1 0,1 1 0,-1-1 0,1 0 0,0 0 0,0 0 0,0 0 0,-1 0 0,7-1 0,13 2 0,1-1 0,44-5 0,-25 1 0,-3 0 0,44-8 0,-47 5 0,61-1 0,-69 7 0,-1-1 0,0 0 0,54-12 0,-38 5-1365,-24 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48.904"/>
    </inkml:context>
    <inkml:brush xml:id="br0">
      <inkml:brushProperty name="width" value="0.05" units="cm"/>
      <inkml:brushProperty name="height" value="0.05" units="cm"/>
      <inkml:brushProperty name="color" value="#E71224"/>
    </inkml:brush>
  </inkml:definitions>
  <inkml:trace contextRef="#ctx0" brushRef="#br0">0 1 24575,'1'6'0,"-1"0"0,1 0 0,0-1 0,0 1 0,1 0 0,0 0 0,0 0 0,0-1 0,1 1 0,0-1 0,0 0 0,0 0 0,0 0 0,1 0 0,0-1 0,0 1 0,0-1 0,1 0 0,-1 0 0,1 0 0,0-1 0,0 0 0,0 0 0,1 0 0,9 3 0,2 1 0,0-1 0,0-1 0,1-1 0,-1 0 0,1-2 0,0 0 0,27 0 0,967-5-1365,-990 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44.753"/>
    </inkml:context>
    <inkml:brush xml:id="br0">
      <inkml:brushProperty name="width" value="0.05" units="cm"/>
      <inkml:brushProperty name="height" value="0.05" units="cm"/>
    </inkml:brush>
  </inkml:definitions>
  <inkml:trace contextRef="#ctx0" brushRef="#br0">1 135 24575,'1167'0'0,"-1134"-2"0,1-2 0,-1-1 0,49-14 0,-22-2 0,-49 16 0,1 0 0,1 1 0,-1 0 0,0 1 0,24-3 0,47 4 0,-55 3 0,0-2 0,0-1 0,47-9 0,-44 5 0,0 2 0,0 2 0,1 0 0,38 4 0,-37 0 0,-1-2 0,1-1 0,53-9 0,-20 0 0,0 3 0,0 3 0,101 7 0,-39 0 0,-94-2 0,64 13 0,-24-3 0,-63-8 0,0 0 0,0 0 0,-1 1 0,1 0 0,-1 1 0,0 0 0,14 10 0,39 17 0,-37-24 0,0 1 0,-1 2 0,0 0 0,-1 2 0,0 0 0,-1 2 0,38 30 0,-22-8 0,-15-17 0,-2 1 0,-1 1 0,-1 1 0,20 30 0,-29-39 0,0-1 0,1 0 0,0 0 0,1-1 0,20 15 0,21 18 0,114 108 0,-83-65 0,46 23 0,-51-47 0,-15-10 0,80 72 0,-136-119 0,-1 0 0,1 0 0,1-1 0,-1-1 0,1 0 0,0 0 0,22 7 0,-4-4 0,53 10 0,-20-12 0,1-3 0,81-6 0,-25 0 0,-83 2-435,0-2 0,54-12-1,-88 15 377,18-4-6767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55.167"/>
    </inkml:context>
    <inkml:brush xml:id="br0">
      <inkml:brushProperty name="width" value="0.05" units="cm"/>
      <inkml:brushProperty name="height" value="0.05" units="cm"/>
      <inkml:brushProperty name="color" value="#E71224"/>
    </inkml:brush>
  </inkml:definitions>
  <inkml:trace contextRef="#ctx0" brushRef="#br0">0 2460 24575,'546'0'0,"-520"-1"0,-1-2 0,1-1 0,0-2 0,28-9 0,47-9 0,-81 19 0,-1-1 0,0-1 0,-1-1 0,0-1 0,0 0 0,-1-1 0,0-1 0,-1-1 0,24-21 0,-29 20 0,0 0 0,0 0 0,-1-1 0,-1 0 0,-1-1 0,0 0 0,0 0 0,-2-1 0,0 1 0,-1-2 0,5-24 0,-4-7 0,-2-1 0,-2 1 0,-6-61 0,1 0 0,1-26 0,5-145 0,9 193 0,-6 56 0,2-58 0,-7 65 0,-2-7 0,2 0 0,1 0 0,10-44 0,-5 30 0,-2 0 0,-2 0 0,-2 0 0,-4-49 0,0-11 0,3-412-1365,0 495-5461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57.070"/>
    </inkml:context>
    <inkml:brush xml:id="br0">
      <inkml:brushProperty name="width" value="0.05" units="cm"/>
      <inkml:brushProperty name="height" value="0.05" units="cm"/>
      <inkml:brushProperty name="color" value="#E71224"/>
    </inkml:brush>
  </inkml:definitions>
  <inkml:trace contextRef="#ctx0" brushRef="#br0">0 271 24575,'857'0'0,"-851"0"0,0-1 0,0 1 0,0-1 0,-1 0 0,1 0 0,0 0 0,0-1 0,0 0 0,-1 0 0,1-1 0,-1 1 0,0-1 0,1 0 0,-2-1 0,10-6 0,-4-2 0,0 1 0,0-2 0,-1 1 0,-1-1 0,8-14 0,-13 20 13,0-1 0,0 1 0,-1-1 0,0 1 0,0-1 0,-1 0 0,0 0 0,0-11-1,6-31-1493,-2 33-5345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7:58.947"/>
    </inkml:context>
    <inkml:brush xml:id="br0">
      <inkml:brushProperty name="width" value="0.05" units="cm"/>
      <inkml:brushProperty name="height" value="0.05" units="cm"/>
      <inkml:brushProperty name="color" value="#E71224"/>
    </inkml:brush>
  </inkml:definitions>
  <inkml:trace contextRef="#ctx0" brushRef="#br0">0 603 24575,'2'-22'0,"0"1"0,10-39 0,-2 8 0,-8 44 0,1-1 0,0 1 0,1 0 0,0 0 0,0 1 0,1-1 0,-1 1 0,2 0 0,-1 0 0,8-8 0,-5 7 0,-1-1 0,0 0 0,-1 0 0,0-1 0,7-14 0,-7 12 0,1 1 0,1-1 0,-1 2 0,2-1 0,-1 1 0,2 0 0,-1 1 0,1 0 0,1 0 0,-1 1 0,23-12 0,-9 7 0,1 0 0,0 2 0,47-14 0,-57 21 0,1 1 0,0 1 0,23-1 0,-27 3 0,0-1 0,-1 0 0,1 0 0,0-1 0,-1-1 0,1 0 0,18-8 0,-11 4 0,0 0 0,0 2 0,0 0 0,0 1 0,1 1 0,0 1 0,-1 1 0,1 1 0,22 2 0,-14-1 0,1-1 0,-1-2 0,44-8 0,-28 3 0,1 2 0,0 2 0,0 2 0,50 4 0,9 0 0,1528-3-1365,-1609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12.732"/>
    </inkml:context>
    <inkml:brush xml:id="br0">
      <inkml:brushProperty name="width" value="0.05" units="cm"/>
      <inkml:brushProperty name="height" value="0.05" units="cm"/>
      <inkml:brushProperty name="color" value="#E71224"/>
    </inkml:brush>
  </inkml:definitions>
  <inkml:trace contextRef="#ctx0" brushRef="#br0">0 1 24575,'702'0'0,"-689"0"11,1 2 1,-1 0-1,22 6 0,-1 0-1421,-16-4-5416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14.746"/>
    </inkml:context>
    <inkml:brush xml:id="br0">
      <inkml:brushProperty name="width" value="0.05" units="cm"/>
      <inkml:brushProperty name="height" value="0.05" units="cm"/>
      <inkml:brushProperty name="color" value="#E71224"/>
    </inkml:brush>
  </inkml:definitions>
  <inkml:trace contextRef="#ctx0" brushRef="#br0">0 989 24575,'92'2'0,"102"-5"0,-63-22 0,-101 20 0,-1-1 0,0-2 0,0-1 0,0-1 0,-2-1 0,44-24 0,-47 23 0,-5 2 0,1-2 0,-2 0 0,1-1 0,-2-1 0,26-26 0,-27 22 0,1-1 0,1 1 0,34-27 0,16-26 0,-44 50 0,-2-1 0,0-2 0,-1 0 0,20-31 0,-18 8 0,-20 39 0,0 1 0,0 0 0,1-1 0,0 1 0,0 1 0,1-1 0,0 1 0,6-7 0,39-35 0,-1 1 0,56-42 0,-98 83 0,1 1 0,0 0 0,0 0 0,0 1 0,1 0 0,-1 0 0,1 1 0,14-3 0,-8 1 0,0 0 0,0-1 0,25-14 0,-28 13 0,1 1 0,0 0 0,1 1 0,0 0 0,15-3 0,154-13 0,-120 13-10,1 3 1,111 6-1,-63 1-1326,-90-2-5490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21.560"/>
    </inkml:context>
    <inkml:brush xml:id="br0">
      <inkml:brushProperty name="width" value="0.05" units="cm"/>
      <inkml:brushProperty name="height" value="0.05" units="cm"/>
      <inkml:brushProperty name="color" value="#E71224"/>
    </inkml:brush>
  </inkml:definitions>
  <inkml:trace contextRef="#ctx0" brushRef="#br0">3913 706 24575,'1'-55'0,"1"21"0,-2 1 0,-1-1 0,-1 1 0,-2 0 0,-2 0 0,0 0 0,-13-34 0,17 60 0,0 0 0,-1-1 0,0 1 0,0 0 0,-1 1 0,0-1 0,0 1 0,0-1 0,-1 1 0,0 1 0,0-1 0,-1 1 0,1 0 0,-1 0 0,0 0 0,-1 1 0,-11-7 0,5 5 0,0 1 0,0 1 0,-1 0 0,0 1 0,1 0 0,-1 1 0,-17-1 0,14 2 0,0-1 0,1-1 0,-1 0 0,-25-9 0,23 5 0,-1 2 0,1 0 0,-1 1 0,0 1 0,-27-1 0,-54-8 0,-80-14 0,-66-35 0,206 52 0,13 3 0,-1 1 0,-56-3 0,40 9 0,-1-3 0,-71-12 0,55 6 0,0 3 0,-1 2 0,-70 6 0,12 0 0,-13-6 0,-146 7 0,210 8 0,52-7 0,-1-1 0,-29 1 0,9-4 0,8-1 0,1 1 0,-1 2 0,-31 7 0,29-4 0,-53 3 0,-17 2 0,60-4 0,-45-1 0,-41 7 0,86-7 0,-54 1 0,55-6 0,-61 11 0,1 0 0,68-10 0,-47 10 0,52-7 0,1-1 0,-42-1 0,42-2 0,0 1 0,-49 9 0,57-7-1365,1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32.876"/>
    </inkml:context>
    <inkml:brush xml:id="br0">
      <inkml:brushProperty name="width" value="0.05" units="cm"/>
      <inkml:brushProperty name="height" value="0.05" units="cm"/>
    </inkml:brush>
  </inkml:definitions>
  <inkml:trace contextRef="#ctx0" brushRef="#br0">6555 1402 24575,'2'-1'0,"-1"1"0,0-1 0,1 1 0,-1-1 0,0 0 0,0 0 0,1 1 0,-1-1 0,0 0 0,0 0 0,0 0 0,0 0 0,0 0 0,0-1 0,0 1 0,-1 0 0,1 0 0,1-2 0,14-29 0,-12 24 0,64-136 0,-59 123 0,-1 0 0,-1-1 0,-1 1 0,-1-1 0,-1-1 0,0 1 0,-1-38 0,-2 45 0,1-19 0,-4-43 0,1 66 0,-1 0 0,0 1 0,0-1 0,-1 1 0,0-1 0,-1 1 0,0 0 0,-7-10 0,-14-27 0,18 33 0,0 1 0,0-1 0,-2 2 0,1-1 0,-2 1 0,1 0 0,-2 1 0,-11-11 0,-3 2 0,-1 0 0,-1 1 0,-1 2 0,0 1 0,-1 1 0,-36-13 0,35 19 0,15 5 0,0-1 0,0 0 0,-24-13 0,1 0 0,1 2 0,-57-16 0,48 17 0,2 2 0,-71-13 0,-19 6 0,26 5 0,19 4 0,-119-15 0,92 7 0,-64-14 0,148 27 0,-1 2 0,-64-1 0,58 4 0,-60-8 0,-109-17 0,107 14 0,68 10 0,-50-10 0,56 7 0,0 2 0,0 1 0,-31 2 0,31 0 0,-1-1 0,1-1 0,-27-5 0,4-1 0,-1 2 0,0 3 0,-87 5 0,-64-4 0,117-10 0,52 6 0,-57-2 0,-141 11 0,-164-5 0,304-11 0,62 7 0,-55-2 0,-1124 7 0,550 3 0,629-1 0,-59 12 0,58-8 0,-56 3 0,-276-9-1365,340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37.050"/>
    </inkml:context>
    <inkml:brush xml:id="br0">
      <inkml:brushProperty name="width" value="0.05" units="cm"/>
      <inkml:brushProperty name="height" value="0.05" units="cm"/>
    </inkml:brush>
  </inkml:definitions>
  <inkml:trace contextRef="#ctx0" brushRef="#br0">0 1221 24575,'0'-494'0,"1"478"0,0 1 0,1-1 0,1 0 0,1 1 0,0 0 0,9-24 0,48-86 0,-28 61 0,-24 49 0,2 0 0,0 1 0,0 0 0,19-18 0,-9 10 0,-10 12 0,0 0 0,1 0 0,0 1 0,1 1 0,0 0 0,0 0 0,1 2 0,25-10 0,37-19 0,-64 28 0,0 1 0,0 0 0,1 0 0,0 2 0,0-1 0,0 2 0,14-3 0,129-20 0,-25 2 0,-23 6 0,-27 4 0,1 4 0,87 0 0,-72 11 0,165-3 0,-158-10 0,25-2 0,881 12-249,-491 5 498,1404-3-249,-1904 1 0,0 1 0,36 8 0,-35-5 0,1-1 0,25 1 0,95-7 0,55 4 0,-154 7-1365,-25-3-5461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42.679"/>
    </inkml:context>
    <inkml:brush xml:id="br0">
      <inkml:brushProperty name="width" value="0.05" units="cm"/>
      <inkml:brushProperty name="height" value="0.05" units="cm"/>
    </inkml:brush>
  </inkml:definitions>
  <inkml:trace contextRef="#ctx0" brushRef="#br0">1 28 24575,'1194'0'0,"-1166"-2"0,56-9 0,-54 6 0,45-3 0,688 6 0,-370 5 0,-369-2 0,1 2 0,-1 1 0,0 1 0,-1 0 0,47 19 0,-66-21 0,1 0 0,-1 0 0,0 0 0,0 0 0,0 1 0,0 0 0,0 0 0,-1 0 0,0 0 0,0 0 0,0 1 0,2 4 0,17 22 0,0-5 0,62 76 0,-77-90 0,-1 0 0,0 0 0,0 1 0,-1-1 0,3 16 0,-5-17 0,0 0 0,1-1 0,0 1 0,1-1 0,0 0 0,1 0 0,0 0 0,10 12 0,36 42 0,13 14 0,-53-66 0,-1-1 0,2 0 0,0-1 0,0 0 0,0-1 0,1-1 0,17 8 0,99 62 0,-96-61 0,-21-11 0,-1 0 0,1 0 0,23 6 0,29 13 0,-56-20 0,1-1 0,-1 0 0,1 0 0,0-1 0,0 0 0,1-1 0,10 1 0,82 13 0,-50-6 0,0 1 0,24 3 0,-60-11 0,-1-1 0,1 2 0,-1 0 0,30 12 0,24 7 0,-36-15 0,1-1 0,0-2 0,66 2 0,419-8 0,-506 0 0,0-1-1,0 0 1,0-1 0,0 0-1,-1-1 1,16-7-1,14-4-1361,-22 9-5464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44.567"/>
    </inkml:context>
    <inkml:brush xml:id="br0">
      <inkml:brushProperty name="width" value="0.05" units="cm"/>
      <inkml:brushProperty name="height" value="0.05" units="cm"/>
    </inkml:brush>
  </inkml:definitions>
  <inkml:trace contextRef="#ctx0" brushRef="#br0">1 1479 24575,'3'-2'0,"0"0"0,0 0 0,0 0 0,0 0 0,-1-1 0,1 0 0,-1 1 0,1-1 0,-1 0 0,0 0 0,0 0 0,3-6 0,5-6 0,-3 5 0,0-1 0,0 1 0,-1-1 0,0-1 0,-1 1 0,-1-1 0,1 0 0,-2 0 0,0 0 0,0 0 0,1-16 0,20-103 0,-13 74 0,-6 29 0,0 1 0,0-42 0,-5 50 0,0-13 0,1 1 0,1-1 0,10-46 0,-5 33 0,-2 0 0,-2 0 0,-2-1 0,-4-47 0,0-12 0,3 74 0,-1-1 0,-1 1 0,-2 0 0,-1 0 0,-1 0 0,-11-31 0,-17-60-1365,30 104-5461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15.464"/>
    </inkml:context>
    <inkml:brush xml:id="br0">
      <inkml:brushProperty name="width" value="0.05" units="cm"/>
      <inkml:brushProperty name="height" value="0.05" units="cm"/>
    </inkml:brush>
  </inkml:definitions>
  <inkml:trace contextRef="#ctx0" brushRef="#br0">1 3107 24575,'0'-1'0,"1"0"0,-1 0 0,1 0 0,0 0 0,-1-1 0,1 1 0,0 0 0,0 0 0,0 0 0,0 1 0,0-1 0,0 0 0,0 0 0,0 0 0,0 1 0,0-1 0,0 1 0,0-1 0,3 0 0,31-13 0,-26 11 0,21-10 0,-2-2 0,30-19 0,30-16 0,-26 14 0,-48 26 0,1 1 0,0 1 0,30-12 0,66-19 0,84-25 0,-64 34 0,-117 26 0,0 1 0,0-2 0,-1 0 0,1 0 0,16-11 0,-19 10 0,2 0 0,-1 0 0,1 1 0,0 1 0,0 0 0,22-4 0,116-17 0,-107 15 0,1 2 0,77-3 0,-93 9 0,0-1 0,0-1 0,41-12 0,-40 8 0,0 1 0,1 2 0,31-1 0,839 4 0,-428 5 0,-445-6 0,-1 0 0,0-2 0,0-1 0,0-1 0,39-16 0,16-4 0,-43 13 0,0-2 0,-1-1 0,-1-2 0,47-33 0,-66 41 0,11-9 0,51-46 0,-15 11 0,-56 47 0,-1 0 0,0-1 0,0 0 0,11-19 0,13-14 0,-26 35 0,-1-1 0,1 0 0,-2 0 0,1 0 0,3-11 0,-4 10 0,0 0 0,1 0 0,0 0 0,11-14 0,-6 11 0,-2 0 0,0-1 0,0 0 0,-1 0 0,-1-1 0,0 0 0,-1 0 0,6-27 0,0-11 0,3-58 0,-13 102 0,4-24 0,15-52 0,-13 60 0,-1-1 0,-1 0 0,3-45 0,-8-380 0,-1 199 0,0 238 0,-1 0 0,0 0 0,-1 0 0,0 0 0,-1 0 0,-7-16 0,5 15 0,1 0 0,1-1 0,0 1 0,-4-28 0,6-18 0,2 33 0,-2 0 0,-9-52 0,5 42-16,1 0 0,2 0 0,2-1 0,4-38-1,-1 1-1267,-2 53-5542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45.913"/>
    </inkml:context>
    <inkml:brush xml:id="br0">
      <inkml:brushProperty name="width" value="0.05" units="cm"/>
      <inkml:brushProperty name="height" value="0.05" units="cm"/>
    </inkml:brush>
  </inkml:definitions>
  <inkml:trace contextRef="#ctx0" brushRef="#br0">1 1 24575,'0'4'0,"0"7"0,0 5 0,0 4 0,0 4 0,0 1 0,0 2 0,0 0 0,0 0 0,4-4 0,2-3 0,-1-3-8191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47.688"/>
    </inkml:context>
    <inkml:brush xml:id="br0">
      <inkml:brushProperty name="width" value="0.05" units="cm"/>
      <inkml:brushProperty name="height" value="0.05" units="cm"/>
    </inkml:brush>
  </inkml:definitions>
  <inkml:trace contextRef="#ctx0" brushRef="#br0">1873 3055 24575,'0'-17'0,"-1"3"0,1 1 0,0 0 0,1-1 0,1 1 0,0 0 0,0 0 0,1 0 0,1 0 0,9-21 0,-7 19 0,-1 0 0,0 0 0,-1 0 0,-1 0 0,-1-1 0,0 1 0,0-1 0,-3-26 0,2 17 0,0 0 0,6-33 0,3-14 0,-3-2 0,-4 1 0,-6-91 0,1 29 0,4 69 0,0 40 0,-1 0 0,-2-1 0,0 1 0,-7-32 0,4 45 0,-1 1 0,0-1 0,-1 1 0,-7-11 0,-12-27 0,20 39 0,0 1 0,-1 0 0,0 0 0,0 0 0,-1 1 0,-1 0 0,0 0 0,-10-8 0,-13-9 0,-35-23 0,-17-14 0,74 55 0,-1 2 0,0-1 0,-1 1 0,0 1 0,1 0 0,-2 0 0,-10-2 0,9 3 0,0-1 0,0 0 0,1-1 0,-22-14 0,17 9 0,0 2 0,0 0 0,-1 0 0,0 2 0,-34-10 0,29 11 0,0-2 0,1-1 0,-27-14 0,26 11 0,0 1 0,-42-13 0,40 16 0,0-1 0,-36-20 0,22 9 0,-77-27 0,-3-2 0,-4-2 0,29 14 0,18 2 0,18 8 0,-63-20 0,106 41 0,0-1 0,1-1 0,0 0 0,0-1 0,1 0 0,-13-12 0,-4-2 0,24 18 0,1 0 0,1 0 0,-1 0 0,1-1 0,0 0 0,0 0 0,1 0 0,-1 0 0,1-1 0,-3-9 0,-20-76 0,22 76 0,-2-21 0,1 0 0,2 0 0,2 1 0,5-54 0,-2-2 0,-1 76 0,0 1 0,2-1 0,-1 0 0,2 1 0,0 0 0,11-27 0,-4 11 0,-3-22 53,-8 47-171,0 0 0,1 0 0,-1 1 0,1-1-1,0 0 1,1 1 0,-1-1 0,1 0 0,0 1-1,1 0 1,3-8 0,5 2-6708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49.537"/>
    </inkml:context>
    <inkml:brush xml:id="br0">
      <inkml:brushProperty name="width" value="0.05" units="cm"/>
      <inkml:brushProperty name="height" value="0.05" units="cm"/>
    </inkml:brush>
  </inkml:definitions>
  <inkml:trace contextRef="#ctx0" brushRef="#br0">335 492 24575,'-21'-54'0,"21"51"0,-5-23 0,0 0 0,-2 1 0,-16-40 0,16 48 0,2 5 0,0 1 0,-1 0 0,0 0 0,-10-13 0,-12-13 0,-2 2 0,-59-56 0,84 86-136,0 0-1,0 1 1,-1 0-1,1 0 1,-1 1-1,0-1 1,0 1-1,0 1 0,-8-3 1,-4 1-6690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0.498"/>
    </inkml:context>
    <inkml:brush xml:id="br0">
      <inkml:brushProperty name="width" value="0.05" units="cm"/>
      <inkml:brushProperty name="height" value="0.05" units="cm"/>
    </inkml:brush>
  </inkml:definitions>
  <inkml:trace contextRef="#ctx0" brushRef="#br0">360 78 24575,'-5'-1'0,"1"0"0,-1 0 0,0-1 0,1 0 0,0 0 0,-1 0 0,1-1 0,-7-4 0,-9-5 0,5 7 0,0 0 0,0 1 0,-1 0 0,0 1 0,1 1 0,-19 0 0,-44-8 0,10 1-1365,47 8-5461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2.205"/>
    </inkml:context>
    <inkml:brush xml:id="br0">
      <inkml:brushProperty name="width" value="0.05" units="cm"/>
      <inkml:brushProperty name="height" value="0.05" units="cm"/>
    </inkml:brush>
  </inkml:definitions>
  <inkml:trace contextRef="#ctx0" brushRef="#br0">380 0 24575,'-4'1'0,"1"-1"0,-1 1 0,0 0 0,0 0 0,1 0 0,-1 1 0,0-1 0,1 1 0,-1 0 0,1 0 0,0 0 0,0 1 0,0-1 0,0 1 0,0-1 0,0 1 0,1 0 0,-1 0 0,1 0 0,0 1 0,0-1 0,0 0 0,0 1 0,0 0 0,1-1 0,-2 7 0,-3 8 0,1-1 0,1 2 0,1-1 0,-2 25 0,1 30 0,5-56 0,-1 1 0,-1 0 0,-1-1 0,-1 1 0,0-1 0,-1 1 0,-1-1 0,-9 21 0,5-22 0,-1 0 0,-1-1 0,0 0 0,-1-1 0,-1 0 0,0 0 0,-1-2 0,0 0 0,-20 13 0,-45 42 0,67-54-1365,2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3.747"/>
    </inkml:context>
    <inkml:brush xml:id="br0">
      <inkml:brushProperty name="width" value="0.05" units="cm"/>
      <inkml:brushProperty name="height" value="0.05" units="cm"/>
    </inkml:brush>
  </inkml:definitions>
  <inkml:trace contextRef="#ctx0" brushRef="#br0">1 1656 24575,'0'-1634'-1365,"0"1612"-5461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4.992"/>
    </inkml:context>
    <inkml:brush xml:id="br0">
      <inkml:brushProperty name="width" value="0.05" units="cm"/>
      <inkml:brushProperty name="height" value="0.05" units="cm"/>
    </inkml:brush>
  </inkml:definitions>
  <inkml:trace contextRef="#ctx0" brushRef="#br0">3 532 24575,'-2'-136'0,"5"-144"0,-1 266-227,1 0-1,0-1 1,1 1-1,0 0 1,8-16-1,-4 15-6598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6.698"/>
    </inkml:context>
    <inkml:brush xml:id="br0">
      <inkml:brushProperty name="width" value="0.05" units="cm"/>
      <inkml:brushProperty name="height" value="0.05" units="cm"/>
    </inkml:brush>
  </inkml:definitions>
  <inkml:trace contextRef="#ctx0" brushRef="#br0">1 332 24575,'0'-4'0,"0"-6"0,0-6 0,4 0 0,2-2 0,0-1 0,-1-4 0,-2 0 0,3 2 0,6 5 0,-1 2 0,0-3 0,-4-1 0,-2-4 0,-2-1 0,-2-1 0,0-2 0,-2 5-8191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8:58.385"/>
    </inkml:context>
    <inkml:brush xml:id="br0">
      <inkml:brushProperty name="width" value="0.05" units="cm"/>
      <inkml:brushProperty name="height" value="0.05" units="cm"/>
    </inkml:brush>
  </inkml:definitions>
  <inkml:trace contextRef="#ctx0" brushRef="#br0">147 455 24575,'-2'0'0,"1"-1"0,-1 0 0,0 0 0,1 1 0,-1-1 0,1-1 0,-1 1 0,1 0 0,0 0 0,-1 0 0,1-1 0,0 1 0,0-1 0,0 1 0,0-1 0,0 1 0,-1-4 0,-14-30 0,-32-137 0,11 34 0,28 114-17,7 20-118,1 0 0,-1 0 0,1 0 1,-1 0-1,1 0 0,0-1 0,1 1 1,-1 0-1,1-7 0,2-2-6691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17.420"/>
    </inkml:context>
    <inkml:brush xml:id="br0">
      <inkml:brushProperty name="width" value="0.05" units="cm"/>
      <inkml:brushProperty name="height" value="0.05" units="cm"/>
    </inkml:brush>
  </inkml:definitions>
  <inkml:trace contextRef="#ctx0" brushRef="#br0">1 3082 24575,'2'-7'0,"0"1"0,0 0 0,1 0 0,0 0 0,1 0 0,-1 1 0,1-1 0,0 1 0,0 0 0,1 0 0,-1 0 0,1 1 0,6-5 0,106-102 0,-63 66 0,-21 17 0,70-45 0,-93 67 0,28-16 0,54-24 0,-76 40 0,0 0 0,0 1 0,0 1 0,1 1 0,0 0 0,30 0 0,-21 3 0,1-1 0,-1-2 0,36-7 0,-17 3 0,0 1 0,0 3 0,0 2 0,50 5 0,9-1 0,466-4 0,-554 1 0,-1-2 0,0 0 0,0-1 0,1-1 0,-2 0 0,1-1 0,0 0 0,-1-1 0,0-1 0,16-11 0,15-12 0,64-54 0,-100 77 0,2-5 0,-2 1 0,0-1 0,0-1 0,-1 0 0,-1 0 0,0 0 0,0-1 0,-2 0 0,0 0 0,4-18 0,2-12 0,-1 0 0,-3-1 0,3-81 0,-12 15 0,3-62 0,12 94 0,-8 54 0,4-51 0,-10-263 0,-1 313 0,0 0 0,-2 1 0,-14-47 0,10 44 0,2 0 0,-6-52 0,13-36 0,-2-27 0,-12 73 0,8 51 0,2 1 0,-3-31 0,-6-112 0,-1-41 0,13 73-1365,0 107-5461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23.510"/>
    </inkml:context>
    <inkml:brush xml:id="br0">
      <inkml:brushProperty name="width" value="0.05" units="cm"/>
      <inkml:brushProperty name="height" value="0.05" units="cm"/>
    </inkml:brush>
  </inkml:definitions>
  <inkml:trace contextRef="#ctx0" brushRef="#br0">2235 3159 24575,'2'-83'0,"-5"-94"0,2 168 0,-2-1 0,1 1 0,-1 0 0,-1 0 0,1 0 0,-2 0 0,1 1 0,-1-1 0,0 1 0,-1 0 0,0 1 0,0 0 0,-11-10 0,-33-46 0,38 48 0,0 0 0,-1 2 0,-1 0 0,-1 0 0,1 1 0,-2 1 0,-28-16 0,23 18 0,0 0 0,0 2 0,-1 1 0,0 0 0,0 2 0,0 0 0,-41-1 0,18 1 0,31 2 0,0-1 0,0-1 0,0 0 0,-16-8 0,17 7 0,1 0 0,-1 1 0,0 1 0,0 0 0,-18-2 0,-295 3 0,159 4 0,140 0 0,1 1 0,0 1 0,-49 14 0,49-11 0,0-1 0,-1-1 0,-50 3 0,44-7 0,11 0 0,0-1 0,-32-5 0,47 4 0,1 0 0,-1-1 0,0 0 0,1-1 0,-1 1 0,1-1 0,0 0 0,0-1 0,0 0 0,0 1 0,-10-11 0,-76-71 0,71 67 0,1-1 0,1-1 0,1 0 0,1-1 0,1-1 0,1-1 0,-20-39 0,5 4 0,23 48 0,1 0 0,1 0 0,0-1 0,0 0 0,1 0 0,1 0 0,0 0 0,0-1 0,-1-18 0,1 9 0,0 0 0,-1 0 0,-11-33 0,8 33 0,1 0 0,1 0 0,-2-33 0,-7-40 0,9 67 0,1-1 0,-1-30 0,3 19 0,-8-48 0,4 49 0,-1-57 0,8-502 0,-3 568 0,-10-59 0,7 58 0,-4-56 0,10 70 0,-1 0 0,-1 0 0,0 0 0,-2 0 0,0 0 0,0 0 0,-1 1 0,-1-1 0,-8-15 0,8 19 5,1 1-1,1-1 1,-1 0-1,2 0 1,0 0-1,-1-24 1,5-80-143,0 47-1121,-1 47-5567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25.976"/>
    </inkml:context>
    <inkml:brush xml:id="br0">
      <inkml:brushProperty name="width" value="0.05" units="cm"/>
      <inkml:brushProperty name="height" value="0.05" units="cm"/>
    </inkml:brush>
  </inkml:definitions>
  <inkml:trace contextRef="#ctx0" brushRef="#br0">4360 3191 24575,'21'-55'0,"-10"1"0,-4 25 0,-2-1 0,0 0 0,-1-32 0,-3 42 0,-1-1 0,-1 1 0,0 0 0,-2-1 0,0 1 0,-2 0 0,-9-26 0,-48-122 0,47 135 0,6 11 0,0 1 0,-2 0 0,-1 0 0,-21-29 0,-6-2 0,24 31 0,-34-37 0,16 20 0,-15-14 0,4 12 0,30 26 0,-1 1 0,-28-20 0,-1-3 0,36 28 0,0 1 0,0 0 0,-1 1 0,-10-7 0,-49-19 0,-105-35 0,37 17 0,119 44 0,-1 1 0,0 1 0,-1 0 0,-17 0 0,-32-7 0,40 6 0,-1 1 0,-30 1 0,31 2 0,-1-2 0,-32-6 0,-8-7 0,17 2 0,0 3 0,-1 1 0,-73-2 0,103 11 0,0-2 0,-34-7 0,3 0 0,-100-17 0,94 16 0,33 6 0,0 0 0,-40 0 0,18 5 0,16 1 0,0-1 0,0-2 0,-64-12 0,-81-13 0,155 24 0,0 1 0,-38 1 0,45 1 0,-1 1 0,1-2 0,0 0 0,0-1 0,-1-1 0,2 0 0,-17-6 0,9 0 0,0 2 0,0 1 0,0 0 0,-1 2 0,-30-2 0,-122 5 0,81 3 0,70-4 0,-1-1 0,1-1 0,0-1 0,-27-9 0,-54-11 0,94 23 0,0-2 0,0 1 0,1-2 0,-18-8 0,-26-9 0,30 13 0,1-1 0,0-1 0,1-1 0,-25-18 0,-40-19 0,69 40 0,1-1 0,0-1 0,1-1 0,-30-25 0,29 21 0,-1-1 0,2 0 0,-28-36 0,34 37 0,-2-1 0,1-1 0,1 0 0,-11-24 0,18 35 0,-1 0 0,1 0 0,-1 0 0,0 0 0,-7-7 0,7 9 0,0 0 0,1 0 0,0-1 0,0 0 0,0 0 0,1 0 0,-1 0 0,-2-8 0,-15-44 0,15 43 0,0 0 0,1-1 0,0 0 0,1 0 0,-2-28 0,4 0 0,2 27 0,0 0 0,-1 0 0,-1 0 0,-1 0 0,0 1 0,-10-27 0,6 22 0,0 0 0,2 0 0,0-1 0,2 1 0,-2-33 0,7-116 0,1 65 0,-3 87-273,1 1 0,1-1 0,1 1 0,7-26 0,-6 25-6553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35.096"/>
    </inkml:context>
    <inkml:brush xml:id="br0">
      <inkml:brushProperty name="width" value="0.05" units="cm"/>
      <inkml:brushProperty name="height" value="0.05" units="cm"/>
    </inkml:brush>
  </inkml:definitions>
  <inkml:trace contextRef="#ctx0" brushRef="#br0">431 675 24575,'-2'0'0,"0"-1"0,0 1 0,0-1 0,1 1 0,-1-1 0,0 1 0,0-1 0,1 0 0,-1 0 0,0 0 0,1 0 0,-1 0 0,1 0 0,-1-1 0,1 1 0,0 0 0,-1-1 0,1 1 0,0-1 0,0 0 0,0 1 0,0-1 0,0 0 0,0 1 0,1-1 0,-2-3 0,-11-52 0,12 47 0,-4-9 0,0 1 0,-1 0 0,-14-29 0,12 30 0,1 0 0,1 0 0,0 0 0,-3-23 0,6 22 0,-19-99 0,18 105 0,0 0 0,0 0 0,-1 0 0,-1 1 0,0-1 0,0 2 0,-11-15 0,-3-1 0,11 14 0,0 0 0,-1 0 0,-1 1 0,-17-15 0,24 23 0,0 0 0,0 1 0,0-1 0,-1 1 0,1 0 0,-1 0 0,1 1 0,-1-1 0,0 1 0,0 0 0,1 1 0,-1-1 0,0 1 0,0 0 0,0 0 0,0 0 0,0 0 0,-7 3 0,9-3-151,-1 1-1,0 1 0,1-1 0,-1 0 1,1 1-1,-1 0 0,1-1 1,-4 4-1,-5 6-6674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37.074"/>
    </inkml:context>
    <inkml:brush xml:id="br0">
      <inkml:brushProperty name="width" value="0.05" units="cm"/>
      <inkml:brushProperty name="height" value="0.05" units="cm"/>
    </inkml:brush>
  </inkml:definitions>
  <inkml:trace contextRef="#ctx0" brushRef="#br0">360 27 24575,'-4'0'0,"-2"-4"0,-4-2 0,-5 1 0,-4 0 0,-3 2 0,-3 1 0,-1 1 0,0 1 0,-1 0 0,0 0 0,0 0 0,1 0 0,0 1 0,0-1 0,0 0 0,4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14:06:39.509"/>
    </inkml:context>
    <inkml:brush xml:id="br0">
      <inkml:brushProperty name="width" value="0.05" units="cm"/>
      <inkml:brushProperty name="height" value="0.05" units="cm"/>
    </inkml:brush>
  </inkml:definitions>
  <inkml:trace contextRef="#ctx0" brushRef="#br0">308 1 24575,'-9'0'0,"0"2"0,0-1 0,0 1 0,1 1 0,-1-1 0,1 1 0,0 1 0,-1 0 0,1 0 0,1 0 0,-1 1 0,1 0 0,0 1 0,0 0 0,0 0 0,1 0 0,-11 14 0,11-8 0,-1 0 0,0 0 0,0 1 0,2 0 0,-1 0 0,2 0 0,0 1 0,0 0 0,1-1 0,1 1 0,-1 18 0,3-7 0,0-1 0,2 0 0,1 0 0,0 0 0,2 0 0,1-1 0,13 34 0,-14-42 0,5 8 0,-2 0 0,9 37 0,-16-55 0,0 0 0,0 0 0,0 0 0,-1 0 0,1 0 0,-1 0 0,-1 0 0,1 0 0,-1 0 0,0 0 0,0-1 0,0 1 0,0 0 0,-1 0 0,0-1 0,0 1 0,0-1 0,-1 1 0,-3 3 0,2-4 11,-1 0 0,0 0 0,0-1 0,0 1 0,0-1 0,-1-1-1,1 1 1,-1-1 0,0 0 0,-6 2 0,-60 8-1496,51-11-5341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9E1B-3DCE-74D5-13CC-18625F220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598EA-5D37-9608-E2A3-3BC7463EF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05E24A-FB05-0C5C-7B15-F373144D87E7}"/>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289FB759-EAF8-E61B-5173-9B86971E5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AFE4A-9460-C4CE-570F-B777B6882046}"/>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157925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B685-50D7-8E00-059F-573C48F44F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DD1078-7BC7-D75C-4F9B-2D80F4806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E0F3-FA75-8E7E-CA88-509C69635644}"/>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A1B0BCED-A2B8-1877-5DD4-4F7874731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453D7-164C-3D2A-8413-860B26997D8B}"/>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39079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216B22-759D-4C00-3C6C-348CB2A9B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323243-59B3-51FB-A5B6-7189C5A6F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A4765-EB71-A4D8-F937-2B57A5DB6237}"/>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D989B8B8-7A59-7650-0F51-7856A7B0C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CDB8B-743D-21C6-32B6-6B5F24E3A76D}"/>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4320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5E9F-80A3-3AFE-7FFA-BFD45D22F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E8A97-F4EA-7417-FD88-89A961438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69FE-2DB9-074D-8FCD-DACA0139ECD0}"/>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E2404902-2B57-6E9B-0833-CA0CC07BA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D075B-2C19-1817-0428-E8661F356185}"/>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353338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6F62-0172-7716-B2A8-0E76BA628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501560-B023-004F-1772-BC4F8BC25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5AA7D-BB67-FC12-4689-CD07E1ED08B1}"/>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E5F9CBEB-7F09-D81C-FA16-3C97CADC7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1E8C-843C-29A8-B4B1-D45D5B119544}"/>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70203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3592-5F14-193D-68C0-C158221F2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1DDFD-0004-1B00-BBFD-4BDEC8B7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DD6081-BE9E-5F16-1762-A0772EAF8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46C582-53C6-3C2C-2E6E-9F11F4433928}"/>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6" name="Footer Placeholder 5">
            <a:extLst>
              <a:ext uri="{FF2B5EF4-FFF2-40B4-BE49-F238E27FC236}">
                <a16:creationId xmlns:a16="http://schemas.microsoft.com/office/drawing/2014/main" id="{2AFA53AF-DC26-8BBC-A085-0CD143847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4E8F6-26E0-99D0-6B1A-BB74F84E1A62}"/>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22878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883C-832C-FD14-85F1-2CD12EE94B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9551A-EC04-8842-66E8-4E127382B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90334-F53C-C557-D889-395BF453B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12E33-02D1-0708-D253-871135FB8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8789A-7E23-123F-605B-D96E7550B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538080-B6E2-C73D-B552-7DCBFF552C5D}"/>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8" name="Footer Placeholder 7">
            <a:extLst>
              <a:ext uri="{FF2B5EF4-FFF2-40B4-BE49-F238E27FC236}">
                <a16:creationId xmlns:a16="http://schemas.microsoft.com/office/drawing/2014/main" id="{B29A1077-7AAF-FE81-084F-049AFB6B59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2932D-5D9F-5C67-82FE-3CF533FF33A4}"/>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2359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FEF-B357-242E-94F5-579921665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D2C89-30B7-9671-B136-0B73906AC795}"/>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4" name="Footer Placeholder 3">
            <a:extLst>
              <a:ext uri="{FF2B5EF4-FFF2-40B4-BE49-F238E27FC236}">
                <a16:creationId xmlns:a16="http://schemas.microsoft.com/office/drawing/2014/main" id="{85CF271A-1870-065B-E8E9-51C2A9AFF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D424C-0717-BB7B-3939-75FC6B554986}"/>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7199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B27EE-6C39-D268-EA4C-309F8FE122A7}"/>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3" name="Footer Placeholder 2">
            <a:extLst>
              <a:ext uri="{FF2B5EF4-FFF2-40B4-BE49-F238E27FC236}">
                <a16:creationId xmlns:a16="http://schemas.microsoft.com/office/drawing/2014/main" id="{10CE697D-407C-EF31-9B66-A374D8917F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AAF41-D9AD-23AE-EE56-DDD38C8F86C7}"/>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8745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C401-C668-8F66-E9E9-FEEC65E67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291A9-7BE2-EF83-BA73-596EE96C0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C3A9D3-078F-E51B-58D7-590E4BE51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B0C4A-1A2C-9844-B379-17FCA848B16B}"/>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6" name="Footer Placeholder 5">
            <a:extLst>
              <a:ext uri="{FF2B5EF4-FFF2-40B4-BE49-F238E27FC236}">
                <a16:creationId xmlns:a16="http://schemas.microsoft.com/office/drawing/2014/main" id="{8FE973C1-5002-E22B-30EA-A11CDA183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68CCC-9B68-EF3C-7A89-869AA939C787}"/>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180804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45F-7859-3420-B7EA-1FD54AD3C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0DF77-2AA7-A74C-1FF0-305C69819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F1A9D1-B6B3-715C-C6FF-C93A83D62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12232-23BD-08FD-1B58-53DCD25A2B67}"/>
              </a:ext>
            </a:extLst>
          </p:cNvPr>
          <p:cNvSpPr>
            <a:spLocks noGrp="1"/>
          </p:cNvSpPr>
          <p:nvPr>
            <p:ph type="dt" sz="half" idx="10"/>
          </p:nvPr>
        </p:nvSpPr>
        <p:spPr/>
        <p:txBody>
          <a:bodyPr/>
          <a:lstStyle/>
          <a:p>
            <a:fld id="{95B30254-C205-4270-9025-5E6DD0A085D5}" type="datetimeFigureOut">
              <a:rPr lang="en-US" smtClean="0"/>
              <a:t>5/25/2022</a:t>
            </a:fld>
            <a:endParaRPr lang="en-US"/>
          </a:p>
        </p:txBody>
      </p:sp>
      <p:sp>
        <p:nvSpPr>
          <p:cNvPr id="6" name="Footer Placeholder 5">
            <a:extLst>
              <a:ext uri="{FF2B5EF4-FFF2-40B4-BE49-F238E27FC236}">
                <a16:creationId xmlns:a16="http://schemas.microsoft.com/office/drawing/2014/main" id="{0D1C768A-B80F-8F69-5122-873890DA1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C9354-C2A6-67F4-6FCF-EFF73FFC67E1}"/>
              </a:ext>
            </a:extLst>
          </p:cNvPr>
          <p:cNvSpPr>
            <a:spLocks noGrp="1"/>
          </p:cNvSpPr>
          <p:nvPr>
            <p:ph type="sldNum" sz="quarter" idx="12"/>
          </p:nvPr>
        </p:nvSpPr>
        <p:spPr/>
        <p:txBody>
          <a:bodyPr/>
          <a:lstStyle/>
          <a:p>
            <a:fld id="{6426A223-8CC4-42BE-97F6-FAA1AFAC9680}" type="slidenum">
              <a:rPr lang="en-US" smtClean="0"/>
              <a:t>‹#›</a:t>
            </a:fld>
            <a:endParaRPr lang="en-US"/>
          </a:p>
        </p:txBody>
      </p:sp>
    </p:spTree>
    <p:extLst>
      <p:ext uri="{BB962C8B-B14F-4D97-AF65-F5344CB8AC3E}">
        <p14:creationId xmlns:p14="http://schemas.microsoft.com/office/powerpoint/2010/main" val="298618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8B46D-9BE2-A367-7981-D490BDDAF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DDA181-A32D-172F-0F5F-E1D4DAECB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9AD37-68CF-21AB-865C-45E5822E4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30254-C205-4270-9025-5E6DD0A085D5}" type="datetimeFigureOut">
              <a:rPr lang="en-US" smtClean="0"/>
              <a:t>5/25/2022</a:t>
            </a:fld>
            <a:endParaRPr lang="en-US"/>
          </a:p>
        </p:txBody>
      </p:sp>
      <p:sp>
        <p:nvSpPr>
          <p:cNvPr id="5" name="Footer Placeholder 4">
            <a:extLst>
              <a:ext uri="{FF2B5EF4-FFF2-40B4-BE49-F238E27FC236}">
                <a16:creationId xmlns:a16="http://schemas.microsoft.com/office/drawing/2014/main" id="{CD785560-4575-4E6A-2A40-B86395DAA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2453C-0287-7B01-D682-01058F817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6A223-8CC4-42BE-97F6-FAA1AFAC9680}" type="slidenum">
              <a:rPr lang="en-US" smtClean="0"/>
              <a:t>‹#›</a:t>
            </a:fld>
            <a:endParaRPr lang="en-US"/>
          </a:p>
        </p:txBody>
      </p:sp>
    </p:spTree>
    <p:extLst>
      <p:ext uri="{BB962C8B-B14F-4D97-AF65-F5344CB8AC3E}">
        <p14:creationId xmlns:p14="http://schemas.microsoft.com/office/powerpoint/2010/main" val="2640971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2" Type="http://schemas.openxmlformats.org/officeDocument/2006/relationships/customXml" Target="../ink/ink1.xml"/><Relationship Id="rId2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5168-0E46-B874-A94F-A73C65B8744B}"/>
              </a:ext>
            </a:extLst>
          </p:cNvPr>
          <p:cNvSpPr>
            <a:spLocks noGrp="1"/>
          </p:cNvSpPr>
          <p:nvPr>
            <p:ph type="title"/>
          </p:nvPr>
        </p:nvSpPr>
        <p:spPr/>
        <p:txBody>
          <a:bodyPr/>
          <a:lstStyle/>
          <a:p>
            <a:r>
              <a:rPr lang="en-US" dirty="0"/>
              <a:t>Generic Master/Slave PCB Concept</a:t>
            </a:r>
          </a:p>
        </p:txBody>
      </p:sp>
      <p:grpSp>
        <p:nvGrpSpPr>
          <p:cNvPr id="3" name="Group 2">
            <a:extLst>
              <a:ext uri="{FF2B5EF4-FFF2-40B4-BE49-F238E27FC236}">
                <a16:creationId xmlns:a16="http://schemas.microsoft.com/office/drawing/2014/main" id="{BBB438DA-369C-57C2-027E-317F438CD0DE}"/>
              </a:ext>
            </a:extLst>
          </p:cNvPr>
          <p:cNvGrpSpPr/>
          <p:nvPr/>
        </p:nvGrpSpPr>
        <p:grpSpPr>
          <a:xfrm>
            <a:off x="3740100" y="1781534"/>
            <a:ext cx="4711800" cy="4711341"/>
            <a:chOff x="3670200" y="1003659"/>
            <a:chExt cx="4711800" cy="4711341"/>
          </a:xfrm>
        </p:grpSpPr>
        <p:sp>
          <p:nvSpPr>
            <p:cNvPr id="4" name="Rectangle 3">
              <a:extLst>
                <a:ext uri="{FF2B5EF4-FFF2-40B4-BE49-F238E27FC236}">
                  <a16:creationId xmlns:a16="http://schemas.microsoft.com/office/drawing/2014/main" id="{F7A33592-ED40-6565-B5EC-E990DA248FFE}"/>
                </a:ext>
              </a:extLst>
            </p:cNvPr>
            <p:cNvSpPr/>
            <p:nvPr/>
          </p:nvSpPr>
          <p:spPr>
            <a:xfrm>
              <a:off x="3810000" y="1143000"/>
              <a:ext cx="45720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2075366-4829-481C-40DF-024D87AEC3D9}"/>
                </a:ext>
              </a:extLst>
            </p:cNvPr>
            <p:cNvGrpSpPr/>
            <p:nvPr/>
          </p:nvGrpSpPr>
          <p:grpSpPr>
            <a:xfrm>
              <a:off x="4173925" y="1003659"/>
              <a:ext cx="3844149" cy="278681"/>
              <a:chOff x="4205895" y="1001479"/>
              <a:chExt cx="3844149" cy="278681"/>
            </a:xfrm>
          </p:grpSpPr>
          <p:sp>
            <p:nvSpPr>
              <p:cNvPr id="23" name="Rectangle: Rounded Corners 22">
                <a:extLst>
                  <a:ext uri="{FF2B5EF4-FFF2-40B4-BE49-F238E27FC236}">
                    <a16:creationId xmlns:a16="http://schemas.microsoft.com/office/drawing/2014/main" id="{CF0BA3A2-3D32-E805-A568-8BE7EE95728B}"/>
                  </a:ext>
                </a:extLst>
              </p:cNvPr>
              <p:cNvSpPr/>
              <p:nvPr/>
            </p:nvSpPr>
            <p:spPr>
              <a:xfrm>
                <a:off x="5090160" y="1005840"/>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RS485-IN</a:t>
                </a:r>
              </a:p>
            </p:txBody>
          </p:sp>
          <p:sp>
            <p:nvSpPr>
              <p:cNvPr id="24" name="Rectangle: Rounded Corners 23">
                <a:extLst>
                  <a:ext uri="{FF2B5EF4-FFF2-40B4-BE49-F238E27FC236}">
                    <a16:creationId xmlns:a16="http://schemas.microsoft.com/office/drawing/2014/main" id="{D4597266-3384-CBC6-DD02-58B590611251}"/>
                  </a:ext>
                </a:extLst>
              </p:cNvPr>
              <p:cNvSpPr/>
              <p:nvPr/>
            </p:nvSpPr>
            <p:spPr>
              <a:xfrm>
                <a:off x="6157305" y="1001524"/>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RS485-OUT</a:t>
                </a:r>
              </a:p>
            </p:txBody>
          </p:sp>
          <p:sp>
            <p:nvSpPr>
              <p:cNvPr id="25" name="Rectangle: Rounded Corners 24">
                <a:extLst>
                  <a:ext uri="{FF2B5EF4-FFF2-40B4-BE49-F238E27FC236}">
                    <a16:creationId xmlns:a16="http://schemas.microsoft.com/office/drawing/2014/main" id="{AEEB3CB7-B675-B8B6-7D90-852670AE1A76}"/>
                  </a:ext>
                </a:extLst>
              </p:cNvPr>
              <p:cNvSpPr/>
              <p:nvPr/>
            </p:nvSpPr>
            <p:spPr>
              <a:xfrm>
                <a:off x="4205895" y="100152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5V-IN</a:t>
                </a:r>
              </a:p>
            </p:txBody>
          </p:sp>
          <p:sp>
            <p:nvSpPr>
              <p:cNvPr id="26" name="Rectangle: Rounded Corners 25">
                <a:extLst>
                  <a:ext uri="{FF2B5EF4-FFF2-40B4-BE49-F238E27FC236}">
                    <a16:creationId xmlns:a16="http://schemas.microsoft.com/office/drawing/2014/main" id="{16799D29-3D5D-1EBE-2733-4068418F076B}"/>
                  </a:ext>
                </a:extLst>
              </p:cNvPr>
              <p:cNvSpPr/>
              <p:nvPr/>
            </p:nvSpPr>
            <p:spPr>
              <a:xfrm>
                <a:off x="7227084" y="1001479"/>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5V-OUT</a:t>
                </a:r>
              </a:p>
            </p:txBody>
          </p:sp>
        </p:grpSp>
        <p:sp>
          <p:nvSpPr>
            <p:cNvPr id="6" name="Rectangle 5">
              <a:extLst>
                <a:ext uri="{FF2B5EF4-FFF2-40B4-BE49-F238E27FC236}">
                  <a16:creationId xmlns:a16="http://schemas.microsoft.com/office/drawing/2014/main" id="{6490718A-6AC0-8432-8F25-9AE2D2938B60}"/>
                </a:ext>
              </a:extLst>
            </p:cNvPr>
            <p:cNvSpPr/>
            <p:nvPr/>
          </p:nvSpPr>
          <p:spPr>
            <a:xfrm>
              <a:off x="5058189" y="1421636"/>
              <a:ext cx="207298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RS485 Transceiver</a:t>
              </a:r>
            </a:p>
          </p:txBody>
        </p:sp>
        <p:sp>
          <p:nvSpPr>
            <p:cNvPr id="7" name="Rectangle 6">
              <a:extLst>
                <a:ext uri="{FF2B5EF4-FFF2-40B4-BE49-F238E27FC236}">
                  <a16:creationId xmlns:a16="http://schemas.microsoft.com/office/drawing/2014/main" id="{871529D0-C7E2-9E90-A0E7-E86D1339379B}"/>
                </a:ext>
              </a:extLst>
            </p:cNvPr>
            <p:cNvSpPr/>
            <p:nvPr/>
          </p:nvSpPr>
          <p:spPr>
            <a:xfrm>
              <a:off x="5058188" y="2008833"/>
              <a:ext cx="207298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Opto-Isolators</a:t>
              </a:r>
            </a:p>
          </p:txBody>
        </p:sp>
        <p:sp>
          <p:nvSpPr>
            <p:cNvPr id="8" name="Rectangle 7">
              <a:extLst>
                <a:ext uri="{FF2B5EF4-FFF2-40B4-BE49-F238E27FC236}">
                  <a16:creationId xmlns:a16="http://schemas.microsoft.com/office/drawing/2014/main" id="{259D9844-2ABC-CA11-085F-463225A36569}"/>
                </a:ext>
              </a:extLst>
            </p:cNvPr>
            <p:cNvSpPr/>
            <p:nvPr/>
          </p:nvSpPr>
          <p:spPr>
            <a:xfrm>
              <a:off x="5751780" y="3086100"/>
              <a:ext cx="6858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MSP430</a:t>
              </a:r>
            </a:p>
          </p:txBody>
        </p:sp>
        <p:grpSp>
          <p:nvGrpSpPr>
            <p:cNvPr id="9" name="Group 8">
              <a:extLst>
                <a:ext uri="{FF2B5EF4-FFF2-40B4-BE49-F238E27FC236}">
                  <a16:creationId xmlns:a16="http://schemas.microsoft.com/office/drawing/2014/main" id="{0FC69AAD-FB62-BF6F-7038-8C56C97CEB97}"/>
                </a:ext>
              </a:extLst>
            </p:cNvPr>
            <p:cNvGrpSpPr/>
            <p:nvPr/>
          </p:nvGrpSpPr>
          <p:grpSpPr>
            <a:xfrm rot="16200000">
              <a:off x="2953748" y="3291839"/>
              <a:ext cx="1707223" cy="274320"/>
              <a:chOff x="4173925" y="659714"/>
              <a:chExt cx="1707223" cy="274320"/>
            </a:xfrm>
          </p:grpSpPr>
          <p:sp>
            <p:nvSpPr>
              <p:cNvPr id="21" name="Rectangle: Rounded Corners 20">
                <a:extLst>
                  <a:ext uri="{FF2B5EF4-FFF2-40B4-BE49-F238E27FC236}">
                    <a16:creationId xmlns:a16="http://schemas.microsoft.com/office/drawing/2014/main" id="{D8F843AF-8BFF-DE30-0C8E-FB5CBC1659DC}"/>
                  </a:ext>
                </a:extLst>
              </p:cNvPr>
              <p:cNvSpPr/>
              <p:nvPr/>
            </p:nvSpPr>
            <p:spPr>
              <a:xfrm>
                <a:off x="5058188" y="65971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SWD</a:t>
                </a:r>
              </a:p>
            </p:txBody>
          </p:sp>
          <p:sp>
            <p:nvSpPr>
              <p:cNvPr id="22" name="Rectangle: Rounded Corners 21">
                <a:extLst>
                  <a:ext uri="{FF2B5EF4-FFF2-40B4-BE49-F238E27FC236}">
                    <a16:creationId xmlns:a16="http://schemas.microsoft.com/office/drawing/2014/main" id="{7DFF686B-2BDC-9DE1-55FB-B5C53493722D}"/>
                  </a:ext>
                </a:extLst>
              </p:cNvPr>
              <p:cNvSpPr/>
              <p:nvPr/>
            </p:nvSpPr>
            <p:spPr>
              <a:xfrm>
                <a:off x="4173925" y="65971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5V-IN</a:t>
                </a:r>
              </a:p>
            </p:txBody>
          </p:sp>
        </p:grpSp>
        <p:sp>
          <p:nvSpPr>
            <p:cNvPr id="10" name="Oval 9">
              <a:extLst>
                <a:ext uri="{FF2B5EF4-FFF2-40B4-BE49-F238E27FC236}">
                  <a16:creationId xmlns:a16="http://schemas.microsoft.com/office/drawing/2014/main" id="{44773934-F26A-373B-CA00-DD8704557B4B}"/>
                </a:ext>
              </a:extLst>
            </p:cNvPr>
            <p:cNvSpPr/>
            <p:nvPr/>
          </p:nvSpPr>
          <p:spPr>
            <a:xfrm>
              <a:off x="41312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3-Pos</a:t>
              </a:r>
            </a:p>
            <a:p>
              <a:pPr algn="ctr"/>
              <a:r>
                <a:rPr lang="en-US" sz="1000" dirty="0">
                  <a:ln w="0"/>
                  <a:solidFill>
                    <a:schemeClr val="tx1"/>
                  </a:solidFill>
                  <a:effectLst>
                    <a:outerShdw blurRad="38100" dist="19050" dir="2700000" algn="tl" rotWithShape="0">
                      <a:schemeClr val="dk1">
                        <a:alpha val="40000"/>
                      </a:schemeClr>
                    </a:outerShdw>
                  </a:effectLst>
                </a:rPr>
                <a:t>Toggle</a:t>
              </a:r>
            </a:p>
            <a:p>
              <a:pPr algn="ctr"/>
              <a:r>
                <a:rPr lang="en-US" sz="1000" dirty="0">
                  <a:ln w="0"/>
                  <a:solidFill>
                    <a:schemeClr val="tx1"/>
                  </a:solidFill>
                  <a:effectLst>
                    <a:outerShdw blurRad="38100" dist="19050" dir="2700000" algn="tl" rotWithShape="0">
                      <a:schemeClr val="dk1">
                        <a:alpha val="40000"/>
                      </a:schemeClr>
                    </a:outerShdw>
                  </a:effectLst>
                </a:rPr>
                <a:t>Switch</a:t>
              </a:r>
            </a:p>
          </p:txBody>
        </p:sp>
        <p:sp>
          <p:nvSpPr>
            <p:cNvPr id="11" name="Oval 10">
              <a:extLst>
                <a:ext uri="{FF2B5EF4-FFF2-40B4-BE49-F238E27FC236}">
                  <a16:creationId xmlns:a16="http://schemas.microsoft.com/office/drawing/2014/main" id="{DD13F4E9-BAF0-685E-613E-675278F589AD}"/>
                </a:ext>
              </a:extLst>
            </p:cNvPr>
            <p:cNvSpPr/>
            <p:nvPr/>
          </p:nvSpPr>
          <p:spPr>
            <a:xfrm>
              <a:off x="49568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Single Turn Pot</a:t>
              </a:r>
            </a:p>
          </p:txBody>
        </p:sp>
        <p:sp>
          <p:nvSpPr>
            <p:cNvPr id="12" name="Oval 11">
              <a:extLst>
                <a:ext uri="{FF2B5EF4-FFF2-40B4-BE49-F238E27FC236}">
                  <a16:creationId xmlns:a16="http://schemas.microsoft.com/office/drawing/2014/main" id="{688EEDE6-B271-8D4D-D9BC-50F53FA2211F}"/>
                </a:ext>
              </a:extLst>
            </p:cNvPr>
            <p:cNvSpPr/>
            <p:nvPr/>
          </p:nvSpPr>
          <p:spPr>
            <a:xfrm>
              <a:off x="74336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2x</a:t>
              </a:r>
            </a:p>
            <a:p>
              <a:pPr algn="ctr"/>
              <a:r>
                <a:rPr lang="en-US" sz="1000" dirty="0">
                  <a:ln w="0"/>
                  <a:solidFill>
                    <a:schemeClr val="tx1"/>
                  </a:solidFill>
                  <a:effectLst>
                    <a:outerShdw blurRad="38100" dist="19050" dir="2700000" algn="tl" rotWithShape="0">
                      <a:schemeClr val="dk1">
                        <a:alpha val="40000"/>
                      </a:schemeClr>
                    </a:outerShdw>
                  </a:effectLst>
                </a:rPr>
                <a:t>Push</a:t>
              </a:r>
            </a:p>
            <a:p>
              <a:pPr algn="ctr"/>
              <a:r>
                <a:rPr lang="en-US" sz="1000" dirty="0">
                  <a:ln w="0"/>
                  <a:solidFill>
                    <a:schemeClr val="tx1"/>
                  </a:solidFill>
                  <a:effectLst>
                    <a:outerShdw blurRad="38100" dist="19050" dir="2700000" algn="tl" rotWithShape="0">
                      <a:schemeClr val="dk1">
                        <a:alpha val="40000"/>
                      </a:schemeClr>
                    </a:outerShdw>
                  </a:effectLst>
                </a:rPr>
                <a:t>Button</a:t>
              </a:r>
            </a:p>
          </p:txBody>
        </p:sp>
        <p:sp>
          <p:nvSpPr>
            <p:cNvPr id="13" name="Oval 12">
              <a:extLst>
                <a:ext uri="{FF2B5EF4-FFF2-40B4-BE49-F238E27FC236}">
                  <a16:creationId xmlns:a16="http://schemas.microsoft.com/office/drawing/2014/main" id="{D4E4D80B-97F5-8793-8BF7-244F6191679A}"/>
                </a:ext>
              </a:extLst>
            </p:cNvPr>
            <p:cNvSpPr/>
            <p:nvPr/>
          </p:nvSpPr>
          <p:spPr>
            <a:xfrm>
              <a:off x="66080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2x</a:t>
              </a:r>
            </a:p>
            <a:p>
              <a:pPr algn="ctr"/>
              <a:r>
                <a:rPr lang="en-US" sz="1000" dirty="0">
                  <a:ln w="0"/>
                  <a:solidFill>
                    <a:schemeClr val="tx1"/>
                  </a:solidFill>
                  <a:effectLst>
                    <a:outerShdw blurRad="38100" dist="19050" dir="2700000" algn="tl" rotWithShape="0">
                      <a:schemeClr val="dk1">
                        <a:alpha val="40000"/>
                      </a:schemeClr>
                    </a:outerShdw>
                  </a:effectLst>
                </a:rPr>
                <a:t>LED</a:t>
              </a:r>
            </a:p>
          </p:txBody>
        </p:sp>
        <p:sp>
          <p:nvSpPr>
            <p:cNvPr id="14" name="Oval 13">
              <a:extLst>
                <a:ext uri="{FF2B5EF4-FFF2-40B4-BE49-F238E27FC236}">
                  <a16:creationId xmlns:a16="http://schemas.microsoft.com/office/drawing/2014/main" id="{E75F3191-3799-89EF-0DA5-6C6054F9C800}"/>
                </a:ext>
              </a:extLst>
            </p:cNvPr>
            <p:cNvSpPr/>
            <p:nvPr/>
          </p:nvSpPr>
          <p:spPr>
            <a:xfrm>
              <a:off x="57824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3-Dig Display</a:t>
              </a:r>
            </a:p>
          </p:txBody>
        </p:sp>
        <p:sp>
          <p:nvSpPr>
            <p:cNvPr id="15" name="Rectangle 14">
              <a:extLst>
                <a:ext uri="{FF2B5EF4-FFF2-40B4-BE49-F238E27FC236}">
                  <a16:creationId xmlns:a16="http://schemas.microsoft.com/office/drawing/2014/main" id="{50C15D9D-9820-535A-C696-E08C09A200A2}"/>
                </a:ext>
              </a:extLst>
            </p:cNvPr>
            <p:cNvSpPr/>
            <p:nvPr/>
          </p:nvSpPr>
          <p:spPr>
            <a:xfrm>
              <a:off x="5642634" y="4310153"/>
              <a:ext cx="965401"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Decoder</a:t>
              </a:r>
            </a:p>
          </p:txBody>
        </p:sp>
        <p:sp>
          <p:nvSpPr>
            <p:cNvPr id="16" name="Rectangle 15">
              <a:extLst>
                <a:ext uri="{FF2B5EF4-FFF2-40B4-BE49-F238E27FC236}">
                  <a16:creationId xmlns:a16="http://schemas.microsoft.com/office/drawing/2014/main" id="{EC0DBED3-1729-D349-32E0-C28A1B3E8E4A}"/>
                </a:ext>
              </a:extLst>
            </p:cNvPr>
            <p:cNvSpPr/>
            <p:nvPr/>
          </p:nvSpPr>
          <p:spPr>
            <a:xfrm>
              <a:off x="4265365" y="3551091"/>
              <a:ext cx="640080" cy="64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3.3V LDO</a:t>
              </a:r>
            </a:p>
          </p:txBody>
        </p:sp>
        <p:grpSp>
          <p:nvGrpSpPr>
            <p:cNvPr id="17" name="Group 16">
              <a:extLst>
                <a:ext uri="{FF2B5EF4-FFF2-40B4-BE49-F238E27FC236}">
                  <a16:creationId xmlns:a16="http://schemas.microsoft.com/office/drawing/2014/main" id="{4E35CE61-53B4-0183-1665-BAAA44792336}"/>
                </a:ext>
              </a:extLst>
            </p:cNvPr>
            <p:cNvGrpSpPr/>
            <p:nvPr/>
          </p:nvGrpSpPr>
          <p:grpSpPr>
            <a:xfrm>
              <a:off x="6582533" y="2841032"/>
              <a:ext cx="548640" cy="1175936"/>
              <a:chOff x="9775140" y="2883159"/>
              <a:chExt cx="548640" cy="1175936"/>
            </a:xfrm>
          </p:grpSpPr>
          <p:sp>
            <p:nvSpPr>
              <p:cNvPr id="18" name="Oval 17">
                <a:extLst>
                  <a:ext uri="{FF2B5EF4-FFF2-40B4-BE49-F238E27FC236}">
                    <a16:creationId xmlns:a16="http://schemas.microsoft.com/office/drawing/2014/main" id="{DFC672B9-C9D2-9214-81C7-CCF5D9D674D7}"/>
                  </a:ext>
                </a:extLst>
              </p:cNvPr>
              <p:cNvSpPr/>
              <p:nvPr/>
            </p:nvSpPr>
            <p:spPr>
              <a:xfrm>
                <a:off x="9775140" y="2883159"/>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RST</a:t>
                </a:r>
              </a:p>
            </p:txBody>
          </p:sp>
          <p:sp>
            <p:nvSpPr>
              <p:cNvPr id="19" name="Oval 18">
                <a:extLst>
                  <a:ext uri="{FF2B5EF4-FFF2-40B4-BE49-F238E27FC236}">
                    <a16:creationId xmlns:a16="http://schemas.microsoft.com/office/drawing/2014/main" id="{C625F588-3E52-9973-B105-0EEB8574CA18}"/>
                  </a:ext>
                </a:extLst>
              </p:cNvPr>
              <p:cNvSpPr/>
              <p:nvPr/>
            </p:nvSpPr>
            <p:spPr>
              <a:xfrm>
                <a:off x="9775140" y="3288247"/>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BOOT</a:t>
                </a:r>
              </a:p>
            </p:txBody>
          </p:sp>
          <p:sp>
            <p:nvSpPr>
              <p:cNvPr id="20" name="Oval 19">
                <a:extLst>
                  <a:ext uri="{FF2B5EF4-FFF2-40B4-BE49-F238E27FC236}">
                    <a16:creationId xmlns:a16="http://schemas.microsoft.com/office/drawing/2014/main" id="{55523906-6255-55F8-7E59-69318D4101B4}"/>
                  </a:ext>
                </a:extLst>
              </p:cNvPr>
              <p:cNvSpPr/>
              <p:nvPr/>
            </p:nvSpPr>
            <p:spPr>
              <a:xfrm>
                <a:off x="9775140" y="3693335"/>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OSC</a:t>
                </a:r>
              </a:p>
            </p:txBody>
          </p:sp>
        </p:grpSp>
      </p:grpSp>
    </p:spTree>
    <p:extLst>
      <p:ext uri="{BB962C8B-B14F-4D97-AF65-F5344CB8AC3E}">
        <p14:creationId xmlns:p14="http://schemas.microsoft.com/office/powerpoint/2010/main" val="271849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9FE-DC1D-5664-6FCB-1D6539A2AB0C}"/>
              </a:ext>
            </a:extLst>
          </p:cNvPr>
          <p:cNvSpPr>
            <a:spLocks noGrp="1"/>
          </p:cNvSpPr>
          <p:nvPr>
            <p:ph type="title"/>
          </p:nvPr>
        </p:nvSpPr>
        <p:spPr/>
        <p:txBody>
          <a:bodyPr/>
          <a:lstStyle/>
          <a:p>
            <a:r>
              <a:rPr lang="en-US" dirty="0"/>
              <a:t>Master/Slave Configuration</a:t>
            </a:r>
          </a:p>
        </p:txBody>
      </p:sp>
      <p:grpSp>
        <p:nvGrpSpPr>
          <p:cNvPr id="51" name="Group 50">
            <a:extLst>
              <a:ext uri="{FF2B5EF4-FFF2-40B4-BE49-F238E27FC236}">
                <a16:creationId xmlns:a16="http://schemas.microsoft.com/office/drawing/2014/main" id="{835CACA4-40D5-844E-78F9-499420F951D0}"/>
              </a:ext>
            </a:extLst>
          </p:cNvPr>
          <p:cNvGrpSpPr/>
          <p:nvPr/>
        </p:nvGrpSpPr>
        <p:grpSpPr>
          <a:xfrm>
            <a:off x="1010841" y="1858640"/>
            <a:ext cx="10170318" cy="4711341"/>
            <a:chOff x="754304" y="1690688"/>
            <a:chExt cx="10170318" cy="4711341"/>
          </a:xfrm>
        </p:grpSpPr>
        <p:grpSp>
          <p:nvGrpSpPr>
            <p:cNvPr id="3" name="Group 2">
              <a:extLst>
                <a:ext uri="{FF2B5EF4-FFF2-40B4-BE49-F238E27FC236}">
                  <a16:creationId xmlns:a16="http://schemas.microsoft.com/office/drawing/2014/main" id="{A38BAAD1-FFC6-A764-FFA7-158C5F887B23}"/>
                </a:ext>
              </a:extLst>
            </p:cNvPr>
            <p:cNvGrpSpPr/>
            <p:nvPr/>
          </p:nvGrpSpPr>
          <p:grpSpPr>
            <a:xfrm>
              <a:off x="754304" y="1690688"/>
              <a:ext cx="4711800" cy="4711341"/>
              <a:chOff x="3670200" y="1003659"/>
              <a:chExt cx="4711800" cy="4711341"/>
            </a:xfrm>
          </p:grpSpPr>
          <p:sp>
            <p:nvSpPr>
              <p:cNvPr id="4" name="Rectangle 3">
                <a:extLst>
                  <a:ext uri="{FF2B5EF4-FFF2-40B4-BE49-F238E27FC236}">
                    <a16:creationId xmlns:a16="http://schemas.microsoft.com/office/drawing/2014/main" id="{A4D176D1-4440-F9FD-3DD8-FE2FC5DF51A3}"/>
                  </a:ext>
                </a:extLst>
              </p:cNvPr>
              <p:cNvSpPr/>
              <p:nvPr/>
            </p:nvSpPr>
            <p:spPr>
              <a:xfrm>
                <a:off x="3810000" y="1143000"/>
                <a:ext cx="45720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36E2D9B-8A82-3EF6-8431-645D1D6AF01E}"/>
                  </a:ext>
                </a:extLst>
              </p:cNvPr>
              <p:cNvGrpSpPr/>
              <p:nvPr/>
            </p:nvGrpSpPr>
            <p:grpSpPr>
              <a:xfrm>
                <a:off x="4173925" y="1003659"/>
                <a:ext cx="3844149" cy="278681"/>
                <a:chOff x="4205895" y="1001479"/>
                <a:chExt cx="3844149" cy="278681"/>
              </a:xfrm>
            </p:grpSpPr>
            <p:sp>
              <p:nvSpPr>
                <p:cNvPr id="23" name="Rectangle: Rounded Corners 22">
                  <a:extLst>
                    <a:ext uri="{FF2B5EF4-FFF2-40B4-BE49-F238E27FC236}">
                      <a16:creationId xmlns:a16="http://schemas.microsoft.com/office/drawing/2014/main" id="{DE891833-6D74-CEF9-AA0D-B7464793C53A}"/>
                    </a:ext>
                  </a:extLst>
                </p:cNvPr>
                <p:cNvSpPr/>
                <p:nvPr/>
              </p:nvSpPr>
              <p:spPr>
                <a:xfrm>
                  <a:off x="5090160" y="1005840"/>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RS485-IN</a:t>
                  </a:r>
                </a:p>
              </p:txBody>
            </p:sp>
            <p:sp>
              <p:nvSpPr>
                <p:cNvPr id="24" name="Rectangle: Rounded Corners 23">
                  <a:extLst>
                    <a:ext uri="{FF2B5EF4-FFF2-40B4-BE49-F238E27FC236}">
                      <a16:creationId xmlns:a16="http://schemas.microsoft.com/office/drawing/2014/main" id="{D85DA600-32D8-756E-9294-FE6CFF3B9F22}"/>
                    </a:ext>
                  </a:extLst>
                </p:cNvPr>
                <p:cNvSpPr/>
                <p:nvPr/>
              </p:nvSpPr>
              <p:spPr>
                <a:xfrm>
                  <a:off x="6157305" y="1001524"/>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RS485-OUT</a:t>
                  </a:r>
                </a:p>
              </p:txBody>
            </p:sp>
            <p:sp>
              <p:nvSpPr>
                <p:cNvPr id="25" name="Rectangle: Rounded Corners 24">
                  <a:extLst>
                    <a:ext uri="{FF2B5EF4-FFF2-40B4-BE49-F238E27FC236}">
                      <a16:creationId xmlns:a16="http://schemas.microsoft.com/office/drawing/2014/main" id="{8E63F676-14A0-DA9E-DFF8-C4ED2E3D05F6}"/>
                    </a:ext>
                  </a:extLst>
                </p:cNvPr>
                <p:cNvSpPr/>
                <p:nvPr/>
              </p:nvSpPr>
              <p:spPr>
                <a:xfrm>
                  <a:off x="4205895" y="100152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5V-IN</a:t>
                  </a:r>
                </a:p>
              </p:txBody>
            </p:sp>
            <p:sp>
              <p:nvSpPr>
                <p:cNvPr id="26" name="Rectangle: Rounded Corners 25">
                  <a:extLst>
                    <a:ext uri="{FF2B5EF4-FFF2-40B4-BE49-F238E27FC236}">
                      <a16:creationId xmlns:a16="http://schemas.microsoft.com/office/drawing/2014/main" id="{C9B162AD-E42D-938A-1D0E-2C0996CAC54E}"/>
                    </a:ext>
                  </a:extLst>
                </p:cNvPr>
                <p:cNvSpPr/>
                <p:nvPr/>
              </p:nvSpPr>
              <p:spPr>
                <a:xfrm>
                  <a:off x="7227084" y="1001479"/>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5V-OUT</a:t>
                  </a:r>
                </a:p>
              </p:txBody>
            </p:sp>
          </p:grpSp>
          <p:sp>
            <p:nvSpPr>
              <p:cNvPr id="6" name="Rectangle 5">
                <a:extLst>
                  <a:ext uri="{FF2B5EF4-FFF2-40B4-BE49-F238E27FC236}">
                    <a16:creationId xmlns:a16="http://schemas.microsoft.com/office/drawing/2014/main" id="{81C62B86-9EA6-B280-A27F-E02A850A5B8C}"/>
                  </a:ext>
                </a:extLst>
              </p:cNvPr>
              <p:cNvSpPr/>
              <p:nvPr/>
            </p:nvSpPr>
            <p:spPr>
              <a:xfrm>
                <a:off x="5058189" y="1421636"/>
                <a:ext cx="207298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RS485 Transceiver</a:t>
                </a:r>
              </a:p>
            </p:txBody>
          </p:sp>
          <p:sp>
            <p:nvSpPr>
              <p:cNvPr id="8" name="Rectangle 7">
                <a:extLst>
                  <a:ext uri="{FF2B5EF4-FFF2-40B4-BE49-F238E27FC236}">
                    <a16:creationId xmlns:a16="http://schemas.microsoft.com/office/drawing/2014/main" id="{BA8BAE55-F211-D8DC-19DE-F0D6AD459ED9}"/>
                  </a:ext>
                </a:extLst>
              </p:cNvPr>
              <p:cNvSpPr/>
              <p:nvPr/>
            </p:nvSpPr>
            <p:spPr>
              <a:xfrm>
                <a:off x="5751780" y="3086100"/>
                <a:ext cx="6858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MSP430</a:t>
                </a:r>
              </a:p>
            </p:txBody>
          </p:sp>
          <p:sp>
            <p:nvSpPr>
              <p:cNvPr id="21" name="Rectangle: Rounded Corners 20">
                <a:extLst>
                  <a:ext uri="{FF2B5EF4-FFF2-40B4-BE49-F238E27FC236}">
                    <a16:creationId xmlns:a16="http://schemas.microsoft.com/office/drawing/2014/main" id="{8939B9E0-6282-F136-2B86-A67869055159}"/>
                  </a:ext>
                </a:extLst>
              </p:cNvPr>
              <p:cNvSpPr/>
              <p:nvPr/>
            </p:nvSpPr>
            <p:spPr>
              <a:xfrm rot="16200000">
                <a:off x="3395880" y="2849708"/>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SWD</a:t>
                </a:r>
              </a:p>
            </p:txBody>
          </p:sp>
          <p:sp>
            <p:nvSpPr>
              <p:cNvPr id="10" name="Oval 9">
                <a:extLst>
                  <a:ext uri="{FF2B5EF4-FFF2-40B4-BE49-F238E27FC236}">
                    <a16:creationId xmlns:a16="http://schemas.microsoft.com/office/drawing/2014/main" id="{20B7FA57-E2F6-9696-7393-9612B5C75C8E}"/>
                  </a:ext>
                </a:extLst>
              </p:cNvPr>
              <p:cNvSpPr/>
              <p:nvPr/>
            </p:nvSpPr>
            <p:spPr>
              <a:xfrm>
                <a:off x="41312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3-Pos</a:t>
                </a:r>
              </a:p>
              <a:p>
                <a:pPr algn="ctr"/>
                <a:r>
                  <a:rPr lang="en-US" sz="1000" dirty="0">
                    <a:ln w="0"/>
                    <a:solidFill>
                      <a:schemeClr val="tx1"/>
                    </a:solidFill>
                    <a:effectLst>
                      <a:outerShdw blurRad="38100" dist="19050" dir="2700000" algn="tl" rotWithShape="0">
                        <a:schemeClr val="dk1">
                          <a:alpha val="40000"/>
                        </a:schemeClr>
                      </a:outerShdw>
                    </a:effectLst>
                  </a:rPr>
                  <a:t>Toggle</a:t>
                </a:r>
              </a:p>
              <a:p>
                <a:pPr algn="ctr"/>
                <a:r>
                  <a:rPr lang="en-US" sz="1000" dirty="0">
                    <a:ln w="0"/>
                    <a:solidFill>
                      <a:schemeClr val="tx1"/>
                    </a:solidFill>
                    <a:effectLst>
                      <a:outerShdw blurRad="38100" dist="19050" dir="2700000" algn="tl" rotWithShape="0">
                        <a:schemeClr val="dk1">
                          <a:alpha val="40000"/>
                        </a:schemeClr>
                      </a:outerShdw>
                    </a:effectLst>
                  </a:rPr>
                  <a:t>Switch</a:t>
                </a:r>
              </a:p>
            </p:txBody>
          </p:sp>
          <p:sp>
            <p:nvSpPr>
              <p:cNvPr id="11" name="Oval 10">
                <a:extLst>
                  <a:ext uri="{FF2B5EF4-FFF2-40B4-BE49-F238E27FC236}">
                    <a16:creationId xmlns:a16="http://schemas.microsoft.com/office/drawing/2014/main" id="{CBC56635-F644-16B6-B9F6-CB9BD97ADCEE}"/>
                  </a:ext>
                </a:extLst>
              </p:cNvPr>
              <p:cNvSpPr/>
              <p:nvPr/>
            </p:nvSpPr>
            <p:spPr>
              <a:xfrm>
                <a:off x="49568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Single Turn Pot</a:t>
                </a:r>
              </a:p>
            </p:txBody>
          </p:sp>
          <p:sp>
            <p:nvSpPr>
              <p:cNvPr id="12" name="Oval 11">
                <a:extLst>
                  <a:ext uri="{FF2B5EF4-FFF2-40B4-BE49-F238E27FC236}">
                    <a16:creationId xmlns:a16="http://schemas.microsoft.com/office/drawing/2014/main" id="{537AADBB-852A-5D91-F5AE-3971C9D62620}"/>
                  </a:ext>
                </a:extLst>
              </p:cNvPr>
              <p:cNvSpPr/>
              <p:nvPr/>
            </p:nvSpPr>
            <p:spPr>
              <a:xfrm>
                <a:off x="74336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2x</a:t>
                </a:r>
              </a:p>
              <a:p>
                <a:pPr algn="ctr"/>
                <a:r>
                  <a:rPr lang="en-US" sz="1000" dirty="0">
                    <a:ln w="0"/>
                    <a:solidFill>
                      <a:schemeClr val="tx1"/>
                    </a:solidFill>
                    <a:effectLst>
                      <a:outerShdw blurRad="38100" dist="19050" dir="2700000" algn="tl" rotWithShape="0">
                        <a:schemeClr val="dk1">
                          <a:alpha val="40000"/>
                        </a:schemeClr>
                      </a:outerShdw>
                    </a:effectLst>
                  </a:rPr>
                  <a:t>Push</a:t>
                </a:r>
              </a:p>
              <a:p>
                <a:pPr algn="ctr"/>
                <a:r>
                  <a:rPr lang="en-US" sz="1000" dirty="0">
                    <a:ln w="0"/>
                    <a:solidFill>
                      <a:schemeClr val="tx1"/>
                    </a:solidFill>
                    <a:effectLst>
                      <a:outerShdw blurRad="38100" dist="19050" dir="2700000" algn="tl" rotWithShape="0">
                        <a:schemeClr val="dk1">
                          <a:alpha val="40000"/>
                        </a:schemeClr>
                      </a:outerShdw>
                    </a:effectLst>
                  </a:rPr>
                  <a:t>Button</a:t>
                </a:r>
              </a:p>
            </p:txBody>
          </p:sp>
          <p:sp>
            <p:nvSpPr>
              <p:cNvPr id="13" name="Oval 12">
                <a:extLst>
                  <a:ext uri="{FF2B5EF4-FFF2-40B4-BE49-F238E27FC236}">
                    <a16:creationId xmlns:a16="http://schemas.microsoft.com/office/drawing/2014/main" id="{75CB637E-627D-0390-455D-278041B6A2B3}"/>
                  </a:ext>
                </a:extLst>
              </p:cNvPr>
              <p:cNvSpPr/>
              <p:nvPr/>
            </p:nvSpPr>
            <p:spPr>
              <a:xfrm>
                <a:off x="66080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2x</a:t>
                </a:r>
              </a:p>
              <a:p>
                <a:pPr algn="ctr"/>
                <a:r>
                  <a:rPr lang="en-US" sz="1000" dirty="0">
                    <a:ln w="0"/>
                    <a:solidFill>
                      <a:schemeClr val="tx1"/>
                    </a:solidFill>
                    <a:effectLst>
                      <a:outerShdw blurRad="38100" dist="19050" dir="2700000" algn="tl" rotWithShape="0">
                        <a:schemeClr val="dk1">
                          <a:alpha val="40000"/>
                        </a:schemeClr>
                      </a:outerShdw>
                    </a:effectLst>
                  </a:rPr>
                  <a:t>LED</a:t>
                </a:r>
              </a:p>
            </p:txBody>
          </p:sp>
          <p:sp>
            <p:nvSpPr>
              <p:cNvPr id="16" name="Rectangle 15">
                <a:extLst>
                  <a:ext uri="{FF2B5EF4-FFF2-40B4-BE49-F238E27FC236}">
                    <a16:creationId xmlns:a16="http://schemas.microsoft.com/office/drawing/2014/main" id="{54B1BE95-44C2-B233-B164-CBABE32C9376}"/>
                  </a:ext>
                </a:extLst>
              </p:cNvPr>
              <p:cNvSpPr/>
              <p:nvPr/>
            </p:nvSpPr>
            <p:spPr>
              <a:xfrm>
                <a:off x="4265365" y="3551091"/>
                <a:ext cx="640080" cy="64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3.3V LDO</a:t>
                </a:r>
              </a:p>
            </p:txBody>
          </p:sp>
          <p:grpSp>
            <p:nvGrpSpPr>
              <p:cNvPr id="17" name="Group 16">
                <a:extLst>
                  <a:ext uri="{FF2B5EF4-FFF2-40B4-BE49-F238E27FC236}">
                    <a16:creationId xmlns:a16="http://schemas.microsoft.com/office/drawing/2014/main" id="{EADB8E6B-0D4F-90B4-42F4-FA13C81D0095}"/>
                  </a:ext>
                </a:extLst>
              </p:cNvPr>
              <p:cNvGrpSpPr/>
              <p:nvPr/>
            </p:nvGrpSpPr>
            <p:grpSpPr>
              <a:xfrm>
                <a:off x="6582533" y="2841032"/>
                <a:ext cx="548640" cy="1175936"/>
                <a:chOff x="9775140" y="2883159"/>
                <a:chExt cx="548640" cy="1175936"/>
              </a:xfrm>
            </p:grpSpPr>
            <p:sp>
              <p:nvSpPr>
                <p:cNvPr id="18" name="Oval 17">
                  <a:extLst>
                    <a:ext uri="{FF2B5EF4-FFF2-40B4-BE49-F238E27FC236}">
                      <a16:creationId xmlns:a16="http://schemas.microsoft.com/office/drawing/2014/main" id="{BBC15BC6-D6A3-ACEC-AEC0-16F90FCAC383}"/>
                    </a:ext>
                  </a:extLst>
                </p:cNvPr>
                <p:cNvSpPr/>
                <p:nvPr/>
              </p:nvSpPr>
              <p:spPr>
                <a:xfrm>
                  <a:off x="9775140" y="2883159"/>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RST</a:t>
                  </a:r>
                </a:p>
              </p:txBody>
            </p:sp>
            <p:sp>
              <p:nvSpPr>
                <p:cNvPr id="19" name="Oval 18">
                  <a:extLst>
                    <a:ext uri="{FF2B5EF4-FFF2-40B4-BE49-F238E27FC236}">
                      <a16:creationId xmlns:a16="http://schemas.microsoft.com/office/drawing/2014/main" id="{3C04E91D-C77C-3241-8A05-1F94071948D6}"/>
                    </a:ext>
                  </a:extLst>
                </p:cNvPr>
                <p:cNvSpPr/>
                <p:nvPr/>
              </p:nvSpPr>
              <p:spPr>
                <a:xfrm>
                  <a:off x="9775140" y="3288247"/>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BOOT</a:t>
                  </a:r>
                </a:p>
              </p:txBody>
            </p:sp>
            <p:sp>
              <p:nvSpPr>
                <p:cNvPr id="20" name="Oval 19">
                  <a:extLst>
                    <a:ext uri="{FF2B5EF4-FFF2-40B4-BE49-F238E27FC236}">
                      <a16:creationId xmlns:a16="http://schemas.microsoft.com/office/drawing/2014/main" id="{D9966933-4653-1192-91B5-D86F02A81408}"/>
                    </a:ext>
                  </a:extLst>
                </p:cNvPr>
                <p:cNvSpPr/>
                <p:nvPr/>
              </p:nvSpPr>
              <p:spPr>
                <a:xfrm>
                  <a:off x="9775140" y="3693335"/>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OSC</a:t>
                  </a:r>
                </a:p>
              </p:txBody>
            </p:sp>
          </p:grpSp>
        </p:grpSp>
        <p:grpSp>
          <p:nvGrpSpPr>
            <p:cNvPr id="27" name="Group 26">
              <a:extLst>
                <a:ext uri="{FF2B5EF4-FFF2-40B4-BE49-F238E27FC236}">
                  <a16:creationId xmlns:a16="http://schemas.microsoft.com/office/drawing/2014/main" id="{8AEDDB6A-6944-776B-BDA9-9CBDAE7C87FA}"/>
                </a:ext>
              </a:extLst>
            </p:cNvPr>
            <p:cNvGrpSpPr/>
            <p:nvPr/>
          </p:nvGrpSpPr>
          <p:grpSpPr>
            <a:xfrm>
              <a:off x="6212822" y="1690688"/>
              <a:ext cx="4711800" cy="4711341"/>
              <a:chOff x="3670200" y="1003659"/>
              <a:chExt cx="4711800" cy="4711341"/>
            </a:xfrm>
          </p:grpSpPr>
          <p:sp>
            <p:nvSpPr>
              <p:cNvPr id="28" name="Rectangle 27">
                <a:extLst>
                  <a:ext uri="{FF2B5EF4-FFF2-40B4-BE49-F238E27FC236}">
                    <a16:creationId xmlns:a16="http://schemas.microsoft.com/office/drawing/2014/main" id="{2340BCEA-C9EE-703B-E93F-B9E2AB8C956F}"/>
                  </a:ext>
                </a:extLst>
              </p:cNvPr>
              <p:cNvSpPr/>
              <p:nvPr/>
            </p:nvSpPr>
            <p:spPr>
              <a:xfrm>
                <a:off x="3810000" y="1143000"/>
                <a:ext cx="4572000" cy="457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04DCDC08-5963-F3E1-7176-F3EF12237F16}"/>
                  </a:ext>
                </a:extLst>
              </p:cNvPr>
              <p:cNvGrpSpPr/>
              <p:nvPr/>
            </p:nvGrpSpPr>
            <p:grpSpPr>
              <a:xfrm>
                <a:off x="4173925" y="1003659"/>
                <a:ext cx="3844149" cy="278681"/>
                <a:chOff x="4205895" y="1001479"/>
                <a:chExt cx="3844149" cy="278681"/>
              </a:xfrm>
            </p:grpSpPr>
            <p:sp>
              <p:nvSpPr>
                <p:cNvPr id="47" name="Rectangle: Rounded Corners 46">
                  <a:extLst>
                    <a:ext uri="{FF2B5EF4-FFF2-40B4-BE49-F238E27FC236}">
                      <a16:creationId xmlns:a16="http://schemas.microsoft.com/office/drawing/2014/main" id="{C317DD08-566D-1C44-946D-8D74179EF14B}"/>
                    </a:ext>
                  </a:extLst>
                </p:cNvPr>
                <p:cNvSpPr/>
                <p:nvPr/>
              </p:nvSpPr>
              <p:spPr>
                <a:xfrm>
                  <a:off x="5090160" y="1005840"/>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RS485-IN</a:t>
                  </a:r>
                </a:p>
              </p:txBody>
            </p:sp>
            <p:sp>
              <p:nvSpPr>
                <p:cNvPr id="48" name="Rectangle: Rounded Corners 47">
                  <a:extLst>
                    <a:ext uri="{FF2B5EF4-FFF2-40B4-BE49-F238E27FC236}">
                      <a16:creationId xmlns:a16="http://schemas.microsoft.com/office/drawing/2014/main" id="{01F0DC26-13FC-18D1-AF60-5F3AEDFFC14D}"/>
                    </a:ext>
                  </a:extLst>
                </p:cNvPr>
                <p:cNvSpPr/>
                <p:nvPr/>
              </p:nvSpPr>
              <p:spPr>
                <a:xfrm>
                  <a:off x="6157305" y="1001524"/>
                  <a:ext cx="100584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RS485-OUT</a:t>
                  </a:r>
                </a:p>
              </p:txBody>
            </p:sp>
            <p:sp>
              <p:nvSpPr>
                <p:cNvPr id="49" name="Rectangle: Rounded Corners 48">
                  <a:extLst>
                    <a:ext uri="{FF2B5EF4-FFF2-40B4-BE49-F238E27FC236}">
                      <a16:creationId xmlns:a16="http://schemas.microsoft.com/office/drawing/2014/main" id="{36A568D4-EDF8-C98E-863E-3163501ADF7A}"/>
                    </a:ext>
                  </a:extLst>
                </p:cNvPr>
                <p:cNvSpPr/>
                <p:nvPr/>
              </p:nvSpPr>
              <p:spPr>
                <a:xfrm>
                  <a:off x="4205895" y="100152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5V-IN</a:t>
                  </a:r>
                </a:p>
              </p:txBody>
            </p:sp>
            <p:sp>
              <p:nvSpPr>
                <p:cNvPr id="50" name="Rectangle: Rounded Corners 49">
                  <a:extLst>
                    <a:ext uri="{FF2B5EF4-FFF2-40B4-BE49-F238E27FC236}">
                      <a16:creationId xmlns:a16="http://schemas.microsoft.com/office/drawing/2014/main" id="{03D8D37C-1F36-00BD-7F68-7CF6C2FAFAD2}"/>
                    </a:ext>
                  </a:extLst>
                </p:cNvPr>
                <p:cNvSpPr/>
                <p:nvPr/>
              </p:nvSpPr>
              <p:spPr>
                <a:xfrm>
                  <a:off x="7227084" y="1001479"/>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5V-OUT</a:t>
                  </a:r>
                </a:p>
              </p:txBody>
            </p:sp>
          </p:grpSp>
          <p:sp>
            <p:nvSpPr>
              <p:cNvPr id="30" name="Rectangle 29">
                <a:extLst>
                  <a:ext uri="{FF2B5EF4-FFF2-40B4-BE49-F238E27FC236}">
                    <a16:creationId xmlns:a16="http://schemas.microsoft.com/office/drawing/2014/main" id="{640C836B-EBE6-83C2-42C3-ADD19B9852E7}"/>
                  </a:ext>
                </a:extLst>
              </p:cNvPr>
              <p:cNvSpPr/>
              <p:nvPr/>
            </p:nvSpPr>
            <p:spPr>
              <a:xfrm>
                <a:off x="5058189" y="1421636"/>
                <a:ext cx="207298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RS485 Transceiver</a:t>
                </a:r>
              </a:p>
            </p:txBody>
          </p:sp>
          <p:sp>
            <p:nvSpPr>
              <p:cNvPr id="31" name="Rectangle 30">
                <a:extLst>
                  <a:ext uri="{FF2B5EF4-FFF2-40B4-BE49-F238E27FC236}">
                    <a16:creationId xmlns:a16="http://schemas.microsoft.com/office/drawing/2014/main" id="{06F7D44C-392A-D0E1-7BE3-576CD693CCC6}"/>
                  </a:ext>
                </a:extLst>
              </p:cNvPr>
              <p:cNvSpPr/>
              <p:nvPr/>
            </p:nvSpPr>
            <p:spPr>
              <a:xfrm>
                <a:off x="5058188" y="2008833"/>
                <a:ext cx="2072985"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Opto-Isolators</a:t>
                </a:r>
              </a:p>
            </p:txBody>
          </p:sp>
          <p:sp>
            <p:nvSpPr>
              <p:cNvPr id="32" name="Rectangle 31">
                <a:extLst>
                  <a:ext uri="{FF2B5EF4-FFF2-40B4-BE49-F238E27FC236}">
                    <a16:creationId xmlns:a16="http://schemas.microsoft.com/office/drawing/2014/main" id="{D078F2D1-C271-77D9-C8C3-DA4D1DB6B7DB}"/>
                  </a:ext>
                </a:extLst>
              </p:cNvPr>
              <p:cNvSpPr/>
              <p:nvPr/>
            </p:nvSpPr>
            <p:spPr>
              <a:xfrm>
                <a:off x="5751780" y="3086100"/>
                <a:ext cx="6858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MSP430</a:t>
                </a:r>
              </a:p>
            </p:txBody>
          </p:sp>
          <p:grpSp>
            <p:nvGrpSpPr>
              <p:cNvPr id="33" name="Group 32">
                <a:extLst>
                  <a:ext uri="{FF2B5EF4-FFF2-40B4-BE49-F238E27FC236}">
                    <a16:creationId xmlns:a16="http://schemas.microsoft.com/office/drawing/2014/main" id="{97D483D0-9E4B-8133-A92F-788968C245BA}"/>
                  </a:ext>
                </a:extLst>
              </p:cNvPr>
              <p:cNvGrpSpPr/>
              <p:nvPr/>
            </p:nvGrpSpPr>
            <p:grpSpPr>
              <a:xfrm rot="16200000">
                <a:off x="2953748" y="3291839"/>
                <a:ext cx="1707223" cy="274320"/>
                <a:chOff x="4173925" y="659714"/>
                <a:chExt cx="1707223" cy="274320"/>
              </a:xfrm>
            </p:grpSpPr>
            <p:sp>
              <p:nvSpPr>
                <p:cNvPr id="45" name="Rectangle: Rounded Corners 44">
                  <a:extLst>
                    <a:ext uri="{FF2B5EF4-FFF2-40B4-BE49-F238E27FC236}">
                      <a16:creationId xmlns:a16="http://schemas.microsoft.com/office/drawing/2014/main" id="{754CD95D-8B40-7B73-617A-CBC5E6A14AC0}"/>
                    </a:ext>
                  </a:extLst>
                </p:cNvPr>
                <p:cNvSpPr/>
                <p:nvPr/>
              </p:nvSpPr>
              <p:spPr>
                <a:xfrm>
                  <a:off x="5058188" y="65971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SWD</a:t>
                  </a:r>
                </a:p>
              </p:txBody>
            </p:sp>
            <p:sp>
              <p:nvSpPr>
                <p:cNvPr id="46" name="Rectangle: Rounded Corners 45">
                  <a:extLst>
                    <a:ext uri="{FF2B5EF4-FFF2-40B4-BE49-F238E27FC236}">
                      <a16:creationId xmlns:a16="http://schemas.microsoft.com/office/drawing/2014/main" id="{B22D55D0-3D65-F8AE-4E7E-D8B5ABD251AE}"/>
                    </a:ext>
                  </a:extLst>
                </p:cNvPr>
                <p:cNvSpPr/>
                <p:nvPr/>
              </p:nvSpPr>
              <p:spPr>
                <a:xfrm>
                  <a:off x="4173925" y="659714"/>
                  <a:ext cx="822960" cy="27432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5V-IN</a:t>
                  </a:r>
                </a:p>
              </p:txBody>
            </p:sp>
          </p:grpSp>
          <p:sp>
            <p:nvSpPr>
              <p:cNvPr id="37" name="Oval 36">
                <a:extLst>
                  <a:ext uri="{FF2B5EF4-FFF2-40B4-BE49-F238E27FC236}">
                    <a16:creationId xmlns:a16="http://schemas.microsoft.com/office/drawing/2014/main" id="{F89A117C-2784-7496-A33E-F636DFF5BB55}"/>
                  </a:ext>
                </a:extLst>
              </p:cNvPr>
              <p:cNvSpPr/>
              <p:nvPr/>
            </p:nvSpPr>
            <p:spPr>
              <a:xfrm>
                <a:off x="66080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2x</a:t>
                </a:r>
              </a:p>
              <a:p>
                <a:pPr algn="ctr"/>
                <a:r>
                  <a:rPr lang="en-US" sz="1000" dirty="0">
                    <a:ln w="0"/>
                    <a:solidFill>
                      <a:schemeClr val="tx1"/>
                    </a:solidFill>
                    <a:effectLst>
                      <a:outerShdw blurRad="38100" dist="19050" dir="2700000" algn="tl" rotWithShape="0">
                        <a:schemeClr val="dk1">
                          <a:alpha val="40000"/>
                        </a:schemeClr>
                      </a:outerShdw>
                    </a:effectLst>
                  </a:rPr>
                  <a:t>LED</a:t>
                </a:r>
              </a:p>
            </p:txBody>
          </p:sp>
          <p:sp>
            <p:nvSpPr>
              <p:cNvPr id="38" name="Oval 37">
                <a:extLst>
                  <a:ext uri="{FF2B5EF4-FFF2-40B4-BE49-F238E27FC236}">
                    <a16:creationId xmlns:a16="http://schemas.microsoft.com/office/drawing/2014/main" id="{52CE2188-2503-2986-D770-85875B037B71}"/>
                  </a:ext>
                </a:extLst>
              </p:cNvPr>
              <p:cNvSpPr/>
              <p:nvPr/>
            </p:nvSpPr>
            <p:spPr>
              <a:xfrm>
                <a:off x="5782435" y="4895262"/>
                <a:ext cx="685800"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000" dirty="0">
                    <a:ln w="0"/>
                    <a:solidFill>
                      <a:schemeClr val="tx1"/>
                    </a:solidFill>
                    <a:effectLst>
                      <a:outerShdw blurRad="38100" dist="19050" dir="2700000" algn="tl" rotWithShape="0">
                        <a:schemeClr val="dk1">
                          <a:alpha val="40000"/>
                        </a:schemeClr>
                      </a:outerShdw>
                    </a:effectLst>
                  </a:rPr>
                  <a:t>3-Dig Display</a:t>
                </a:r>
              </a:p>
            </p:txBody>
          </p:sp>
          <p:sp>
            <p:nvSpPr>
              <p:cNvPr id="39" name="Rectangle 38">
                <a:extLst>
                  <a:ext uri="{FF2B5EF4-FFF2-40B4-BE49-F238E27FC236}">
                    <a16:creationId xmlns:a16="http://schemas.microsoft.com/office/drawing/2014/main" id="{1CE890C0-C55A-3498-94FF-42B40E13FF9B}"/>
                  </a:ext>
                </a:extLst>
              </p:cNvPr>
              <p:cNvSpPr/>
              <p:nvPr/>
            </p:nvSpPr>
            <p:spPr>
              <a:xfrm>
                <a:off x="5642634" y="4310153"/>
                <a:ext cx="965401"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Decoder</a:t>
                </a:r>
              </a:p>
            </p:txBody>
          </p:sp>
          <p:sp>
            <p:nvSpPr>
              <p:cNvPr id="40" name="Rectangle 39">
                <a:extLst>
                  <a:ext uri="{FF2B5EF4-FFF2-40B4-BE49-F238E27FC236}">
                    <a16:creationId xmlns:a16="http://schemas.microsoft.com/office/drawing/2014/main" id="{B6520D4E-5FD7-BA9F-ED13-707DE6C44F79}"/>
                  </a:ext>
                </a:extLst>
              </p:cNvPr>
              <p:cNvSpPr/>
              <p:nvPr/>
            </p:nvSpPr>
            <p:spPr>
              <a:xfrm>
                <a:off x="4265365" y="3551091"/>
                <a:ext cx="640080" cy="64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3.3V LDO</a:t>
                </a:r>
              </a:p>
            </p:txBody>
          </p:sp>
          <p:grpSp>
            <p:nvGrpSpPr>
              <p:cNvPr id="41" name="Group 40">
                <a:extLst>
                  <a:ext uri="{FF2B5EF4-FFF2-40B4-BE49-F238E27FC236}">
                    <a16:creationId xmlns:a16="http://schemas.microsoft.com/office/drawing/2014/main" id="{BC19DAF9-BBAE-26F1-561A-54BCDDEA951F}"/>
                  </a:ext>
                </a:extLst>
              </p:cNvPr>
              <p:cNvGrpSpPr/>
              <p:nvPr/>
            </p:nvGrpSpPr>
            <p:grpSpPr>
              <a:xfrm>
                <a:off x="6582533" y="2841032"/>
                <a:ext cx="548640" cy="1175936"/>
                <a:chOff x="9775140" y="2883159"/>
                <a:chExt cx="548640" cy="1175936"/>
              </a:xfrm>
            </p:grpSpPr>
            <p:sp>
              <p:nvSpPr>
                <p:cNvPr id="42" name="Oval 41">
                  <a:extLst>
                    <a:ext uri="{FF2B5EF4-FFF2-40B4-BE49-F238E27FC236}">
                      <a16:creationId xmlns:a16="http://schemas.microsoft.com/office/drawing/2014/main" id="{33D262C5-0286-A4EF-71D0-7EFA8C4DD244}"/>
                    </a:ext>
                  </a:extLst>
                </p:cNvPr>
                <p:cNvSpPr/>
                <p:nvPr/>
              </p:nvSpPr>
              <p:spPr>
                <a:xfrm>
                  <a:off x="9775140" y="2883159"/>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RST</a:t>
                  </a:r>
                </a:p>
              </p:txBody>
            </p:sp>
            <p:sp>
              <p:nvSpPr>
                <p:cNvPr id="43" name="Oval 42">
                  <a:extLst>
                    <a:ext uri="{FF2B5EF4-FFF2-40B4-BE49-F238E27FC236}">
                      <a16:creationId xmlns:a16="http://schemas.microsoft.com/office/drawing/2014/main" id="{05C8751D-E29C-426F-F559-56B8B13E8081}"/>
                    </a:ext>
                  </a:extLst>
                </p:cNvPr>
                <p:cNvSpPr/>
                <p:nvPr/>
              </p:nvSpPr>
              <p:spPr>
                <a:xfrm>
                  <a:off x="9775140" y="3288247"/>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BOOT</a:t>
                  </a:r>
                </a:p>
              </p:txBody>
            </p:sp>
            <p:sp>
              <p:nvSpPr>
                <p:cNvPr id="44" name="Oval 43">
                  <a:extLst>
                    <a:ext uri="{FF2B5EF4-FFF2-40B4-BE49-F238E27FC236}">
                      <a16:creationId xmlns:a16="http://schemas.microsoft.com/office/drawing/2014/main" id="{997AF83A-986D-55ED-F11B-BFC4B9AFD3D2}"/>
                    </a:ext>
                  </a:extLst>
                </p:cNvPr>
                <p:cNvSpPr/>
                <p:nvPr/>
              </p:nvSpPr>
              <p:spPr>
                <a:xfrm>
                  <a:off x="9775140" y="3693335"/>
                  <a:ext cx="54864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t>OSC</a:t>
                  </a:r>
                </a:p>
              </p:txBody>
            </p:sp>
          </p:grpSp>
        </p:grpSp>
      </p:grpSp>
      <p:sp>
        <p:nvSpPr>
          <p:cNvPr id="52" name="TextBox 51">
            <a:extLst>
              <a:ext uri="{FF2B5EF4-FFF2-40B4-BE49-F238E27FC236}">
                <a16:creationId xmlns:a16="http://schemas.microsoft.com/office/drawing/2014/main" id="{E6BDB5FB-3F93-6AAB-690A-E157F8ED6859}"/>
              </a:ext>
            </a:extLst>
          </p:cNvPr>
          <p:cNvSpPr txBox="1"/>
          <p:nvPr/>
        </p:nvSpPr>
        <p:spPr>
          <a:xfrm>
            <a:off x="1140493" y="6522081"/>
            <a:ext cx="1197033" cy="365760"/>
          </a:xfrm>
          <a:prstGeom prst="rect">
            <a:avLst/>
          </a:prstGeom>
          <a:noFill/>
        </p:spPr>
        <p:txBody>
          <a:bodyPr wrap="square" rtlCol="0">
            <a:spAutoFit/>
          </a:bodyPr>
          <a:lstStyle/>
          <a:p>
            <a:r>
              <a:rPr lang="en-US" dirty="0"/>
              <a:t>MASTER</a:t>
            </a:r>
          </a:p>
        </p:txBody>
      </p:sp>
      <p:sp>
        <p:nvSpPr>
          <p:cNvPr id="53" name="TextBox 52">
            <a:extLst>
              <a:ext uri="{FF2B5EF4-FFF2-40B4-BE49-F238E27FC236}">
                <a16:creationId xmlns:a16="http://schemas.microsoft.com/office/drawing/2014/main" id="{F56F29F1-C67B-C955-53E7-2A2DA83E95FF}"/>
              </a:ext>
            </a:extLst>
          </p:cNvPr>
          <p:cNvSpPr txBox="1"/>
          <p:nvPr/>
        </p:nvSpPr>
        <p:spPr>
          <a:xfrm>
            <a:off x="6547454" y="6520232"/>
            <a:ext cx="1197033" cy="365760"/>
          </a:xfrm>
          <a:prstGeom prst="rect">
            <a:avLst/>
          </a:prstGeom>
          <a:noFill/>
        </p:spPr>
        <p:txBody>
          <a:bodyPr wrap="square" rtlCol="0">
            <a:spAutoFit/>
          </a:bodyPr>
          <a:lstStyle/>
          <a:p>
            <a:r>
              <a:rPr lang="en-US" dirty="0"/>
              <a:t>SLAVE</a:t>
            </a:r>
          </a:p>
        </p:txBody>
      </p:sp>
      <mc:AlternateContent xmlns:mc="http://schemas.openxmlformats.org/markup-compatibility/2006">
        <mc:Choice xmlns:p14="http://schemas.microsoft.com/office/powerpoint/2010/main" Requires="p14">
          <p:contentPart p14:bwMode="auto" r:id="rId2">
            <p14:nvContentPartPr>
              <p14:cNvPr id="54" name="Ink 53">
                <a:extLst>
                  <a:ext uri="{FF2B5EF4-FFF2-40B4-BE49-F238E27FC236}">
                    <a16:creationId xmlns:a16="http://schemas.microsoft.com/office/drawing/2014/main" id="{1C54EB48-85D4-5360-0213-E728D7C44E5F}"/>
                  </a:ext>
                </a:extLst>
              </p14:cNvPr>
              <p14:cNvContentPartPr/>
              <p14:nvPr/>
            </p14:nvContentPartPr>
            <p14:xfrm>
              <a:off x="3993076" y="1583691"/>
              <a:ext cx="4363560" cy="294120"/>
            </p14:xfrm>
          </p:contentPart>
        </mc:Choice>
        <mc:Fallback>
          <p:pic>
            <p:nvPicPr>
              <p:cNvPr id="54" name="Ink 53">
                <a:extLst>
                  <a:ext uri="{FF2B5EF4-FFF2-40B4-BE49-F238E27FC236}">
                    <a16:creationId xmlns:a16="http://schemas.microsoft.com/office/drawing/2014/main" id="{1C54EB48-85D4-5360-0213-E728D7C44E5F}"/>
                  </a:ext>
                </a:extLst>
              </p:cNvPr>
              <p:cNvPicPr/>
              <p:nvPr/>
            </p:nvPicPr>
            <p:blipFill>
              <a:blip r:embed="rId3"/>
              <a:stretch>
                <a:fillRect/>
              </a:stretch>
            </p:blipFill>
            <p:spPr>
              <a:xfrm>
                <a:off x="3984436" y="1575051"/>
                <a:ext cx="43812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2" name="Ink 71">
                <a:extLst>
                  <a:ext uri="{FF2B5EF4-FFF2-40B4-BE49-F238E27FC236}">
                    <a16:creationId xmlns:a16="http://schemas.microsoft.com/office/drawing/2014/main" id="{9ECB51F4-7916-B689-78B1-8AE40B6A0B40}"/>
                  </a:ext>
                </a:extLst>
              </p14:cNvPr>
              <p14:cNvContentPartPr/>
              <p14:nvPr/>
            </p14:nvContentPartPr>
            <p14:xfrm>
              <a:off x="1296676" y="3767451"/>
              <a:ext cx="1791720" cy="442440"/>
            </p14:xfrm>
          </p:contentPart>
        </mc:Choice>
        <mc:Fallback>
          <p:pic>
            <p:nvPicPr>
              <p:cNvPr id="72" name="Ink 71">
                <a:extLst>
                  <a:ext uri="{FF2B5EF4-FFF2-40B4-BE49-F238E27FC236}">
                    <a16:creationId xmlns:a16="http://schemas.microsoft.com/office/drawing/2014/main" id="{9ECB51F4-7916-B689-78B1-8AE40B6A0B40}"/>
                  </a:ext>
                </a:extLst>
              </p:cNvPr>
              <p:cNvPicPr/>
              <p:nvPr/>
            </p:nvPicPr>
            <p:blipFill>
              <a:blip r:embed="rId5"/>
              <a:stretch>
                <a:fillRect/>
              </a:stretch>
            </p:blipFill>
            <p:spPr>
              <a:xfrm>
                <a:off x="1288036" y="3758451"/>
                <a:ext cx="1809360" cy="460080"/>
              </a:xfrm>
              <a:prstGeom prst="rect">
                <a:avLst/>
              </a:prstGeom>
            </p:spPr>
          </p:pic>
        </mc:Fallback>
      </mc:AlternateContent>
      <p:grpSp>
        <p:nvGrpSpPr>
          <p:cNvPr id="75" name="Group 74">
            <a:extLst>
              <a:ext uri="{FF2B5EF4-FFF2-40B4-BE49-F238E27FC236}">
                <a16:creationId xmlns:a16="http://schemas.microsoft.com/office/drawing/2014/main" id="{0401D43F-770E-DF8C-97B9-4EF843F40DB4}"/>
              </a:ext>
            </a:extLst>
          </p:cNvPr>
          <p:cNvGrpSpPr/>
          <p:nvPr/>
        </p:nvGrpSpPr>
        <p:grpSpPr>
          <a:xfrm>
            <a:off x="1847116" y="2753331"/>
            <a:ext cx="3350520" cy="3031920"/>
            <a:chOff x="1847116" y="2753331"/>
            <a:chExt cx="3350520" cy="3031920"/>
          </a:xfrm>
        </p:grpSpPr>
        <mc:AlternateContent xmlns:mc="http://schemas.openxmlformats.org/markup-compatibility/2006">
          <mc:Choice xmlns:p14="http://schemas.microsoft.com/office/powerpoint/2010/main" Requires="p14">
            <p:contentPart p14:bwMode="auto" r:id="rId6">
              <p14:nvContentPartPr>
                <p14:cNvPr id="55" name="Ink 54">
                  <a:extLst>
                    <a:ext uri="{FF2B5EF4-FFF2-40B4-BE49-F238E27FC236}">
                      <a16:creationId xmlns:a16="http://schemas.microsoft.com/office/drawing/2014/main" id="{96F2D6A4-7425-EB14-F758-D597C47CD093}"/>
                    </a:ext>
                  </a:extLst>
                </p14:cNvPr>
                <p14:cNvContentPartPr/>
                <p14:nvPr/>
              </p14:nvContentPartPr>
              <p14:xfrm>
                <a:off x="1847116" y="4591491"/>
                <a:ext cx="1484640" cy="1118880"/>
              </p14:xfrm>
            </p:contentPart>
          </mc:Choice>
          <mc:Fallback>
            <p:pic>
              <p:nvPicPr>
                <p:cNvPr id="55" name="Ink 54">
                  <a:extLst>
                    <a:ext uri="{FF2B5EF4-FFF2-40B4-BE49-F238E27FC236}">
                      <a16:creationId xmlns:a16="http://schemas.microsoft.com/office/drawing/2014/main" id="{96F2D6A4-7425-EB14-F758-D597C47CD093}"/>
                    </a:ext>
                  </a:extLst>
                </p:cNvPr>
                <p:cNvPicPr/>
                <p:nvPr/>
              </p:nvPicPr>
              <p:blipFill>
                <a:blip r:embed="rId7"/>
                <a:stretch>
                  <a:fillRect/>
                </a:stretch>
              </p:blipFill>
              <p:spPr>
                <a:xfrm>
                  <a:off x="1838476" y="4582491"/>
                  <a:ext cx="1502280" cy="113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6" name="Ink 55">
                  <a:extLst>
                    <a:ext uri="{FF2B5EF4-FFF2-40B4-BE49-F238E27FC236}">
                      <a16:creationId xmlns:a16="http://schemas.microsoft.com/office/drawing/2014/main" id="{2EB8B310-C1C8-DCAF-EA16-D47DB8223D1E}"/>
                    </a:ext>
                  </a:extLst>
                </p14:cNvPr>
                <p14:cNvContentPartPr/>
                <p14:nvPr/>
              </p14:nvContentPartPr>
              <p14:xfrm>
                <a:off x="2695996" y="4628571"/>
                <a:ext cx="803160" cy="1109520"/>
              </p14:xfrm>
            </p:contentPart>
          </mc:Choice>
          <mc:Fallback>
            <p:pic>
              <p:nvPicPr>
                <p:cNvPr id="56" name="Ink 55">
                  <a:extLst>
                    <a:ext uri="{FF2B5EF4-FFF2-40B4-BE49-F238E27FC236}">
                      <a16:creationId xmlns:a16="http://schemas.microsoft.com/office/drawing/2014/main" id="{2EB8B310-C1C8-DCAF-EA16-D47DB8223D1E}"/>
                    </a:ext>
                  </a:extLst>
                </p:cNvPr>
                <p:cNvPicPr/>
                <p:nvPr/>
              </p:nvPicPr>
              <p:blipFill>
                <a:blip r:embed="rId9"/>
                <a:stretch>
                  <a:fillRect/>
                </a:stretch>
              </p:blipFill>
              <p:spPr>
                <a:xfrm>
                  <a:off x="2687356" y="4619931"/>
                  <a:ext cx="820800" cy="112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9" name="Ink 58">
                  <a:extLst>
                    <a:ext uri="{FF2B5EF4-FFF2-40B4-BE49-F238E27FC236}">
                      <a16:creationId xmlns:a16="http://schemas.microsoft.com/office/drawing/2014/main" id="{4DD505EE-507F-76C3-8C43-20619B23A0A4}"/>
                    </a:ext>
                  </a:extLst>
                </p14:cNvPr>
                <p14:cNvContentPartPr/>
                <p14:nvPr/>
              </p14:nvContentPartPr>
              <p14:xfrm>
                <a:off x="3524716" y="4610211"/>
                <a:ext cx="805320" cy="1137600"/>
              </p14:xfrm>
            </p:contentPart>
          </mc:Choice>
          <mc:Fallback>
            <p:pic>
              <p:nvPicPr>
                <p:cNvPr id="59" name="Ink 58">
                  <a:extLst>
                    <a:ext uri="{FF2B5EF4-FFF2-40B4-BE49-F238E27FC236}">
                      <a16:creationId xmlns:a16="http://schemas.microsoft.com/office/drawing/2014/main" id="{4DD505EE-507F-76C3-8C43-20619B23A0A4}"/>
                    </a:ext>
                  </a:extLst>
                </p:cNvPr>
                <p:cNvPicPr/>
                <p:nvPr/>
              </p:nvPicPr>
              <p:blipFill>
                <a:blip r:embed="rId11"/>
                <a:stretch>
                  <a:fillRect/>
                </a:stretch>
              </p:blipFill>
              <p:spPr>
                <a:xfrm>
                  <a:off x="3516076" y="4601211"/>
                  <a:ext cx="822960" cy="1155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1" name="Ink 60">
                  <a:extLst>
                    <a:ext uri="{FF2B5EF4-FFF2-40B4-BE49-F238E27FC236}">
                      <a16:creationId xmlns:a16="http://schemas.microsoft.com/office/drawing/2014/main" id="{EFA42A12-915B-F9F5-5AA3-20B484EEC678}"/>
                    </a:ext>
                  </a:extLst>
                </p14:cNvPr>
                <p14:cNvContentPartPr/>
                <p14:nvPr/>
              </p14:nvContentPartPr>
              <p14:xfrm>
                <a:off x="3608596" y="4636131"/>
                <a:ext cx="1589040" cy="1149120"/>
              </p14:xfrm>
            </p:contentPart>
          </mc:Choice>
          <mc:Fallback>
            <p:pic>
              <p:nvPicPr>
                <p:cNvPr id="61" name="Ink 60">
                  <a:extLst>
                    <a:ext uri="{FF2B5EF4-FFF2-40B4-BE49-F238E27FC236}">
                      <a16:creationId xmlns:a16="http://schemas.microsoft.com/office/drawing/2014/main" id="{EFA42A12-915B-F9F5-5AA3-20B484EEC678}"/>
                    </a:ext>
                  </a:extLst>
                </p:cNvPr>
                <p:cNvPicPr/>
                <p:nvPr/>
              </p:nvPicPr>
              <p:blipFill>
                <a:blip r:embed="rId13"/>
                <a:stretch>
                  <a:fillRect/>
                </a:stretch>
              </p:blipFill>
              <p:spPr>
                <a:xfrm>
                  <a:off x="3599956" y="4627131"/>
                  <a:ext cx="1606680" cy="116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7" name="Ink 66">
                  <a:extLst>
                    <a:ext uri="{FF2B5EF4-FFF2-40B4-BE49-F238E27FC236}">
                      <a16:creationId xmlns:a16="http://schemas.microsoft.com/office/drawing/2014/main" id="{1ECA5D65-9921-1442-017B-E663260878D3}"/>
                    </a:ext>
                  </a:extLst>
                </p14:cNvPr>
                <p14:cNvContentPartPr/>
                <p14:nvPr/>
              </p14:nvContentPartPr>
              <p14:xfrm>
                <a:off x="3782116" y="4441011"/>
                <a:ext cx="155520" cy="243000"/>
              </p14:xfrm>
            </p:contentPart>
          </mc:Choice>
          <mc:Fallback>
            <p:pic>
              <p:nvPicPr>
                <p:cNvPr id="67" name="Ink 66">
                  <a:extLst>
                    <a:ext uri="{FF2B5EF4-FFF2-40B4-BE49-F238E27FC236}">
                      <a16:creationId xmlns:a16="http://schemas.microsoft.com/office/drawing/2014/main" id="{1ECA5D65-9921-1442-017B-E663260878D3}"/>
                    </a:ext>
                  </a:extLst>
                </p:cNvPr>
                <p:cNvPicPr/>
                <p:nvPr/>
              </p:nvPicPr>
              <p:blipFill>
                <a:blip r:embed="rId15"/>
                <a:stretch>
                  <a:fillRect/>
                </a:stretch>
              </p:blipFill>
              <p:spPr>
                <a:xfrm>
                  <a:off x="3773116" y="4432371"/>
                  <a:ext cx="1731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8" name="Ink 67">
                  <a:extLst>
                    <a:ext uri="{FF2B5EF4-FFF2-40B4-BE49-F238E27FC236}">
                      <a16:creationId xmlns:a16="http://schemas.microsoft.com/office/drawing/2014/main" id="{C6086C09-7473-5684-0C4A-85C6B21A7BA1}"/>
                    </a:ext>
                  </a:extLst>
                </p14:cNvPr>
                <p14:cNvContentPartPr/>
                <p14:nvPr/>
              </p14:nvContentPartPr>
              <p14:xfrm>
                <a:off x="3788956" y="4300611"/>
                <a:ext cx="129600" cy="10080"/>
              </p14:xfrm>
            </p:contentPart>
          </mc:Choice>
          <mc:Fallback>
            <p:pic>
              <p:nvPicPr>
                <p:cNvPr id="68" name="Ink 67">
                  <a:extLst>
                    <a:ext uri="{FF2B5EF4-FFF2-40B4-BE49-F238E27FC236}">
                      <a16:creationId xmlns:a16="http://schemas.microsoft.com/office/drawing/2014/main" id="{C6086C09-7473-5684-0C4A-85C6B21A7BA1}"/>
                    </a:ext>
                  </a:extLst>
                </p:cNvPr>
                <p:cNvPicPr/>
                <p:nvPr/>
              </p:nvPicPr>
              <p:blipFill>
                <a:blip r:embed="rId17"/>
                <a:stretch>
                  <a:fillRect/>
                </a:stretch>
              </p:blipFill>
              <p:spPr>
                <a:xfrm>
                  <a:off x="3779956" y="4291971"/>
                  <a:ext cx="1472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0" name="Ink 69">
                  <a:extLst>
                    <a:ext uri="{FF2B5EF4-FFF2-40B4-BE49-F238E27FC236}">
                      <a16:creationId xmlns:a16="http://schemas.microsoft.com/office/drawing/2014/main" id="{15C9C3D9-E737-61C7-CAF4-86EDDABF68CB}"/>
                    </a:ext>
                  </a:extLst>
                </p14:cNvPr>
                <p14:cNvContentPartPr/>
                <p14:nvPr/>
              </p14:nvContentPartPr>
              <p14:xfrm>
                <a:off x="3789316" y="3890571"/>
                <a:ext cx="110880" cy="271440"/>
              </p14:xfrm>
            </p:contentPart>
          </mc:Choice>
          <mc:Fallback>
            <p:pic>
              <p:nvPicPr>
                <p:cNvPr id="70" name="Ink 69">
                  <a:extLst>
                    <a:ext uri="{FF2B5EF4-FFF2-40B4-BE49-F238E27FC236}">
                      <a16:creationId xmlns:a16="http://schemas.microsoft.com/office/drawing/2014/main" id="{15C9C3D9-E737-61C7-CAF4-86EDDABF68CB}"/>
                    </a:ext>
                  </a:extLst>
                </p:cNvPr>
                <p:cNvPicPr/>
                <p:nvPr/>
              </p:nvPicPr>
              <p:blipFill>
                <a:blip r:embed="rId19"/>
                <a:stretch>
                  <a:fillRect/>
                </a:stretch>
              </p:blipFill>
              <p:spPr>
                <a:xfrm>
                  <a:off x="3780676" y="3881931"/>
                  <a:ext cx="1285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a:extLst>
                    <a:ext uri="{FF2B5EF4-FFF2-40B4-BE49-F238E27FC236}">
                      <a16:creationId xmlns:a16="http://schemas.microsoft.com/office/drawing/2014/main" id="{BD91891D-386A-BC58-9A74-40735A812BB3}"/>
                    </a:ext>
                  </a:extLst>
                </p14:cNvPr>
                <p14:cNvContentPartPr/>
                <p14:nvPr/>
              </p14:nvContentPartPr>
              <p14:xfrm>
                <a:off x="3414556" y="2753331"/>
                <a:ext cx="56520" cy="1184400"/>
              </p14:xfrm>
            </p:contentPart>
          </mc:Choice>
          <mc:Fallback>
            <p:pic>
              <p:nvPicPr>
                <p:cNvPr id="74" name="Ink 73">
                  <a:extLst>
                    <a:ext uri="{FF2B5EF4-FFF2-40B4-BE49-F238E27FC236}">
                      <a16:creationId xmlns:a16="http://schemas.microsoft.com/office/drawing/2014/main" id="{BD91891D-386A-BC58-9A74-40735A812BB3}"/>
                    </a:ext>
                  </a:extLst>
                </p:cNvPr>
                <p:cNvPicPr/>
                <p:nvPr/>
              </p:nvPicPr>
              <p:blipFill>
                <a:blip r:embed="rId21"/>
                <a:stretch>
                  <a:fillRect/>
                </a:stretch>
              </p:blipFill>
              <p:spPr>
                <a:xfrm>
                  <a:off x="3405556" y="2744331"/>
                  <a:ext cx="74160" cy="120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76" name="Ink 75">
                <a:extLst>
                  <a:ext uri="{FF2B5EF4-FFF2-40B4-BE49-F238E27FC236}">
                    <a16:creationId xmlns:a16="http://schemas.microsoft.com/office/drawing/2014/main" id="{38C67B37-D3D5-EB25-8FFC-E6A1A71CA959}"/>
                  </a:ext>
                </a:extLst>
              </p14:cNvPr>
              <p14:cNvContentPartPr/>
              <p14:nvPr/>
            </p14:nvContentPartPr>
            <p14:xfrm>
              <a:off x="2976076" y="2136651"/>
              <a:ext cx="22320" cy="108000"/>
            </p14:xfrm>
          </p:contentPart>
        </mc:Choice>
        <mc:Fallback>
          <p:pic>
            <p:nvPicPr>
              <p:cNvPr id="76" name="Ink 75">
                <a:extLst>
                  <a:ext uri="{FF2B5EF4-FFF2-40B4-BE49-F238E27FC236}">
                    <a16:creationId xmlns:a16="http://schemas.microsoft.com/office/drawing/2014/main" id="{38C67B37-D3D5-EB25-8FFC-E6A1A71CA959}"/>
                  </a:ext>
                </a:extLst>
              </p:cNvPr>
              <p:cNvPicPr/>
              <p:nvPr/>
            </p:nvPicPr>
            <p:blipFill>
              <a:blip r:embed="rId23"/>
              <a:stretch>
                <a:fillRect/>
              </a:stretch>
            </p:blipFill>
            <p:spPr>
              <a:xfrm>
                <a:off x="2967076" y="2127651"/>
                <a:ext cx="39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7" name="Ink 76">
                <a:extLst>
                  <a:ext uri="{FF2B5EF4-FFF2-40B4-BE49-F238E27FC236}">
                    <a16:creationId xmlns:a16="http://schemas.microsoft.com/office/drawing/2014/main" id="{C9662DC7-88E4-3D6F-89DC-4AC2E65FAD82}"/>
                  </a:ext>
                </a:extLst>
              </p14:cNvPr>
              <p14:cNvContentPartPr/>
              <p14:nvPr/>
            </p14:nvContentPartPr>
            <p14:xfrm>
              <a:off x="3974356" y="2126931"/>
              <a:ext cx="47520" cy="158040"/>
            </p14:xfrm>
          </p:contentPart>
        </mc:Choice>
        <mc:Fallback>
          <p:pic>
            <p:nvPicPr>
              <p:cNvPr id="77" name="Ink 76">
                <a:extLst>
                  <a:ext uri="{FF2B5EF4-FFF2-40B4-BE49-F238E27FC236}">
                    <a16:creationId xmlns:a16="http://schemas.microsoft.com/office/drawing/2014/main" id="{C9662DC7-88E4-3D6F-89DC-4AC2E65FAD82}"/>
                  </a:ext>
                </a:extLst>
              </p:cNvPr>
              <p:cNvPicPr/>
              <p:nvPr/>
            </p:nvPicPr>
            <p:blipFill>
              <a:blip r:embed="rId25"/>
              <a:stretch>
                <a:fillRect/>
              </a:stretch>
            </p:blipFill>
            <p:spPr>
              <a:xfrm>
                <a:off x="3965716" y="2118291"/>
                <a:ext cx="651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9" name="Ink 78">
                <a:extLst>
                  <a:ext uri="{FF2B5EF4-FFF2-40B4-BE49-F238E27FC236}">
                    <a16:creationId xmlns:a16="http://schemas.microsoft.com/office/drawing/2014/main" id="{B907AC7A-0CC4-8E48-174C-7649F71C2FCE}"/>
                  </a:ext>
                </a:extLst>
              </p14:cNvPr>
              <p14:cNvContentPartPr/>
              <p14:nvPr/>
            </p14:nvContentPartPr>
            <p14:xfrm>
              <a:off x="4963636" y="1790691"/>
              <a:ext cx="2418480" cy="86760"/>
            </p14:xfrm>
          </p:contentPart>
        </mc:Choice>
        <mc:Fallback>
          <p:pic>
            <p:nvPicPr>
              <p:cNvPr id="79" name="Ink 78">
                <a:extLst>
                  <a:ext uri="{FF2B5EF4-FFF2-40B4-BE49-F238E27FC236}">
                    <a16:creationId xmlns:a16="http://schemas.microsoft.com/office/drawing/2014/main" id="{B907AC7A-0CC4-8E48-174C-7649F71C2FCE}"/>
                  </a:ext>
                </a:extLst>
              </p:cNvPr>
              <p:cNvPicPr/>
              <p:nvPr/>
            </p:nvPicPr>
            <p:blipFill>
              <a:blip r:embed="rId27"/>
              <a:stretch>
                <a:fillRect/>
              </a:stretch>
            </p:blipFill>
            <p:spPr>
              <a:xfrm>
                <a:off x="4954636" y="1782051"/>
                <a:ext cx="24361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0" name="Ink 79">
                <a:extLst>
                  <a:ext uri="{FF2B5EF4-FFF2-40B4-BE49-F238E27FC236}">
                    <a16:creationId xmlns:a16="http://schemas.microsoft.com/office/drawing/2014/main" id="{23E58803-C307-1B58-5A60-C3712289C273}"/>
                  </a:ext>
                </a:extLst>
              </p14:cNvPr>
              <p14:cNvContentPartPr/>
              <p14:nvPr/>
            </p14:nvContentPartPr>
            <p14:xfrm>
              <a:off x="1930636" y="2145651"/>
              <a:ext cx="457200" cy="327240"/>
            </p14:xfrm>
          </p:contentPart>
        </mc:Choice>
        <mc:Fallback>
          <p:pic>
            <p:nvPicPr>
              <p:cNvPr id="80" name="Ink 79">
                <a:extLst>
                  <a:ext uri="{FF2B5EF4-FFF2-40B4-BE49-F238E27FC236}">
                    <a16:creationId xmlns:a16="http://schemas.microsoft.com/office/drawing/2014/main" id="{23E58803-C307-1B58-5A60-C3712289C273}"/>
                  </a:ext>
                </a:extLst>
              </p:cNvPr>
              <p:cNvPicPr/>
              <p:nvPr/>
            </p:nvPicPr>
            <p:blipFill>
              <a:blip r:embed="rId29"/>
              <a:stretch>
                <a:fillRect/>
              </a:stretch>
            </p:blipFill>
            <p:spPr>
              <a:xfrm>
                <a:off x="1921636" y="2137011"/>
                <a:ext cx="4748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1" name="Ink 80">
                <a:extLst>
                  <a:ext uri="{FF2B5EF4-FFF2-40B4-BE49-F238E27FC236}">
                    <a16:creationId xmlns:a16="http://schemas.microsoft.com/office/drawing/2014/main" id="{085C6E0F-606F-ECB0-6787-8F1069F5C150}"/>
                  </a:ext>
                </a:extLst>
              </p14:cNvPr>
              <p14:cNvContentPartPr/>
              <p14:nvPr/>
            </p14:nvContentPartPr>
            <p14:xfrm>
              <a:off x="1921636" y="2155011"/>
              <a:ext cx="103320" cy="2238840"/>
            </p14:xfrm>
          </p:contentPart>
        </mc:Choice>
        <mc:Fallback>
          <p:pic>
            <p:nvPicPr>
              <p:cNvPr id="81" name="Ink 80">
                <a:extLst>
                  <a:ext uri="{FF2B5EF4-FFF2-40B4-BE49-F238E27FC236}">
                    <a16:creationId xmlns:a16="http://schemas.microsoft.com/office/drawing/2014/main" id="{085C6E0F-606F-ECB0-6787-8F1069F5C150}"/>
                  </a:ext>
                </a:extLst>
              </p:cNvPr>
              <p:cNvPicPr/>
              <p:nvPr/>
            </p:nvPicPr>
            <p:blipFill>
              <a:blip r:embed="rId31"/>
              <a:stretch>
                <a:fillRect/>
              </a:stretch>
            </p:blipFill>
            <p:spPr>
              <a:xfrm>
                <a:off x="1912636" y="2146011"/>
                <a:ext cx="120960" cy="2256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2" name="Ink 81">
                <a:extLst>
                  <a:ext uri="{FF2B5EF4-FFF2-40B4-BE49-F238E27FC236}">
                    <a16:creationId xmlns:a16="http://schemas.microsoft.com/office/drawing/2014/main" id="{3EFCDED5-29B4-3006-1AE7-A9775B7B175A}"/>
                  </a:ext>
                </a:extLst>
              </p14:cNvPr>
              <p14:cNvContentPartPr/>
              <p14:nvPr/>
            </p14:nvContentPartPr>
            <p14:xfrm>
              <a:off x="2229796" y="4440651"/>
              <a:ext cx="866880" cy="280800"/>
            </p14:xfrm>
          </p:contentPart>
        </mc:Choice>
        <mc:Fallback>
          <p:pic>
            <p:nvPicPr>
              <p:cNvPr id="82" name="Ink 81">
                <a:extLst>
                  <a:ext uri="{FF2B5EF4-FFF2-40B4-BE49-F238E27FC236}">
                    <a16:creationId xmlns:a16="http://schemas.microsoft.com/office/drawing/2014/main" id="{3EFCDED5-29B4-3006-1AE7-A9775B7B175A}"/>
                  </a:ext>
                </a:extLst>
              </p:cNvPr>
              <p:cNvPicPr/>
              <p:nvPr/>
            </p:nvPicPr>
            <p:blipFill>
              <a:blip r:embed="rId33"/>
              <a:stretch>
                <a:fillRect/>
              </a:stretch>
            </p:blipFill>
            <p:spPr>
              <a:xfrm>
                <a:off x="2221156" y="4432011"/>
                <a:ext cx="884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4" name="Ink 83">
                <a:extLst>
                  <a:ext uri="{FF2B5EF4-FFF2-40B4-BE49-F238E27FC236}">
                    <a16:creationId xmlns:a16="http://schemas.microsoft.com/office/drawing/2014/main" id="{F102BA90-E788-2F00-8D3F-A22F29AC2BE3}"/>
                  </a:ext>
                </a:extLst>
              </p14:cNvPr>
              <p14:cNvContentPartPr/>
              <p14:nvPr/>
            </p14:nvContentPartPr>
            <p14:xfrm>
              <a:off x="4459636" y="2141691"/>
              <a:ext cx="499320" cy="368640"/>
            </p14:xfrm>
          </p:contentPart>
        </mc:Choice>
        <mc:Fallback>
          <p:pic>
            <p:nvPicPr>
              <p:cNvPr id="84" name="Ink 83">
                <a:extLst>
                  <a:ext uri="{FF2B5EF4-FFF2-40B4-BE49-F238E27FC236}">
                    <a16:creationId xmlns:a16="http://schemas.microsoft.com/office/drawing/2014/main" id="{F102BA90-E788-2F00-8D3F-A22F29AC2BE3}"/>
                  </a:ext>
                </a:extLst>
              </p:cNvPr>
              <p:cNvPicPr/>
              <p:nvPr/>
            </p:nvPicPr>
            <p:blipFill>
              <a:blip r:embed="rId35"/>
              <a:stretch>
                <a:fillRect/>
              </a:stretch>
            </p:blipFill>
            <p:spPr>
              <a:xfrm>
                <a:off x="4450996" y="2133051"/>
                <a:ext cx="516960" cy="386280"/>
              </a:xfrm>
              <a:prstGeom prst="rect">
                <a:avLst/>
              </a:prstGeom>
            </p:spPr>
          </p:pic>
        </mc:Fallback>
      </mc:AlternateContent>
      <p:grpSp>
        <p:nvGrpSpPr>
          <p:cNvPr id="87" name="Group 86">
            <a:extLst>
              <a:ext uri="{FF2B5EF4-FFF2-40B4-BE49-F238E27FC236}">
                <a16:creationId xmlns:a16="http://schemas.microsoft.com/office/drawing/2014/main" id="{8F01EBF2-690D-CA0C-8217-64F0BDC3BFFC}"/>
              </a:ext>
            </a:extLst>
          </p:cNvPr>
          <p:cNvGrpSpPr/>
          <p:nvPr/>
        </p:nvGrpSpPr>
        <p:grpSpPr>
          <a:xfrm>
            <a:off x="7398316" y="2155011"/>
            <a:ext cx="484920" cy="917280"/>
            <a:chOff x="7398316" y="2155011"/>
            <a:chExt cx="484920" cy="917280"/>
          </a:xfrm>
        </p:grpSpPr>
        <mc:AlternateContent xmlns:mc="http://schemas.openxmlformats.org/markup-compatibility/2006">
          <mc:Choice xmlns:p14="http://schemas.microsoft.com/office/powerpoint/2010/main" Requires="p14">
            <p:contentPart p14:bwMode="auto" r:id="rId36">
              <p14:nvContentPartPr>
                <p14:cNvPr id="85" name="Ink 84">
                  <a:extLst>
                    <a:ext uri="{FF2B5EF4-FFF2-40B4-BE49-F238E27FC236}">
                      <a16:creationId xmlns:a16="http://schemas.microsoft.com/office/drawing/2014/main" id="{004B228F-F7C3-35FF-2298-4B95860645CE}"/>
                    </a:ext>
                  </a:extLst>
                </p14:cNvPr>
                <p14:cNvContentPartPr/>
                <p14:nvPr/>
              </p14:nvContentPartPr>
              <p14:xfrm>
                <a:off x="7398316" y="2155011"/>
                <a:ext cx="438480" cy="917280"/>
              </p14:xfrm>
            </p:contentPart>
          </mc:Choice>
          <mc:Fallback>
            <p:pic>
              <p:nvPicPr>
                <p:cNvPr id="85" name="Ink 84">
                  <a:extLst>
                    <a:ext uri="{FF2B5EF4-FFF2-40B4-BE49-F238E27FC236}">
                      <a16:creationId xmlns:a16="http://schemas.microsoft.com/office/drawing/2014/main" id="{004B228F-F7C3-35FF-2298-4B95860645CE}"/>
                    </a:ext>
                  </a:extLst>
                </p:cNvPr>
                <p:cNvPicPr/>
                <p:nvPr/>
              </p:nvPicPr>
              <p:blipFill>
                <a:blip r:embed="rId37"/>
                <a:stretch>
                  <a:fillRect/>
                </a:stretch>
              </p:blipFill>
              <p:spPr>
                <a:xfrm>
                  <a:off x="7389316" y="2146011"/>
                  <a:ext cx="456120" cy="934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6" name="Ink 85">
                  <a:extLst>
                    <a:ext uri="{FF2B5EF4-FFF2-40B4-BE49-F238E27FC236}">
                      <a16:creationId xmlns:a16="http://schemas.microsoft.com/office/drawing/2014/main" id="{92B4E140-3DF6-B451-CC0D-55C7234A1F49}"/>
                    </a:ext>
                  </a:extLst>
                </p14:cNvPr>
                <p14:cNvContentPartPr/>
                <p14:nvPr/>
              </p14:nvContentPartPr>
              <p14:xfrm>
                <a:off x="7417396" y="2509611"/>
                <a:ext cx="465840" cy="57240"/>
              </p14:xfrm>
            </p:contentPart>
          </mc:Choice>
          <mc:Fallback>
            <p:pic>
              <p:nvPicPr>
                <p:cNvPr id="86" name="Ink 85">
                  <a:extLst>
                    <a:ext uri="{FF2B5EF4-FFF2-40B4-BE49-F238E27FC236}">
                      <a16:creationId xmlns:a16="http://schemas.microsoft.com/office/drawing/2014/main" id="{92B4E140-3DF6-B451-CC0D-55C7234A1F49}"/>
                    </a:ext>
                  </a:extLst>
                </p:cNvPr>
                <p:cNvPicPr/>
                <p:nvPr/>
              </p:nvPicPr>
              <p:blipFill>
                <a:blip r:embed="rId39"/>
                <a:stretch>
                  <a:fillRect/>
                </a:stretch>
              </p:blipFill>
              <p:spPr>
                <a:xfrm>
                  <a:off x="7408396" y="2500971"/>
                  <a:ext cx="483480" cy="74880"/>
                </a:xfrm>
                <a:prstGeom prst="rect">
                  <a:avLst/>
                </a:prstGeom>
              </p:spPr>
            </p:pic>
          </mc:Fallback>
        </mc:AlternateContent>
      </p:grpSp>
      <p:grpSp>
        <p:nvGrpSpPr>
          <p:cNvPr id="90" name="Group 89">
            <a:extLst>
              <a:ext uri="{FF2B5EF4-FFF2-40B4-BE49-F238E27FC236}">
                <a16:creationId xmlns:a16="http://schemas.microsoft.com/office/drawing/2014/main" id="{567FC151-239C-32F4-D0E3-A42E6281E1FA}"/>
              </a:ext>
            </a:extLst>
          </p:cNvPr>
          <p:cNvGrpSpPr/>
          <p:nvPr/>
        </p:nvGrpSpPr>
        <p:grpSpPr>
          <a:xfrm>
            <a:off x="9927676" y="2146731"/>
            <a:ext cx="422280" cy="885960"/>
            <a:chOff x="9927676" y="2146731"/>
            <a:chExt cx="422280" cy="885960"/>
          </a:xfrm>
        </p:grpSpPr>
        <mc:AlternateContent xmlns:mc="http://schemas.openxmlformats.org/markup-compatibility/2006">
          <mc:Choice xmlns:p14="http://schemas.microsoft.com/office/powerpoint/2010/main" Requires="p14">
            <p:contentPart p14:bwMode="auto" r:id="rId40">
              <p14:nvContentPartPr>
                <p14:cNvPr id="88" name="Ink 87">
                  <a:extLst>
                    <a:ext uri="{FF2B5EF4-FFF2-40B4-BE49-F238E27FC236}">
                      <a16:creationId xmlns:a16="http://schemas.microsoft.com/office/drawing/2014/main" id="{0AA03664-8C0E-EE27-C866-B772E58C177C}"/>
                    </a:ext>
                  </a:extLst>
                </p14:cNvPr>
                <p14:cNvContentPartPr/>
                <p14:nvPr/>
              </p14:nvContentPartPr>
              <p14:xfrm>
                <a:off x="9927676" y="2146731"/>
                <a:ext cx="422280" cy="885960"/>
              </p14:xfrm>
            </p:contentPart>
          </mc:Choice>
          <mc:Fallback>
            <p:pic>
              <p:nvPicPr>
                <p:cNvPr id="88" name="Ink 87">
                  <a:extLst>
                    <a:ext uri="{FF2B5EF4-FFF2-40B4-BE49-F238E27FC236}">
                      <a16:creationId xmlns:a16="http://schemas.microsoft.com/office/drawing/2014/main" id="{0AA03664-8C0E-EE27-C866-B772E58C177C}"/>
                    </a:ext>
                  </a:extLst>
                </p:cNvPr>
                <p:cNvPicPr/>
                <p:nvPr/>
              </p:nvPicPr>
              <p:blipFill>
                <a:blip r:embed="rId41"/>
                <a:stretch>
                  <a:fillRect/>
                </a:stretch>
              </p:blipFill>
              <p:spPr>
                <a:xfrm>
                  <a:off x="9918676" y="2138091"/>
                  <a:ext cx="439920" cy="903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9" name="Ink 88">
                  <a:extLst>
                    <a:ext uri="{FF2B5EF4-FFF2-40B4-BE49-F238E27FC236}">
                      <a16:creationId xmlns:a16="http://schemas.microsoft.com/office/drawing/2014/main" id="{63A58DB9-9DB9-4CF4-E153-D41FB83D30B6}"/>
                    </a:ext>
                  </a:extLst>
                </p14:cNvPr>
                <p14:cNvContentPartPr/>
                <p14:nvPr/>
              </p14:nvContentPartPr>
              <p14:xfrm>
                <a:off x="9946396" y="2412411"/>
                <a:ext cx="377640" cy="97560"/>
              </p14:xfrm>
            </p:contentPart>
          </mc:Choice>
          <mc:Fallback>
            <p:pic>
              <p:nvPicPr>
                <p:cNvPr id="89" name="Ink 88">
                  <a:extLst>
                    <a:ext uri="{FF2B5EF4-FFF2-40B4-BE49-F238E27FC236}">
                      <a16:creationId xmlns:a16="http://schemas.microsoft.com/office/drawing/2014/main" id="{63A58DB9-9DB9-4CF4-E153-D41FB83D30B6}"/>
                    </a:ext>
                  </a:extLst>
                </p:cNvPr>
                <p:cNvPicPr/>
                <p:nvPr/>
              </p:nvPicPr>
              <p:blipFill>
                <a:blip r:embed="rId43"/>
                <a:stretch>
                  <a:fillRect/>
                </a:stretch>
              </p:blipFill>
              <p:spPr>
                <a:xfrm>
                  <a:off x="9937396" y="2403411"/>
                  <a:ext cx="395280" cy="11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91" name="Ink 90">
                <a:extLst>
                  <a:ext uri="{FF2B5EF4-FFF2-40B4-BE49-F238E27FC236}">
                    <a16:creationId xmlns:a16="http://schemas.microsoft.com/office/drawing/2014/main" id="{D7B78DD5-41E4-6D30-0CBD-B0024DD47269}"/>
                  </a:ext>
                </a:extLst>
              </p14:cNvPr>
              <p14:cNvContentPartPr/>
              <p14:nvPr/>
            </p14:nvContentPartPr>
            <p14:xfrm>
              <a:off x="10356796" y="1667571"/>
              <a:ext cx="1081440" cy="217080"/>
            </p14:xfrm>
          </p:contentPart>
        </mc:Choice>
        <mc:Fallback>
          <p:pic>
            <p:nvPicPr>
              <p:cNvPr id="91" name="Ink 90">
                <a:extLst>
                  <a:ext uri="{FF2B5EF4-FFF2-40B4-BE49-F238E27FC236}">
                    <a16:creationId xmlns:a16="http://schemas.microsoft.com/office/drawing/2014/main" id="{D7B78DD5-41E4-6D30-0CBD-B0024DD47269}"/>
                  </a:ext>
                </a:extLst>
              </p:cNvPr>
              <p:cNvPicPr/>
              <p:nvPr/>
            </p:nvPicPr>
            <p:blipFill>
              <a:blip r:embed="rId45"/>
              <a:stretch>
                <a:fillRect/>
              </a:stretch>
            </p:blipFill>
            <p:spPr>
              <a:xfrm>
                <a:off x="10347796" y="1658931"/>
                <a:ext cx="1099080" cy="234720"/>
              </a:xfrm>
              <a:prstGeom prst="rect">
                <a:avLst/>
              </a:prstGeom>
            </p:spPr>
          </p:pic>
        </mc:Fallback>
      </mc:AlternateContent>
      <p:grpSp>
        <p:nvGrpSpPr>
          <p:cNvPr id="96" name="Group 95">
            <a:extLst>
              <a:ext uri="{FF2B5EF4-FFF2-40B4-BE49-F238E27FC236}">
                <a16:creationId xmlns:a16="http://schemas.microsoft.com/office/drawing/2014/main" id="{5A45C3AA-6652-5837-0297-9BD4DB630885}"/>
              </a:ext>
            </a:extLst>
          </p:cNvPr>
          <p:cNvGrpSpPr/>
          <p:nvPr/>
        </p:nvGrpSpPr>
        <p:grpSpPr>
          <a:xfrm>
            <a:off x="6745636" y="4411851"/>
            <a:ext cx="1791000" cy="356760"/>
            <a:chOff x="6745636" y="4411851"/>
            <a:chExt cx="1791000" cy="356760"/>
          </a:xfrm>
        </p:grpSpPr>
        <mc:AlternateContent xmlns:mc="http://schemas.openxmlformats.org/markup-compatibility/2006">
          <mc:Choice xmlns:p14="http://schemas.microsoft.com/office/powerpoint/2010/main" Requires="p14">
            <p:contentPart p14:bwMode="auto" r:id="rId46">
              <p14:nvContentPartPr>
                <p14:cNvPr id="94" name="Ink 93">
                  <a:extLst>
                    <a:ext uri="{FF2B5EF4-FFF2-40B4-BE49-F238E27FC236}">
                      <a16:creationId xmlns:a16="http://schemas.microsoft.com/office/drawing/2014/main" id="{5B4A964F-E5F7-B34A-310F-B5DA9007BCBA}"/>
                    </a:ext>
                  </a:extLst>
                </p14:cNvPr>
                <p14:cNvContentPartPr/>
                <p14:nvPr/>
              </p14:nvContentPartPr>
              <p14:xfrm>
                <a:off x="6745636" y="4739451"/>
                <a:ext cx="298800" cy="9000"/>
              </p14:xfrm>
            </p:contentPart>
          </mc:Choice>
          <mc:Fallback>
            <p:pic>
              <p:nvPicPr>
                <p:cNvPr id="94" name="Ink 93">
                  <a:extLst>
                    <a:ext uri="{FF2B5EF4-FFF2-40B4-BE49-F238E27FC236}">
                      <a16:creationId xmlns:a16="http://schemas.microsoft.com/office/drawing/2014/main" id="{5B4A964F-E5F7-B34A-310F-B5DA9007BCBA}"/>
                    </a:ext>
                  </a:extLst>
                </p:cNvPr>
                <p:cNvPicPr/>
                <p:nvPr/>
              </p:nvPicPr>
              <p:blipFill>
                <a:blip r:embed="rId47"/>
                <a:stretch>
                  <a:fillRect/>
                </a:stretch>
              </p:blipFill>
              <p:spPr>
                <a:xfrm>
                  <a:off x="6736636" y="4730811"/>
                  <a:ext cx="3164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5" name="Ink 94">
                  <a:extLst>
                    <a:ext uri="{FF2B5EF4-FFF2-40B4-BE49-F238E27FC236}">
                      <a16:creationId xmlns:a16="http://schemas.microsoft.com/office/drawing/2014/main" id="{E6592DDB-3BE2-81EF-D0BC-C54384636EB5}"/>
                    </a:ext>
                  </a:extLst>
                </p14:cNvPr>
                <p14:cNvContentPartPr/>
                <p14:nvPr/>
              </p14:nvContentPartPr>
              <p14:xfrm>
                <a:off x="7716196" y="4411851"/>
                <a:ext cx="820440" cy="356760"/>
              </p14:xfrm>
            </p:contentPart>
          </mc:Choice>
          <mc:Fallback>
            <p:pic>
              <p:nvPicPr>
                <p:cNvPr id="95" name="Ink 94">
                  <a:extLst>
                    <a:ext uri="{FF2B5EF4-FFF2-40B4-BE49-F238E27FC236}">
                      <a16:creationId xmlns:a16="http://schemas.microsoft.com/office/drawing/2014/main" id="{E6592DDB-3BE2-81EF-D0BC-C54384636EB5}"/>
                    </a:ext>
                  </a:extLst>
                </p:cNvPr>
                <p:cNvPicPr/>
                <p:nvPr/>
              </p:nvPicPr>
              <p:blipFill>
                <a:blip r:embed="rId49"/>
                <a:stretch>
                  <a:fillRect/>
                </a:stretch>
              </p:blipFill>
              <p:spPr>
                <a:xfrm>
                  <a:off x="7707196" y="4402851"/>
                  <a:ext cx="838080" cy="37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97" name="Ink 96">
                <a:extLst>
                  <a:ext uri="{FF2B5EF4-FFF2-40B4-BE49-F238E27FC236}">
                    <a16:creationId xmlns:a16="http://schemas.microsoft.com/office/drawing/2014/main" id="{35264939-B76E-52A4-CD0C-4F0058ADDF93}"/>
                  </a:ext>
                </a:extLst>
              </p14:cNvPr>
              <p14:cNvContentPartPr/>
              <p14:nvPr/>
            </p14:nvContentPartPr>
            <p14:xfrm>
              <a:off x="512956" y="1602411"/>
              <a:ext cx="1409760" cy="254520"/>
            </p14:xfrm>
          </p:contentPart>
        </mc:Choice>
        <mc:Fallback>
          <p:pic>
            <p:nvPicPr>
              <p:cNvPr id="97" name="Ink 96">
                <a:extLst>
                  <a:ext uri="{FF2B5EF4-FFF2-40B4-BE49-F238E27FC236}">
                    <a16:creationId xmlns:a16="http://schemas.microsoft.com/office/drawing/2014/main" id="{35264939-B76E-52A4-CD0C-4F0058ADDF93}"/>
                  </a:ext>
                </a:extLst>
              </p:cNvPr>
              <p:cNvPicPr/>
              <p:nvPr/>
            </p:nvPicPr>
            <p:blipFill>
              <a:blip r:embed="rId51"/>
              <a:stretch>
                <a:fillRect/>
              </a:stretch>
            </p:blipFill>
            <p:spPr>
              <a:xfrm>
                <a:off x="504316" y="1593411"/>
                <a:ext cx="14274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8" name="Ink 97">
                <a:extLst>
                  <a:ext uri="{FF2B5EF4-FFF2-40B4-BE49-F238E27FC236}">
                    <a16:creationId xmlns:a16="http://schemas.microsoft.com/office/drawing/2014/main" id="{F434DF8A-F848-F744-2B3B-3F8DAF225245}"/>
                  </a:ext>
                </a:extLst>
              </p14:cNvPr>
              <p14:cNvContentPartPr/>
              <p14:nvPr/>
            </p14:nvContentPartPr>
            <p14:xfrm>
              <a:off x="551116" y="1379931"/>
              <a:ext cx="2417040" cy="504720"/>
            </p14:xfrm>
          </p:contentPart>
        </mc:Choice>
        <mc:Fallback>
          <p:pic>
            <p:nvPicPr>
              <p:cNvPr id="98" name="Ink 97">
                <a:extLst>
                  <a:ext uri="{FF2B5EF4-FFF2-40B4-BE49-F238E27FC236}">
                    <a16:creationId xmlns:a16="http://schemas.microsoft.com/office/drawing/2014/main" id="{F434DF8A-F848-F744-2B3B-3F8DAF225245}"/>
                  </a:ext>
                </a:extLst>
              </p:cNvPr>
              <p:cNvPicPr/>
              <p:nvPr/>
            </p:nvPicPr>
            <p:blipFill>
              <a:blip r:embed="rId53"/>
              <a:stretch>
                <a:fillRect/>
              </a:stretch>
            </p:blipFill>
            <p:spPr>
              <a:xfrm>
                <a:off x="542476" y="1370931"/>
                <a:ext cx="243468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9" name="Ink 98">
                <a:extLst>
                  <a:ext uri="{FF2B5EF4-FFF2-40B4-BE49-F238E27FC236}">
                    <a16:creationId xmlns:a16="http://schemas.microsoft.com/office/drawing/2014/main" id="{211C07CA-A942-FE7C-9802-215287C83622}"/>
                  </a:ext>
                </a:extLst>
              </p14:cNvPr>
              <p14:cNvContentPartPr/>
              <p14:nvPr/>
            </p14:nvContentPartPr>
            <p14:xfrm>
              <a:off x="9339796" y="1417011"/>
              <a:ext cx="2120760" cy="439920"/>
            </p14:xfrm>
          </p:contentPart>
        </mc:Choice>
        <mc:Fallback>
          <p:pic>
            <p:nvPicPr>
              <p:cNvPr id="99" name="Ink 98">
                <a:extLst>
                  <a:ext uri="{FF2B5EF4-FFF2-40B4-BE49-F238E27FC236}">
                    <a16:creationId xmlns:a16="http://schemas.microsoft.com/office/drawing/2014/main" id="{211C07CA-A942-FE7C-9802-215287C83622}"/>
                  </a:ext>
                </a:extLst>
              </p:cNvPr>
              <p:cNvPicPr/>
              <p:nvPr/>
            </p:nvPicPr>
            <p:blipFill>
              <a:blip r:embed="rId55"/>
              <a:stretch>
                <a:fillRect/>
              </a:stretch>
            </p:blipFill>
            <p:spPr>
              <a:xfrm>
                <a:off x="9330796" y="1408011"/>
                <a:ext cx="2138400" cy="457560"/>
              </a:xfrm>
              <a:prstGeom prst="rect">
                <a:avLst/>
              </a:prstGeom>
            </p:spPr>
          </p:pic>
        </mc:Fallback>
      </mc:AlternateContent>
      <p:grpSp>
        <p:nvGrpSpPr>
          <p:cNvPr id="110" name="Group 109">
            <a:extLst>
              <a:ext uri="{FF2B5EF4-FFF2-40B4-BE49-F238E27FC236}">
                <a16:creationId xmlns:a16="http://schemas.microsoft.com/office/drawing/2014/main" id="{EE343776-AF6D-80C9-6BD2-C9856035FA48}"/>
              </a:ext>
            </a:extLst>
          </p:cNvPr>
          <p:cNvGrpSpPr/>
          <p:nvPr/>
        </p:nvGrpSpPr>
        <p:grpSpPr>
          <a:xfrm>
            <a:off x="6754996" y="3331851"/>
            <a:ext cx="3044160" cy="2406240"/>
            <a:chOff x="6754996" y="3331851"/>
            <a:chExt cx="3044160" cy="2406240"/>
          </a:xfrm>
        </p:grpSpPr>
        <mc:AlternateContent xmlns:mc="http://schemas.openxmlformats.org/markup-compatibility/2006">
          <mc:Choice xmlns:p14="http://schemas.microsoft.com/office/powerpoint/2010/main" Requires="p14">
            <p:contentPart p14:bwMode="auto" r:id="rId56">
              <p14:nvContentPartPr>
                <p14:cNvPr id="100" name="Ink 99">
                  <a:extLst>
                    <a:ext uri="{FF2B5EF4-FFF2-40B4-BE49-F238E27FC236}">
                      <a16:creationId xmlns:a16="http://schemas.microsoft.com/office/drawing/2014/main" id="{EFC613DB-EBC3-007B-4F5C-5B2FE66D3197}"/>
                    </a:ext>
                  </a:extLst>
                </p14:cNvPr>
                <p14:cNvContentPartPr/>
                <p14:nvPr/>
              </p14:nvContentPartPr>
              <p14:xfrm>
                <a:off x="6754996" y="3805971"/>
                <a:ext cx="1809000" cy="356040"/>
              </p14:xfrm>
            </p:contentPart>
          </mc:Choice>
          <mc:Fallback>
            <p:pic>
              <p:nvPicPr>
                <p:cNvPr id="100" name="Ink 99">
                  <a:extLst>
                    <a:ext uri="{FF2B5EF4-FFF2-40B4-BE49-F238E27FC236}">
                      <a16:creationId xmlns:a16="http://schemas.microsoft.com/office/drawing/2014/main" id="{EFC613DB-EBC3-007B-4F5C-5B2FE66D3197}"/>
                    </a:ext>
                  </a:extLst>
                </p:cNvPr>
                <p:cNvPicPr/>
                <p:nvPr/>
              </p:nvPicPr>
              <p:blipFill>
                <a:blip r:embed="rId57"/>
                <a:stretch>
                  <a:fillRect/>
                </a:stretch>
              </p:blipFill>
              <p:spPr>
                <a:xfrm>
                  <a:off x="6746356" y="3796971"/>
                  <a:ext cx="18266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1" name="Ink 100">
                  <a:extLst>
                    <a:ext uri="{FF2B5EF4-FFF2-40B4-BE49-F238E27FC236}">
                      <a16:creationId xmlns:a16="http://schemas.microsoft.com/office/drawing/2014/main" id="{3D3EB517-F4E0-98A9-2562-074613E28A72}"/>
                    </a:ext>
                  </a:extLst>
                </p14:cNvPr>
                <p14:cNvContentPartPr/>
                <p14:nvPr/>
              </p14:nvContentPartPr>
              <p14:xfrm>
                <a:off x="8900956" y="4627131"/>
                <a:ext cx="68040" cy="532800"/>
              </p14:xfrm>
            </p:contentPart>
          </mc:Choice>
          <mc:Fallback>
            <p:pic>
              <p:nvPicPr>
                <p:cNvPr id="101" name="Ink 100">
                  <a:extLst>
                    <a:ext uri="{FF2B5EF4-FFF2-40B4-BE49-F238E27FC236}">
                      <a16:creationId xmlns:a16="http://schemas.microsoft.com/office/drawing/2014/main" id="{3D3EB517-F4E0-98A9-2562-074613E28A72}"/>
                    </a:ext>
                  </a:extLst>
                </p:cNvPr>
                <p:cNvPicPr/>
                <p:nvPr/>
              </p:nvPicPr>
              <p:blipFill>
                <a:blip r:embed="rId59"/>
                <a:stretch>
                  <a:fillRect/>
                </a:stretch>
              </p:blipFill>
              <p:spPr>
                <a:xfrm>
                  <a:off x="8892316" y="4618131"/>
                  <a:ext cx="8568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 name="Ink 101">
                  <a:extLst>
                    <a:ext uri="{FF2B5EF4-FFF2-40B4-BE49-F238E27FC236}">
                      <a16:creationId xmlns:a16="http://schemas.microsoft.com/office/drawing/2014/main" id="{9E47E1B0-1B50-58F6-4EF4-C58F108F972E}"/>
                    </a:ext>
                  </a:extLst>
                </p14:cNvPr>
                <p14:cNvContentPartPr/>
                <p14:nvPr/>
              </p14:nvContentPartPr>
              <p14:xfrm>
                <a:off x="8929036" y="5616411"/>
                <a:ext cx="6120" cy="87120"/>
              </p14:xfrm>
            </p:contentPart>
          </mc:Choice>
          <mc:Fallback>
            <p:pic>
              <p:nvPicPr>
                <p:cNvPr id="102" name="Ink 101">
                  <a:extLst>
                    <a:ext uri="{FF2B5EF4-FFF2-40B4-BE49-F238E27FC236}">
                      <a16:creationId xmlns:a16="http://schemas.microsoft.com/office/drawing/2014/main" id="{9E47E1B0-1B50-58F6-4EF4-C58F108F972E}"/>
                    </a:ext>
                  </a:extLst>
                </p:cNvPr>
                <p:cNvPicPr/>
                <p:nvPr/>
              </p:nvPicPr>
              <p:blipFill>
                <a:blip r:embed="rId61"/>
                <a:stretch>
                  <a:fillRect/>
                </a:stretch>
              </p:blipFill>
              <p:spPr>
                <a:xfrm>
                  <a:off x="8920396" y="5607771"/>
                  <a:ext cx="237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3" name="Ink 102">
                  <a:extLst>
                    <a:ext uri="{FF2B5EF4-FFF2-40B4-BE49-F238E27FC236}">
                      <a16:creationId xmlns:a16="http://schemas.microsoft.com/office/drawing/2014/main" id="{AFDA9329-7904-94C4-1B51-3C28DAA26A2F}"/>
                    </a:ext>
                  </a:extLst>
                </p14:cNvPr>
                <p14:cNvContentPartPr/>
                <p14:nvPr/>
              </p14:nvContentPartPr>
              <p14:xfrm>
                <a:off x="9094636" y="4638291"/>
                <a:ext cx="704520" cy="1099800"/>
              </p14:xfrm>
            </p:contentPart>
          </mc:Choice>
          <mc:Fallback>
            <p:pic>
              <p:nvPicPr>
                <p:cNvPr id="103" name="Ink 102">
                  <a:extLst>
                    <a:ext uri="{FF2B5EF4-FFF2-40B4-BE49-F238E27FC236}">
                      <a16:creationId xmlns:a16="http://schemas.microsoft.com/office/drawing/2014/main" id="{AFDA9329-7904-94C4-1B51-3C28DAA26A2F}"/>
                    </a:ext>
                  </a:extLst>
                </p:cNvPr>
                <p:cNvPicPr/>
                <p:nvPr/>
              </p:nvPicPr>
              <p:blipFill>
                <a:blip r:embed="rId63"/>
                <a:stretch>
                  <a:fillRect/>
                </a:stretch>
              </p:blipFill>
              <p:spPr>
                <a:xfrm>
                  <a:off x="9085996" y="4629651"/>
                  <a:ext cx="722160" cy="111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5" name="Ink 104">
                  <a:extLst>
                    <a:ext uri="{FF2B5EF4-FFF2-40B4-BE49-F238E27FC236}">
                      <a16:creationId xmlns:a16="http://schemas.microsoft.com/office/drawing/2014/main" id="{28A8029B-0830-47AF-3367-2FE462903FBB}"/>
                    </a:ext>
                  </a:extLst>
                </p14:cNvPr>
                <p14:cNvContentPartPr/>
                <p14:nvPr/>
              </p14:nvContentPartPr>
              <p14:xfrm>
                <a:off x="9275356" y="4478451"/>
                <a:ext cx="120600" cy="177480"/>
              </p14:xfrm>
            </p:contentPart>
          </mc:Choice>
          <mc:Fallback>
            <p:pic>
              <p:nvPicPr>
                <p:cNvPr id="105" name="Ink 104">
                  <a:extLst>
                    <a:ext uri="{FF2B5EF4-FFF2-40B4-BE49-F238E27FC236}">
                      <a16:creationId xmlns:a16="http://schemas.microsoft.com/office/drawing/2014/main" id="{28A8029B-0830-47AF-3367-2FE462903FBB}"/>
                    </a:ext>
                  </a:extLst>
                </p:cNvPr>
                <p:cNvPicPr/>
                <p:nvPr/>
              </p:nvPicPr>
              <p:blipFill>
                <a:blip r:embed="rId65"/>
                <a:stretch>
                  <a:fillRect/>
                </a:stretch>
              </p:blipFill>
              <p:spPr>
                <a:xfrm>
                  <a:off x="9266356" y="4469811"/>
                  <a:ext cx="138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6" name="Ink 105">
                  <a:extLst>
                    <a:ext uri="{FF2B5EF4-FFF2-40B4-BE49-F238E27FC236}">
                      <a16:creationId xmlns:a16="http://schemas.microsoft.com/office/drawing/2014/main" id="{D64ED7B2-9102-EBA3-28A4-510FD501874C}"/>
                    </a:ext>
                  </a:extLst>
                </p14:cNvPr>
                <p14:cNvContentPartPr/>
                <p14:nvPr/>
              </p14:nvContentPartPr>
              <p14:xfrm>
                <a:off x="9266356" y="4282251"/>
                <a:ext cx="129960" cy="28440"/>
              </p14:xfrm>
            </p:contentPart>
          </mc:Choice>
          <mc:Fallback>
            <p:pic>
              <p:nvPicPr>
                <p:cNvPr id="106" name="Ink 105">
                  <a:extLst>
                    <a:ext uri="{FF2B5EF4-FFF2-40B4-BE49-F238E27FC236}">
                      <a16:creationId xmlns:a16="http://schemas.microsoft.com/office/drawing/2014/main" id="{D64ED7B2-9102-EBA3-28A4-510FD501874C}"/>
                    </a:ext>
                  </a:extLst>
                </p:cNvPr>
                <p:cNvPicPr/>
                <p:nvPr/>
              </p:nvPicPr>
              <p:blipFill>
                <a:blip r:embed="rId67"/>
                <a:stretch>
                  <a:fillRect/>
                </a:stretch>
              </p:blipFill>
              <p:spPr>
                <a:xfrm>
                  <a:off x="9257356" y="4273251"/>
                  <a:ext cx="1476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7" name="Ink 106">
                  <a:extLst>
                    <a:ext uri="{FF2B5EF4-FFF2-40B4-BE49-F238E27FC236}">
                      <a16:creationId xmlns:a16="http://schemas.microsoft.com/office/drawing/2014/main" id="{5AE0736B-6835-ABF2-6FFB-4FF8CD6C1B73}"/>
                    </a:ext>
                  </a:extLst>
                </p14:cNvPr>
                <p14:cNvContentPartPr/>
                <p14:nvPr/>
              </p14:nvContentPartPr>
              <p14:xfrm>
                <a:off x="9268156" y="3899931"/>
                <a:ext cx="137160" cy="245520"/>
              </p14:xfrm>
            </p:contentPart>
          </mc:Choice>
          <mc:Fallback>
            <p:pic>
              <p:nvPicPr>
                <p:cNvPr id="107" name="Ink 106">
                  <a:extLst>
                    <a:ext uri="{FF2B5EF4-FFF2-40B4-BE49-F238E27FC236}">
                      <a16:creationId xmlns:a16="http://schemas.microsoft.com/office/drawing/2014/main" id="{5AE0736B-6835-ABF2-6FFB-4FF8CD6C1B73}"/>
                    </a:ext>
                  </a:extLst>
                </p:cNvPr>
                <p:cNvPicPr/>
                <p:nvPr/>
              </p:nvPicPr>
              <p:blipFill>
                <a:blip r:embed="rId69"/>
                <a:stretch>
                  <a:fillRect/>
                </a:stretch>
              </p:blipFill>
              <p:spPr>
                <a:xfrm>
                  <a:off x="9259516" y="3890931"/>
                  <a:ext cx="1548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8" name="Ink 107">
                  <a:extLst>
                    <a:ext uri="{FF2B5EF4-FFF2-40B4-BE49-F238E27FC236}">
                      <a16:creationId xmlns:a16="http://schemas.microsoft.com/office/drawing/2014/main" id="{9366EF41-F8EA-5540-8406-3B38FF9A19C7}"/>
                    </a:ext>
                  </a:extLst>
                </p14:cNvPr>
                <p14:cNvContentPartPr/>
                <p14:nvPr/>
              </p14:nvContentPartPr>
              <p14:xfrm>
                <a:off x="8910316" y="3331851"/>
                <a:ext cx="360" cy="596520"/>
              </p14:xfrm>
            </p:contentPart>
          </mc:Choice>
          <mc:Fallback>
            <p:pic>
              <p:nvPicPr>
                <p:cNvPr id="108" name="Ink 107">
                  <a:extLst>
                    <a:ext uri="{FF2B5EF4-FFF2-40B4-BE49-F238E27FC236}">
                      <a16:creationId xmlns:a16="http://schemas.microsoft.com/office/drawing/2014/main" id="{9366EF41-F8EA-5540-8406-3B38FF9A19C7}"/>
                    </a:ext>
                  </a:extLst>
                </p:cNvPr>
                <p:cNvPicPr/>
                <p:nvPr/>
              </p:nvPicPr>
              <p:blipFill>
                <a:blip r:embed="rId71"/>
                <a:stretch>
                  <a:fillRect/>
                </a:stretch>
              </p:blipFill>
              <p:spPr>
                <a:xfrm>
                  <a:off x="8901676" y="3322851"/>
                  <a:ext cx="18000" cy="61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109" name="Ink 108">
                <a:extLst>
                  <a:ext uri="{FF2B5EF4-FFF2-40B4-BE49-F238E27FC236}">
                    <a16:creationId xmlns:a16="http://schemas.microsoft.com/office/drawing/2014/main" id="{A5C7C330-5B76-C421-A65B-3213C18D6050}"/>
                  </a:ext>
                </a:extLst>
              </p14:cNvPr>
              <p14:cNvContentPartPr/>
              <p14:nvPr/>
            </p14:nvContentPartPr>
            <p14:xfrm>
              <a:off x="8918596" y="2710131"/>
              <a:ext cx="14400" cy="191880"/>
            </p14:xfrm>
          </p:contentPart>
        </mc:Choice>
        <mc:Fallback>
          <p:pic>
            <p:nvPicPr>
              <p:cNvPr id="109" name="Ink 108">
                <a:extLst>
                  <a:ext uri="{FF2B5EF4-FFF2-40B4-BE49-F238E27FC236}">
                    <a16:creationId xmlns:a16="http://schemas.microsoft.com/office/drawing/2014/main" id="{A5C7C330-5B76-C421-A65B-3213C18D6050}"/>
                  </a:ext>
                </a:extLst>
              </p:cNvPr>
              <p:cNvPicPr/>
              <p:nvPr/>
            </p:nvPicPr>
            <p:blipFill>
              <a:blip r:embed="rId73"/>
              <a:stretch>
                <a:fillRect/>
              </a:stretch>
            </p:blipFill>
            <p:spPr>
              <a:xfrm>
                <a:off x="8909956" y="2701131"/>
                <a:ext cx="320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1" name="Ink 110">
                <a:extLst>
                  <a:ext uri="{FF2B5EF4-FFF2-40B4-BE49-F238E27FC236}">
                    <a16:creationId xmlns:a16="http://schemas.microsoft.com/office/drawing/2014/main" id="{5A72B801-38F6-9E12-8D7A-328B35893FCE}"/>
                  </a:ext>
                </a:extLst>
              </p14:cNvPr>
              <p14:cNvContentPartPr/>
              <p14:nvPr/>
            </p14:nvContentPartPr>
            <p14:xfrm>
              <a:off x="9413956" y="2138091"/>
              <a:ext cx="29520" cy="119880"/>
            </p14:xfrm>
          </p:contentPart>
        </mc:Choice>
        <mc:Fallback>
          <p:pic>
            <p:nvPicPr>
              <p:cNvPr id="111" name="Ink 110">
                <a:extLst>
                  <a:ext uri="{FF2B5EF4-FFF2-40B4-BE49-F238E27FC236}">
                    <a16:creationId xmlns:a16="http://schemas.microsoft.com/office/drawing/2014/main" id="{5A72B801-38F6-9E12-8D7A-328B35893FCE}"/>
                  </a:ext>
                </a:extLst>
              </p:cNvPr>
              <p:cNvPicPr/>
              <p:nvPr/>
            </p:nvPicPr>
            <p:blipFill>
              <a:blip r:embed="rId75"/>
              <a:stretch>
                <a:fillRect/>
              </a:stretch>
            </p:blipFill>
            <p:spPr>
              <a:xfrm>
                <a:off x="9405316" y="2129451"/>
                <a:ext cx="471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2" name="Ink 111">
                <a:extLst>
                  <a:ext uri="{FF2B5EF4-FFF2-40B4-BE49-F238E27FC236}">
                    <a16:creationId xmlns:a16="http://schemas.microsoft.com/office/drawing/2014/main" id="{B809C3FD-56DC-FA1D-F887-9B58AB5FEE97}"/>
                  </a:ext>
                </a:extLst>
              </p14:cNvPr>
              <p14:cNvContentPartPr/>
              <p14:nvPr/>
            </p14:nvContentPartPr>
            <p14:xfrm>
              <a:off x="8372476" y="2140611"/>
              <a:ext cx="53280" cy="164160"/>
            </p14:xfrm>
          </p:contentPart>
        </mc:Choice>
        <mc:Fallback>
          <p:pic>
            <p:nvPicPr>
              <p:cNvPr id="112" name="Ink 111">
                <a:extLst>
                  <a:ext uri="{FF2B5EF4-FFF2-40B4-BE49-F238E27FC236}">
                    <a16:creationId xmlns:a16="http://schemas.microsoft.com/office/drawing/2014/main" id="{B809C3FD-56DC-FA1D-F887-9B58AB5FEE97}"/>
                  </a:ext>
                </a:extLst>
              </p:cNvPr>
              <p:cNvPicPr/>
              <p:nvPr/>
            </p:nvPicPr>
            <p:blipFill>
              <a:blip r:embed="rId77"/>
              <a:stretch>
                <a:fillRect/>
              </a:stretch>
            </p:blipFill>
            <p:spPr>
              <a:xfrm>
                <a:off x="8363836" y="2131971"/>
                <a:ext cx="70920" cy="181800"/>
              </a:xfrm>
              <a:prstGeom prst="rect">
                <a:avLst/>
              </a:prstGeom>
            </p:spPr>
          </p:pic>
        </mc:Fallback>
      </mc:AlternateContent>
    </p:spTree>
    <p:extLst>
      <p:ext uri="{BB962C8B-B14F-4D97-AF65-F5344CB8AC3E}">
        <p14:creationId xmlns:p14="http://schemas.microsoft.com/office/powerpoint/2010/main" val="160683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A2D5-C222-4CE6-424A-BDF838B5A30E}"/>
              </a:ext>
            </a:extLst>
          </p:cNvPr>
          <p:cNvSpPr>
            <a:spLocks noGrp="1"/>
          </p:cNvSpPr>
          <p:nvPr>
            <p:ph type="title"/>
          </p:nvPr>
        </p:nvSpPr>
        <p:spPr/>
        <p:txBody>
          <a:bodyPr/>
          <a:lstStyle/>
          <a:p>
            <a:r>
              <a:rPr lang="en-US" dirty="0"/>
              <a:t>Concept of Operation</a:t>
            </a:r>
          </a:p>
        </p:txBody>
      </p:sp>
      <p:sp>
        <p:nvSpPr>
          <p:cNvPr id="3" name="Content Placeholder 2">
            <a:extLst>
              <a:ext uri="{FF2B5EF4-FFF2-40B4-BE49-F238E27FC236}">
                <a16:creationId xmlns:a16="http://schemas.microsoft.com/office/drawing/2014/main" id="{403853CA-5F75-B049-ADF4-9E46F18382E6}"/>
              </a:ext>
            </a:extLst>
          </p:cNvPr>
          <p:cNvSpPr>
            <a:spLocks noGrp="1"/>
          </p:cNvSpPr>
          <p:nvPr>
            <p:ph idx="1"/>
          </p:nvPr>
        </p:nvSpPr>
        <p:spPr/>
        <p:txBody>
          <a:bodyPr>
            <a:normAutofit fontScale="92500" lnSpcReduction="20000"/>
          </a:bodyPr>
          <a:lstStyle/>
          <a:p>
            <a:r>
              <a:rPr lang="en-US" sz="2400" dirty="0"/>
              <a:t>The toggle switch chooses between No Slave, Slave A, and Slave B</a:t>
            </a:r>
          </a:p>
          <a:p>
            <a:pPr lvl="1"/>
            <a:r>
              <a:rPr lang="en-US" sz="1600" dirty="0"/>
              <a:t>When a slave is selected, it’s LED “selected” indicator is enabled.</a:t>
            </a:r>
          </a:p>
          <a:p>
            <a:pPr lvl="1"/>
            <a:r>
              <a:rPr lang="en-US" sz="1600" dirty="0"/>
              <a:t>When a slave is selected, the LED “status” indicator and 3-digit display readout can be modified by turning the potentiometer.</a:t>
            </a:r>
          </a:p>
          <a:p>
            <a:pPr lvl="1"/>
            <a:r>
              <a:rPr lang="en-US" sz="1600" dirty="0"/>
              <a:t>The master indicates with LED’s whether the slave’s LED “status” indicator or the 3-digit display readout is being modified at present.</a:t>
            </a:r>
          </a:p>
          <a:p>
            <a:pPr lvl="1"/>
            <a:r>
              <a:rPr lang="en-US" sz="1600" dirty="0"/>
              <a:t>When modifying the LED “status” indicator, rotating the potentiometer cycles the LED between being enabled and disabled.</a:t>
            </a:r>
          </a:p>
          <a:p>
            <a:pPr lvl="1"/>
            <a:r>
              <a:rPr lang="en-US" sz="1600" dirty="0"/>
              <a:t>When modifying the 3-digit display readout, rotating the potentiometer increase or decreases the numeric value displayed.</a:t>
            </a:r>
          </a:p>
          <a:p>
            <a:pPr lvl="1"/>
            <a:r>
              <a:rPr lang="en-US" sz="1600" dirty="0"/>
              <a:t>The master pushbuttons can either “apply” the new setting or “skip”.</a:t>
            </a:r>
          </a:p>
          <a:p>
            <a:r>
              <a:rPr lang="en-US" sz="2400" dirty="0"/>
              <a:t>The RS485 bus is optically isolated; 5V transceiver power is provided by the master. RS485 terminations are to be installed off-board, at the end of the RS485 daisy-chain.</a:t>
            </a:r>
          </a:p>
          <a:p>
            <a:r>
              <a:rPr lang="en-US" sz="2400" dirty="0"/>
              <a:t>If the master is powered into test mode, the RS485 bus may be mastered by an external driver.</a:t>
            </a:r>
          </a:p>
          <a:p>
            <a:r>
              <a:rPr lang="en-US" sz="2400" dirty="0"/>
              <a:t>The intent is to demonstrate using the MODBUS communication protocol between the master and multiple (2) slaves over RS485. It will also be demonstrated that bootloaders can be installed onto each channel such that the software may be updated over RS485.</a:t>
            </a:r>
          </a:p>
        </p:txBody>
      </p:sp>
    </p:spTree>
    <p:extLst>
      <p:ext uri="{BB962C8B-B14F-4D97-AF65-F5344CB8AC3E}">
        <p14:creationId xmlns:p14="http://schemas.microsoft.com/office/powerpoint/2010/main" val="1614580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316</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Generic Master/Slave PCB Concept</vt:lpstr>
      <vt:lpstr>Master/Slave Configuration</vt:lpstr>
      <vt:lpstr>Concept of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Osborne</dc:creator>
  <cp:lastModifiedBy>Alex Osborne</cp:lastModifiedBy>
  <cp:revision>34</cp:revision>
  <dcterms:created xsi:type="dcterms:W3CDTF">2022-05-25T12:41:39Z</dcterms:created>
  <dcterms:modified xsi:type="dcterms:W3CDTF">2022-05-25T14:24:20Z</dcterms:modified>
</cp:coreProperties>
</file>