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F9100"/>
    <a:srgbClr val="A325BE"/>
    <a:srgbClr val="010138"/>
    <a:srgbClr val="FFD579"/>
    <a:srgbClr val="2E3B4B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4"/>
    <p:restoredTop sz="83972"/>
  </p:normalViewPr>
  <p:slideViewPr>
    <p:cSldViewPr snapToGrid="0" snapToObjects="1">
      <p:cViewPr varScale="1">
        <p:scale>
          <a:sx n="65" d="100"/>
          <a:sy n="65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34:</a:t>
            </a:r>
            <a:br>
              <a:rPr lang="en-US" dirty="0"/>
            </a:br>
            <a:r>
              <a:rPr lang="en-US" sz="4400" dirty="0"/>
              <a:t>Final Project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15461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B363-5185-704D-857A-CB4AC99E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78EB-5732-094B-91DF-D71E8BD6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FP1: Proposal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FP2: Paper Prototype, Persona, Architecture Diagram</a:t>
            </a:r>
          </a:p>
          <a:p>
            <a:r>
              <a:rPr lang="en-US" dirty="0"/>
              <a:t>FP3: Working Prototype (i.e. code)</a:t>
            </a:r>
          </a:p>
          <a:p>
            <a:r>
              <a:rPr lang="en-US" dirty="0"/>
              <a:t>FP4: Presentation</a:t>
            </a:r>
          </a:p>
          <a:p>
            <a:r>
              <a:rPr lang="en-US" dirty="0"/>
              <a:t>FP5: Write Up and Final Version of Code</a:t>
            </a:r>
          </a:p>
        </p:txBody>
      </p:sp>
    </p:spTree>
    <p:extLst>
      <p:ext uri="{BB962C8B-B14F-4D97-AF65-F5344CB8AC3E}">
        <p14:creationId xmlns:p14="http://schemas.microsoft.com/office/powerpoint/2010/main" val="351048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ED-B9DA-244D-95A3-851A2F8F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FP3: Working Prototype (i.e.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07ED-DDF3-6946-A015-5F3AE7E3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Due Sunday Dec. 9</a:t>
            </a:r>
            <a:r>
              <a:rPr lang="en-US" baseline="30000" dirty="0"/>
              <a:t>th</a:t>
            </a:r>
            <a:r>
              <a:rPr lang="en-US" dirty="0"/>
              <a:t> at 11:55pm</a:t>
            </a:r>
          </a:p>
          <a:p>
            <a:r>
              <a:rPr lang="en-US" b="1" dirty="0"/>
              <a:t>Complete, organized, well-documented 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in-line </a:t>
            </a:r>
            <a:r>
              <a:rPr lang="en-US" b="1" dirty="0"/>
              <a:t>comments</a:t>
            </a:r>
          </a:p>
          <a:p>
            <a:pPr lvl="1"/>
            <a:r>
              <a:rPr lang="en-US" dirty="0"/>
              <a:t>appropriate </a:t>
            </a:r>
            <a:r>
              <a:rPr lang="en-US" b="1" dirty="0"/>
              <a:t>variable / function names</a:t>
            </a:r>
          </a:p>
          <a:p>
            <a:pPr lvl="1"/>
            <a:r>
              <a:rPr lang="en-US" b="1" dirty="0"/>
              <a:t>docstrings</a:t>
            </a:r>
            <a:r>
              <a:rPr lang="en-US" dirty="0"/>
              <a:t> explaining what each function / class does</a:t>
            </a:r>
            <a:endParaRPr lang="en-US" b="1" dirty="0"/>
          </a:p>
          <a:p>
            <a:pPr lvl="1"/>
            <a:r>
              <a:rPr lang="en-US" dirty="0"/>
              <a:t>includes all </a:t>
            </a:r>
            <a:r>
              <a:rPr lang="en-US" b="1" dirty="0"/>
              <a:t>supplemental files</a:t>
            </a:r>
            <a:r>
              <a:rPr lang="en-US" dirty="0"/>
              <a:t> (images, etc.)</a:t>
            </a:r>
          </a:p>
          <a:p>
            <a:r>
              <a:rPr lang="en-US" dirty="0"/>
              <a:t>Include a text file named </a:t>
            </a:r>
            <a:r>
              <a:rPr lang="en-US" b="1" dirty="0"/>
              <a:t>README</a:t>
            </a:r>
            <a:r>
              <a:rPr lang="en-US" dirty="0"/>
              <a:t> containing: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description </a:t>
            </a:r>
            <a:r>
              <a:rPr lang="en-US" dirty="0"/>
              <a:t>of the project</a:t>
            </a:r>
          </a:p>
          <a:p>
            <a:pPr lvl="1"/>
            <a:r>
              <a:rPr lang="en-US" dirty="0"/>
              <a:t>information on </a:t>
            </a:r>
            <a:r>
              <a:rPr lang="en-US" b="1" dirty="0"/>
              <a:t>how to run</a:t>
            </a:r>
            <a:r>
              <a:rPr lang="en-US" dirty="0"/>
              <a:t> your project</a:t>
            </a:r>
          </a:p>
          <a:p>
            <a:pPr lvl="1"/>
            <a:r>
              <a:rPr lang="en-US" dirty="0"/>
              <a:t>install links to any </a:t>
            </a:r>
            <a:r>
              <a:rPr lang="en-US" b="1" dirty="0"/>
              <a:t>required modules</a:t>
            </a:r>
          </a:p>
          <a:p>
            <a:pPr lvl="1"/>
            <a:r>
              <a:rPr lang="en-US" dirty="0"/>
              <a:t>a list of </a:t>
            </a:r>
            <a:r>
              <a:rPr lang="en-US" b="1" dirty="0"/>
              <a:t>known bugs</a:t>
            </a:r>
          </a:p>
          <a:p>
            <a:r>
              <a:rPr lang="en-US" b="1" dirty="0"/>
              <a:t>Runs without 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886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9B44-FED6-BC44-8C89-C88E546E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FP4: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7AC0-7532-0845-B68D-B532916A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 Dec. 10</a:t>
            </a:r>
            <a:r>
              <a:rPr lang="en-US" baseline="30000" dirty="0"/>
              <a:t>th</a:t>
            </a:r>
            <a:r>
              <a:rPr lang="en-US" dirty="0"/>
              <a:t> from 11am-12:10pm in </a:t>
            </a:r>
            <a:r>
              <a:rPr lang="en-US" b="1" dirty="0"/>
              <a:t>FORD ATRIUM</a:t>
            </a:r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bring a laptop with your project ready to go</a:t>
            </a:r>
          </a:p>
          <a:p>
            <a:pPr lvl="1"/>
            <a:r>
              <a:rPr lang="en-US" dirty="0"/>
              <a:t>there will be lots of tables in the atrium:			    pick a spot and set up!</a:t>
            </a:r>
          </a:p>
          <a:p>
            <a:pPr lvl="1"/>
            <a:r>
              <a:rPr lang="en-US" dirty="0"/>
              <a:t>external monitors available</a:t>
            </a:r>
          </a:p>
          <a:p>
            <a:pPr lvl="1"/>
            <a:r>
              <a:rPr lang="en-US" dirty="0"/>
              <a:t>demo your project to: 					     me, each other, faculty, 					    your friends, etc.</a:t>
            </a:r>
          </a:p>
          <a:p>
            <a:r>
              <a:rPr lang="en-US" dirty="0"/>
              <a:t>This is the </a:t>
            </a:r>
            <a:r>
              <a:rPr lang="en-US" b="1" dirty="0"/>
              <a:t>fun part</a:t>
            </a:r>
            <a:r>
              <a:rPr lang="en-US" dirty="0"/>
              <a:t>!</a:t>
            </a:r>
          </a:p>
          <a:p>
            <a:r>
              <a:rPr lang="en-US" dirty="0"/>
              <a:t>Grade: S/U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996CE-4E2F-5D48-8AD0-1C22D90FA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7220" r="5666"/>
          <a:stretch/>
        </p:blipFill>
        <p:spPr>
          <a:xfrm>
            <a:off x="4249601" y="3419061"/>
            <a:ext cx="4476956" cy="3057939"/>
          </a:xfrm>
          <a:prstGeom prst="rect">
            <a:avLst/>
          </a:prstGeom>
          <a:ln>
            <a:solidFill>
              <a:srgbClr val="003470"/>
            </a:solidFill>
          </a:ln>
        </p:spPr>
      </p:pic>
    </p:spTree>
    <p:extLst>
      <p:ext uri="{BB962C8B-B14F-4D97-AF65-F5344CB8AC3E}">
        <p14:creationId xmlns:p14="http://schemas.microsoft.com/office/powerpoint/2010/main" val="109948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143B-4413-794A-B1B9-D849D446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FP5: Write Up and Final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06C0-B6E7-5740-A1C7-BC3AFC6B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Wednesday December 19</a:t>
            </a:r>
            <a:r>
              <a:rPr lang="en-US" baseline="30000" dirty="0"/>
              <a:t>th</a:t>
            </a:r>
            <a:r>
              <a:rPr lang="en-US" dirty="0"/>
              <a:t> at 11:55pm</a:t>
            </a:r>
          </a:p>
          <a:p>
            <a:r>
              <a:rPr lang="en-US" dirty="0"/>
              <a:t>For the code: </a:t>
            </a:r>
          </a:p>
          <a:p>
            <a:pPr lvl="1"/>
            <a:r>
              <a:rPr lang="en-US" dirty="0"/>
              <a:t>you may have learned something from other people’s demos that helps you fix a bug – do it!</a:t>
            </a:r>
          </a:p>
          <a:p>
            <a:pPr lvl="1"/>
            <a:r>
              <a:rPr lang="en-US" dirty="0"/>
              <a:t>same expectations as FP3 </a:t>
            </a:r>
            <a:r>
              <a:rPr lang="en-US" dirty="0" err="1"/>
              <a:t>w.r.t</a:t>
            </a:r>
            <a:r>
              <a:rPr lang="en-US" dirty="0"/>
              <a:t>. documentation, etc.</a:t>
            </a:r>
          </a:p>
          <a:p>
            <a:pPr lvl="1"/>
            <a:r>
              <a:rPr lang="en-US" dirty="0"/>
              <a:t>this is the version I will grade for “completeness”</a:t>
            </a:r>
          </a:p>
          <a:p>
            <a:r>
              <a:rPr lang="en-US" dirty="0"/>
              <a:t>For the writeup, 2-3 pages, including:</a:t>
            </a:r>
          </a:p>
          <a:p>
            <a:pPr lvl="1"/>
            <a:r>
              <a:rPr lang="en-US" dirty="0"/>
              <a:t>a description of the </a:t>
            </a:r>
            <a:r>
              <a:rPr lang="en-US" b="1" dirty="0"/>
              <a:t>project</a:t>
            </a:r>
            <a:r>
              <a:rPr lang="en-US" dirty="0"/>
              <a:t>, including the </a:t>
            </a:r>
            <a:r>
              <a:rPr lang="en-US" b="1" dirty="0"/>
              <a:t>intended audience</a:t>
            </a:r>
          </a:p>
          <a:p>
            <a:pPr lvl="1"/>
            <a:r>
              <a:rPr lang="en-US" dirty="0"/>
              <a:t>a description of the </a:t>
            </a:r>
            <a:r>
              <a:rPr lang="en-US" b="1" dirty="0"/>
              <a:t>architecture</a:t>
            </a:r>
            <a:r>
              <a:rPr lang="en-US" dirty="0"/>
              <a:t> (how you designed the code)</a:t>
            </a:r>
          </a:p>
          <a:p>
            <a:pPr lvl="1"/>
            <a:r>
              <a:rPr lang="en-US" dirty="0"/>
              <a:t>a discussion of at least </a:t>
            </a:r>
            <a:r>
              <a:rPr lang="en-US" b="1" dirty="0"/>
              <a:t>one major challenge</a:t>
            </a:r>
            <a:r>
              <a:rPr lang="en-US" dirty="0"/>
              <a:t>, and how you overcame it</a:t>
            </a:r>
          </a:p>
          <a:p>
            <a:pPr lvl="1"/>
            <a:r>
              <a:rPr lang="en-US" dirty="0"/>
              <a:t>a description of </a:t>
            </a:r>
            <a:r>
              <a:rPr lang="en-US" b="1" dirty="0"/>
              <a:t>your specific contributions</a:t>
            </a:r>
            <a:r>
              <a:rPr lang="en-US" dirty="0"/>
              <a:t> to the project (this part to be completed independently)</a:t>
            </a:r>
          </a:p>
        </p:txBody>
      </p:sp>
    </p:spTree>
    <p:extLst>
      <p:ext uri="{BB962C8B-B14F-4D97-AF65-F5344CB8AC3E}">
        <p14:creationId xmlns:p14="http://schemas.microsoft.com/office/powerpoint/2010/main" val="10371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7E74-C2A4-E14C-8D2B-8931130A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 Workshop: Part I (mini-demo)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81656-C0AE-8B42-B8DC-60894C769DD5}"/>
              </a:ext>
            </a:extLst>
          </p:cNvPr>
          <p:cNvGrpSpPr/>
          <p:nvPr/>
        </p:nvGrpSpPr>
        <p:grpSpPr>
          <a:xfrm>
            <a:off x="2096219" y="1914377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4BF958-B8A0-654A-AB63-AE0C75874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C20A33-FDE9-1C4A-837C-B003C93B8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26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8A1B-78F7-DC46-8AD5-07845A9E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Workshop: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D4DA-CAD3-9949-B72E-ED4985F5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your groups</a:t>
            </a:r>
          </a:p>
          <a:p>
            <a:r>
              <a:rPr lang="en-US" dirty="0"/>
              <a:t>Decide on a specific </a:t>
            </a:r>
            <a:r>
              <a:rPr lang="en-US" b="1" dirty="0"/>
              <a:t>bug you want to fix</a:t>
            </a:r>
            <a:r>
              <a:rPr lang="en-US" dirty="0"/>
              <a:t> or </a:t>
            </a:r>
            <a:r>
              <a:rPr lang="en-US" b="1" dirty="0"/>
              <a:t>feature you want to implement</a:t>
            </a:r>
            <a:endParaRPr lang="en-US" dirty="0"/>
          </a:p>
          <a:p>
            <a:r>
              <a:rPr lang="en-US" dirty="0"/>
              <a:t>Get it done!</a:t>
            </a:r>
          </a:p>
        </p:txBody>
      </p:sp>
    </p:spTree>
    <p:extLst>
      <p:ext uri="{BB962C8B-B14F-4D97-AF65-F5344CB8AC3E}">
        <p14:creationId xmlns:p14="http://schemas.microsoft.com/office/powerpoint/2010/main" val="366778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12/3: Advanced Topic: Human-Computer Interaction (HCI)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12/5: Final Project Workshop</a:t>
            </a:r>
          </a:p>
          <a:p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12/7: Advanced Topic: Introduction to Java</a:t>
            </a:r>
          </a:p>
          <a:p>
            <a:r>
              <a:rPr lang="en-US" dirty="0">
                <a:effectLst/>
              </a:rPr>
              <a:t>12/10: Last Day of Class: Final Project Demonstrations</a:t>
            </a:r>
          </a:p>
          <a:p>
            <a:r>
              <a:rPr lang="en-US" dirty="0">
                <a:effectLst/>
              </a:rPr>
              <a:t>12/12: (class cancelled)</a:t>
            </a:r>
          </a:p>
        </p:txBody>
      </p:sp>
    </p:spTree>
    <p:extLst>
      <p:ext uri="{BB962C8B-B14F-4D97-AF65-F5344CB8AC3E}">
        <p14:creationId xmlns:p14="http://schemas.microsoft.com/office/powerpoint/2010/main" val="545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26472</TotalTime>
  <Words>380</Words>
  <Application>Microsoft Macintosh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Wingdings</vt:lpstr>
      <vt:lpstr>Smith Lecture Notes</vt:lpstr>
      <vt:lpstr>Lecture 34: Final Project Workshop</vt:lpstr>
      <vt:lpstr>Final Project Deliverables</vt:lpstr>
      <vt:lpstr>FP3: Working Prototype (i.e. code)</vt:lpstr>
      <vt:lpstr>FP4: Presentation</vt:lpstr>
      <vt:lpstr>FP5: Write Up and Final Version</vt:lpstr>
      <vt:lpstr>FP Workshop: Part I (mini-demo)</vt:lpstr>
      <vt:lpstr>FP Workshop: Part II</vt:lpstr>
      <vt:lpstr>Coming up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374</cp:revision>
  <cp:lastPrinted>2018-07-25T12:50:02Z</cp:lastPrinted>
  <dcterms:created xsi:type="dcterms:W3CDTF">2018-06-21T16:17:33Z</dcterms:created>
  <dcterms:modified xsi:type="dcterms:W3CDTF">2018-12-05T15:45:39Z</dcterms:modified>
</cp:coreProperties>
</file>