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384" r:id="rId2"/>
    <p:sldId id="386" r:id="rId3"/>
    <p:sldId id="388" r:id="rId4"/>
    <p:sldId id="387" r:id="rId5"/>
    <p:sldId id="389" r:id="rId6"/>
    <p:sldId id="390" r:id="rId7"/>
    <p:sldId id="391" r:id="rId8"/>
    <p:sldId id="3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0"/>
    <a:srgbClr val="FF9100"/>
    <a:srgbClr val="A325BE"/>
    <a:srgbClr val="010138"/>
    <a:srgbClr val="FFD579"/>
    <a:srgbClr val="2E3B4B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4"/>
    <p:restoredTop sz="83996"/>
  </p:normalViewPr>
  <p:slideViewPr>
    <p:cSldViewPr snapToGrid="0" snapToObjects="1">
      <p:cViewPr varScale="1">
        <p:scale>
          <a:sx n="65" d="100"/>
          <a:sy n="65" d="100"/>
        </p:scale>
        <p:origin x="1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/>
              <a:t>Final Project Demos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Instructor: R. Jordan Crouser</a:t>
            </a:r>
          </a:p>
          <a:p>
            <a:r>
              <a:rPr lang="en-US" sz="2000" dirty="0"/>
              <a:t>Lab Instructor: Dave Marshall</a:t>
            </a:r>
          </a:p>
          <a:p>
            <a:r>
              <a:rPr lang="en-US" sz="2000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154612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it’s been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95 days</a:t>
            </a:r>
            <a:r>
              <a:rPr lang="en-US" sz="5400" dirty="0"/>
              <a:t> since we started programming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5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 algn="ctr">
              <a:buNone/>
            </a:pPr>
            <a:endParaRPr lang="en-US" sz="5400" dirty="0"/>
          </a:p>
          <a:p>
            <a:pPr marL="274320" lvl="1" indent="0" algn="ctr">
              <a:buNone/>
            </a:pPr>
            <a:r>
              <a:rPr lang="en-US" sz="5400" dirty="0"/>
              <a:t>we had 35 classes, </a:t>
            </a:r>
          </a:p>
          <a:p>
            <a:pPr marL="274320" lvl="1" indent="0" algn="ctr">
              <a:buNone/>
            </a:pPr>
            <a:r>
              <a:rPr lang="en-US" sz="5400" dirty="0"/>
              <a:t>11 labs, &amp; 7 assignments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3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together we wrote more than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130,494</a:t>
            </a:r>
            <a:r>
              <a:rPr lang="en-US" sz="5400" dirty="0"/>
              <a:t> lines of code</a:t>
            </a:r>
          </a:p>
          <a:p>
            <a:pPr marL="0" indent="0" algn="ctr">
              <a:buNone/>
            </a:pPr>
            <a:r>
              <a:rPr lang="en-US" sz="3200" dirty="0"/>
              <a:t>(</a:t>
            </a:r>
            <a:r>
              <a:rPr lang="en-US" sz="3200" b="1" dirty="0"/>
              <a:t>not</a:t>
            </a:r>
            <a:r>
              <a:rPr lang="en-US" sz="3200" dirty="0"/>
              <a:t> including these projects)</a:t>
            </a:r>
            <a:endParaRPr lang="en-US" sz="5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ctr">
              <a:buNone/>
            </a:pPr>
            <a:endParaRPr lang="en-US" sz="5400" dirty="0"/>
          </a:p>
          <a:p>
            <a:pPr marL="274320" lvl="1" indent="0" algn="ctr">
              <a:buNone/>
            </a:pPr>
            <a:r>
              <a:rPr lang="en-US" sz="5400" dirty="0"/>
              <a:t>that’s roughly 1,450 lines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per person </a:t>
            </a:r>
          </a:p>
          <a:p>
            <a:pPr marL="274320" lvl="1" indent="0" algn="ctr">
              <a:buNone/>
            </a:pPr>
            <a:r>
              <a:rPr lang="en-US" sz="2400" dirty="0"/>
              <a:t>(&gt;30 printed, single-spaced pages)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3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AF57-05D0-3C47-9444-2A051AE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555-1A4B-1D47-8EB7-499CD21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ctr">
              <a:buNone/>
            </a:pPr>
            <a:endParaRPr lang="en-US" sz="5400" dirty="0"/>
          </a:p>
          <a:p>
            <a:pPr marL="274320" lvl="1" indent="0" algn="ctr">
              <a:buNone/>
            </a:pPr>
            <a:r>
              <a:rPr lang="en-US" sz="5400" dirty="0"/>
              <a:t>or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3,700 lines</a:t>
            </a:r>
            <a:r>
              <a:rPr lang="en-US" sz="5400" b="1" dirty="0"/>
              <a:t> </a:t>
            </a:r>
            <a:r>
              <a:rPr lang="en-US" sz="5400" dirty="0"/>
              <a:t>for every day that we met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08EE-8E42-0E43-9220-27A5453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5415-D906-5341-A252-05832680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5400" dirty="0"/>
              <a:t>these 40 projects are the product of an      </a:t>
            </a:r>
            <a:r>
              <a:rPr lang="en-US" sz="5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incredible semester</a:t>
            </a:r>
          </a:p>
        </p:txBody>
      </p:sp>
    </p:spTree>
    <p:extLst>
      <p:ext uri="{BB962C8B-B14F-4D97-AF65-F5344CB8AC3E}">
        <p14:creationId xmlns:p14="http://schemas.microsoft.com/office/powerpoint/2010/main" val="292933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08EE-8E42-0E43-9220-27A5453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5415-D906-5341-A252-05832680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5400" dirty="0"/>
              <a:t>We invite you to come play, ask questions, and enjoy!</a:t>
            </a:r>
            <a:endParaRPr lang="en-US" sz="5400" b="1" dirty="0">
              <a:effectLst>
                <a:glow rad="101600">
                  <a:srgbClr val="FFC000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99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26917</TotalTime>
  <Words>118</Words>
  <Application>Microsoft Macintosh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Wingdings</vt:lpstr>
      <vt:lpstr>Smith Lecture Notes</vt:lpstr>
      <vt:lpstr>Final Project Demos</vt:lpstr>
      <vt:lpstr>Some perspective…</vt:lpstr>
      <vt:lpstr>Some perspective…</vt:lpstr>
      <vt:lpstr>Some perspective…</vt:lpstr>
      <vt:lpstr>Some perspective…</vt:lpstr>
      <vt:lpstr>Some perspective…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Microsoft Office User</cp:lastModifiedBy>
  <cp:revision>380</cp:revision>
  <cp:lastPrinted>2018-07-25T12:50:02Z</cp:lastPrinted>
  <dcterms:created xsi:type="dcterms:W3CDTF">2018-06-21T16:17:33Z</dcterms:created>
  <dcterms:modified xsi:type="dcterms:W3CDTF">2018-12-10T21:46:14Z</dcterms:modified>
</cp:coreProperties>
</file>