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33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0"/>
    <a:srgbClr val="FF9100"/>
    <a:srgbClr val="A325BE"/>
    <a:srgbClr val="010138"/>
    <a:srgbClr val="FFD579"/>
    <a:srgbClr val="2E3B4B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9"/>
    <p:restoredTop sz="83900"/>
  </p:normalViewPr>
  <p:slideViewPr>
    <p:cSldViewPr snapToGrid="0" snapToObjects="1">
      <p:cViewPr varScale="1">
        <p:scale>
          <a:sx n="65" d="100"/>
          <a:sy n="65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AEEC-4EB2-C247-8D29-DBDCD2F840DD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12483-E947-6F4E-A75E-B2E677827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347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00347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2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3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2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4B1C8C5-D3B4-0743-815D-435213ECCE57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75C343-171F-4C46-8FFE-4CDE8BCC1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00347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003470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Lucida Grande"/>
        <a:buChar char="-"/>
        <a:defRPr sz="2000" kern="1200">
          <a:solidFill>
            <a:srgbClr val="003470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"/>
        <a:defRPr sz="1800" kern="1200">
          <a:solidFill>
            <a:srgbClr val="003470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003470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003470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cap="none" dirty="0"/>
              <a:t>Week 6 </a:t>
            </a:r>
            <a:r>
              <a:rPr lang="mr-IN" sz="2000" cap="none" dirty="0"/>
              <a:t>–</a:t>
            </a:r>
            <a:r>
              <a:rPr lang="en-US" sz="2000" cap="none" dirty="0"/>
              <a:t> Monday:</a:t>
            </a:r>
            <a:br>
              <a:rPr lang="en-US" dirty="0"/>
            </a:br>
            <a:r>
              <a:rPr lang="en-US" sz="4400" dirty="0"/>
              <a:t>PYGAME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R. Jordan Crouser</a:t>
            </a:r>
          </a:p>
          <a:p>
            <a:r>
              <a:rPr lang="en-US" sz="2000" dirty="0"/>
              <a:t>Assistant Professor of Computer Science</a:t>
            </a:r>
          </a:p>
          <a:p>
            <a:r>
              <a:rPr lang="en-US" sz="2000" dirty="0"/>
              <a:t>Smith College</a:t>
            </a:r>
          </a:p>
          <a:p>
            <a:endParaRPr lang="en-US" sz="2000" dirty="0"/>
          </a:p>
          <a:p>
            <a:r>
              <a:rPr lang="en-US" sz="2000" dirty="0"/>
              <a:t>SCS Noonan Scholars </a:t>
            </a:r>
            <a:r>
              <a:rPr lang="mr-IN" sz="2000" dirty="0"/>
              <a:t>– </a:t>
            </a:r>
            <a:r>
              <a:rPr lang="en-US" sz="2000" dirty="0"/>
              <a:t>Summer 2018</a:t>
            </a:r>
          </a:p>
        </p:txBody>
      </p:sp>
    </p:spTree>
    <p:extLst>
      <p:ext uri="{BB962C8B-B14F-4D97-AF65-F5344CB8AC3E}">
        <p14:creationId xmlns:p14="http://schemas.microsoft.com/office/powerpoint/2010/main" val="18460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 err="1">
                <a:latin typeface="Courier" pitchFamily="2" charset="0"/>
              </a:rPr>
              <a:t>pygame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/>
              <a:t>Tuesday</a:t>
            </a:r>
            <a:r>
              <a:rPr lang="en-US" dirty="0"/>
              <a:t>: Human-Computer Interaction (HCI)</a:t>
            </a:r>
          </a:p>
          <a:p>
            <a:pPr marL="0" indent="0">
              <a:buNone/>
            </a:pPr>
            <a:r>
              <a:rPr lang="en-US" b="1" dirty="0"/>
              <a:t>Wednesday</a:t>
            </a:r>
            <a:r>
              <a:rPr lang="en-US" dirty="0"/>
              <a:t>: Ethical Questions in CS (with </a:t>
            </a:r>
            <a:r>
              <a:rPr lang="en-US" dirty="0" err="1"/>
              <a:t>Yoo</a:t>
            </a:r>
            <a:r>
              <a:rPr lang="en-US" dirty="0"/>
              <a:t> </a:t>
            </a:r>
            <a:r>
              <a:rPr lang="en-US" dirty="0" err="1"/>
              <a:t>Jeen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Thursday</a:t>
            </a:r>
            <a:r>
              <a:rPr lang="en-US"/>
              <a:t>: </a:t>
            </a:r>
            <a:r>
              <a:rPr lang="en-US" dirty="0"/>
              <a:t>M</a:t>
            </a:r>
            <a:r>
              <a:rPr lang="en-US"/>
              <a:t>aking a Web </a:t>
            </a:r>
            <a:r>
              <a:rPr lang="en-US" dirty="0"/>
              <a:t>P</a:t>
            </a:r>
            <a:r>
              <a:rPr lang="en-US"/>
              <a:t>age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Friday</a:t>
            </a:r>
            <a:r>
              <a:rPr lang="en-US" dirty="0"/>
              <a:t>: Wrapping Up and Final Project Demonstrations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4BEAB-8A00-4B4A-BAEB-C61572E9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28" y="4826997"/>
            <a:ext cx="5021581" cy="2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mith Lecture Notes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 Lecture Notes" id="{46169177-CDC7-AC47-86B1-F3BCE136FEF8}" vid="{7BAB2AA1-C785-C741-AEF1-9BD477DBA9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22627</TotalTime>
  <Words>61</Words>
  <Application>Microsoft Macintosh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</vt:lpstr>
      <vt:lpstr>Lucida Grande</vt:lpstr>
      <vt:lpstr>Mangal</vt:lpstr>
      <vt:lpstr>Wingdings</vt:lpstr>
      <vt:lpstr>Smith Lecture Notes</vt:lpstr>
      <vt:lpstr>Week 6 – Monday: PYGAME</vt:lpstr>
      <vt:lpstr>This week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Monday: Introduction to Computer Science</dc:title>
  <dc:creator>R. Jordan Crouser</dc:creator>
  <cp:lastModifiedBy>Microsoft Office User</cp:lastModifiedBy>
  <cp:revision>297</cp:revision>
  <cp:lastPrinted>2018-07-12T12:57:41Z</cp:lastPrinted>
  <dcterms:created xsi:type="dcterms:W3CDTF">2018-06-21T16:17:33Z</dcterms:created>
  <dcterms:modified xsi:type="dcterms:W3CDTF">2018-07-30T02:11:09Z</dcterms:modified>
</cp:coreProperties>
</file>