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"/>
  </p:notesMasterIdLst>
  <p:sldIdLst>
    <p:sldId id="256" r:id="rId2"/>
    <p:sldId id="57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E3DFB2"/>
    <a:srgbClr val="F6E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5646"/>
  </p:normalViewPr>
  <p:slideViewPr>
    <p:cSldViewPr snapToGrid="0">
      <p:cViewPr varScale="1">
        <p:scale>
          <a:sx n="95" d="100"/>
          <a:sy n="95" d="100"/>
        </p:scale>
        <p:origin x="752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Machine Learning – Principal Component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25BF-81E1-D2F9-F9C7-87C78428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909-1AF2-8068-958E-2F7DA03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77D7-FA87-7FF8-FBA7-E956B4B4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Unsupervised learning challenges</a:t>
            </a:r>
          </a:p>
          <a:p>
            <a:pPr>
              <a:defRPr/>
            </a:pPr>
            <a:r>
              <a:rPr lang="en-US" sz="2400" dirty="0"/>
              <a:t>Principal Component Analysis </a:t>
            </a:r>
            <a:endParaRPr lang="en-US" sz="2200" dirty="0"/>
          </a:p>
          <a:p>
            <a:pPr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641650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2326</TotalTime>
  <Words>43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Corbel</vt:lpstr>
      <vt:lpstr>Wingdings 2</vt:lpstr>
      <vt:lpstr>Frame</vt:lpstr>
      <vt:lpstr>Introduction to Machine Learning – Principal Component Analysis</vt:lpstr>
      <vt:lpstr>Plan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77</cp:revision>
  <cp:lastPrinted>2024-02-02T12:14:26Z</cp:lastPrinted>
  <dcterms:created xsi:type="dcterms:W3CDTF">2023-08-03T18:49:17Z</dcterms:created>
  <dcterms:modified xsi:type="dcterms:W3CDTF">2024-03-18T17:22:21Z</dcterms:modified>
</cp:coreProperties>
</file>